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2" r:id="rId2"/>
  </p:sldMasterIdLst>
  <p:notesMasterIdLst>
    <p:notesMasterId r:id="rId27"/>
  </p:notesMasterIdLst>
  <p:sldIdLst>
    <p:sldId id="463" r:id="rId3"/>
    <p:sldId id="464" r:id="rId4"/>
    <p:sldId id="497" r:id="rId5"/>
    <p:sldId id="468" r:id="rId6"/>
    <p:sldId id="471" r:id="rId7"/>
    <p:sldId id="473" r:id="rId8"/>
    <p:sldId id="475" r:id="rId9"/>
    <p:sldId id="477" r:id="rId10"/>
    <p:sldId id="479" r:id="rId11"/>
    <p:sldId id="481" r:id="rId12"/>
    <p:sldId id="483" r:id="rId13"/>
    <p:sldId id="485" r:id="rId14"/>
    <p:sldId id="487" r:id="rId15"/>
    <p:sldId id="490" r:id="rId16"/>
    <p:sldId id="489" r:id="rId17"/>
    <p:sldId id="469" r:id="rId18"/>
    <p:sldId id="493" r:id="rId19"/>
    <p:sldId id="492" r:id="rId20"/>
    <p:sldId id="494" r:id="rId21"/>
    <p:sldId id="496" r:id="rId22"/>
    <p:sldId id="498" r:id="rId23"/>
    <p:sldId id="505" r:id="rId24"/>
    <p:sldId id="502" r:id="rId25"/>
    <p:sldId id="5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CC"/>
    <a:srgbClr val="FF96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4BBB-0EF2-4448-B55C-0E19116E5EBD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1D54-AECE-472A-84CD-4FF1AD5E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57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73F0-755A-4C80-ABAB-502B2870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AD27A-E1E3-4FC8-B55E-24FDFF0C7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3FA5F-8FDC-4E66-9902-C531328E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6CE0-A33F-4F9F-9CE0-BD725B64F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D492-5D82-4EB1-8189-3F8AD858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1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19BE-A8D5-43AD-AA24-5566217F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244E-16AF-430B-93AA-4C2AD4161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1DE0-128D-40C2-A61A-C85EB389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C4FD6-DCD0-4807-8991-D7E466BB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027D5-24C9-4081-B72E-DF04DDF8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2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DF55-AC87-48B5-9FD6-DAFA97F0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5E68D-6DD9-4C25-8ACC-14E73A524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58942-C3F2-4C8E-997F-3F995D67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94B7-A298-4137-BA3B-01114A46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A620A-F94F-44E7-BEDD-0275278F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58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601B-7324-4CBE-A385-15FB9F33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F830C-1C60-47E0-A424-341F238B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7D29C-C790-4A27-905F-4BEBDC21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2AE18-7354-41A3-B866-B993434A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84D88-90DA-4875-B350-AD6CE959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DEF67-13ED-46DB-9079-FA2DA38A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0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48A7-A7CA-4292-891B-57ECE4AF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A7982-B2A9-47CE-BC27-BD71B5DA3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B8E2A-FC41-48F8-8468-A6912DA33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B2B29-D376-4A3D-8967-9AD0C37E4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F1210-C139-4987-AB16-E4FCCB51C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26945-2943-4170-9A6D-56B08CB2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CB39D-C549-4313-A80E-493901E9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93A4B-3606-4897-91D9-120873BB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34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8A27-68EF-49F2-92CF-F129BF0E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97F13-055D-4B2F-9581-4157DABE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BF63C-3510-44DB-9702-FCC0D7E4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ED116-C9E8-4462-9FAA-57B42642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1A926-D041-4958-BBEC-3602D68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2A525-79BC-41BF-BA10-BACE05B1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41C2-2236-4834-BDDA-903CA03A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26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04B5-1454-407B-B589-DDF251DA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3430A-14F5-44C2-85D6-C36535B4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B2CCD-0295-4C2F-B2BB-481BC6F6B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F6D12-027E-4966-9036-1D2E0AB9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8FE5D-2548-47FB-B3CC-49900BA6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9FC11-6A3A-48AE-BFB5-1751B3C6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7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AE04-C5AA-441D-9FF5-1F040493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F658E-E330-4A30-8784-6486CCE04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842AD-3DFD-4835-8573-396555710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91582-E96B-4EB4-ABC5-D7515795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5203D-64FD-43F0-87B8-BE8AA570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A55F1-3626-4494-9AEB-A9757323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74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DA1E-5D86-4938-B168-91806A73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764D8-513A-43C5-8753-A9FD40EC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B93CE-E304-499B-8696-D2DE44F9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DD631-8F86-4FB4-9AAF-97BEB875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7FB1-48A4-4131-8658-97F13003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83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C7E8EE-5D7B-4FCE-BCDE-F857E59EF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F50CF-EB63-4779-BD30-23A671799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D841-3BF3-48F2-AA3B-058F7D9D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3359B-7C1E-4F2E-AB2C-DE36EB22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139C4-30A0-4141-B474-4F479823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8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2023/11/5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C083E6-BF82-45DC-BE0C-CE4BC402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DB34-590A-446C-A84D-AB8314FB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3826-7ECD-4947-BDF3-D86DDB648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C397C-8D8C-47E2-AAFB-389FF48F9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FC410-471C-489F-A366-1EDB08AD3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5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5402" y="476098"/>
            <a:ext cx="7165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2" y="756344"/>
            <a:ext cx="1791735" cy="1791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2648" y="2362201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THẨM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MĨ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7286" y="3256948"/>
            <a:ext cx="115636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Panda 1 ( 5 – 6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lvl="3"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lvl="3" algn="ctr"/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– 2024 </a:t>
            </a:r>
          </a:p>
          <a:p>
            <a:pPr marL="1714500" lvl="3" indent="-342900" algn="ctr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Nhạc chào mừ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0947" y="4795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65107" y="4027376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65107" y="3504156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9972" y="271580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805783" y="2925088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9972" y="271580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9972" y="216074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777648" y="2306678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BÀN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TAY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KHUÔNG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NHẠC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4036" y="1254365"/>
            <a:ext cx="3924889" cy="45110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62707" y="5084341"/>
            <a:ext cx="8280211" cy="3807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2707" y="4376832"/>
            <a:ext cx="7588550" cy="5449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2707" y="3562967"/>
            <a:ext cx="7377534" cy="5449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2707" y="2787183"/>
            <a:ext cx="7699232" cy="40423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2707" y="2096086"/>
            <a:ext cx="9384409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529" y="4822731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88" y="4103807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01357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54377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9702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61939" y="4376832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51257" y="3669323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7012" y="3011954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0863" y="2485137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717176" y="4562057"/>
            <a:ext cx="11290973" cy="9943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7176" y="3908612"/>
            <a:ext cx="11290973" cy="43049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3" idx="3"/>
          </p:cNvCxnSpPr>
          <p:nvPr/>
        </p:nvCxnSpPr>
        <p:spPr>
          <a:xfrm>
            <a:off x="717176" y="3321789"/>
            <a:ext cx="11290974" cy="1536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17176" y="2694260"/>
            <a:ext cx="11290973" cy="4894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17176" y="2112249"/>
            <a:ext cx="11290973" cy="3422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Khóa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Sol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4F418-68DD-4178-9247-8BDDFD6B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63" b="93313" l="10000" r="90000">
                        <a14:foregroundMark x1="43500" y1="86250" x2="43500" y2="86250"/>
                        <a14:foregroundMark x1="54250" y1="93313" x2="54250" y2="93313"/>
                        <a14:foregroundMark x1="63500" y1="8563" x2="63500" y2="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2" y="723451"/>
            <a:ext cx="2471808" cy="494361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743765" y="2112249"/>
            <a:ext cx="264385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10682" y="2121531"/>
            <a:ext cx="105233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04F418-68DD-4178-9247-8BDDFD6B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63" b="93313" l="10000" r="90000">
                        <a14:foregroundMark x1="43500" y1="86250" x2="43500" y2="86250"/>
                        <a14:foregroundMark x1="54250" y1="93313" x2="54250" y2="93313"/>
                        <a14:foregroundMark x1="63500" y1="8563" x2="63500" y2="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0" y="946150"/>
            <a:ext cx="2471808" cy="49436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60612" y="4468357"/>
            <a:ext cx="11147537" cy="937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0612" y="3931987"/>
            <a:ext cx="11147537" cy="1967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0612" y="3337152"/>
            <a:ext cx="11147537" cy="10956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60612" y="2694261"/>
            <a:ext cx="11147537" cy="7256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4268056" y="2776106"/>
            <a:ext cx="739053" cy="2405588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E8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818132-5515-4D9A-A9B9-E5C7DF72935C}"/>
              </a:ext>
            </a:extLst>
          </p:cNvPr>
          <p:cNvSpPr/>
          <p:nvPr/>
        </p:nvSpPr>
        <p:spPr>
          <a:xfrm>
            <a:off x="5550564" y="2438839"/>
            <a:ext cx="718436" cy="2449101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02A47DF-0DC9-4867-A88D-154C158CA7C6}"/>
              </a:ext>
            </a:extLst>
          </p:cNvPr>
          <p:cNvSpPr/>
          <p:nvPr/>
        </p:nvSpPr>
        <p:spPr>
          <a:xfrm>
            <a:off x="6852769" y="2167584"/>
            <a:ext cx="660541" cy="2315331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6FD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8149598" y="1885170"/>
            <a:ext cx="639137" cy="2336490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63818132-5515-4D9A-A9B9-E5C7DF72935C}"/>
              </a:ext>
            </a:extLst>
          </p:cNvPr>
          <p:cNvSpPr/>
          <p:nvPr/>
        </p:nvSpPr>
        <p:spPr>
          <a:xfrm>
            <a:off x="9361033" y="1758462"/>
            <a:ext cx="618290" cy="2147037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602A47DF-0DC9-4867-A88D-154C158CA7C6}"/>
              </a:ext>
            </a:extLst>
          </p:cNvPr>
          <p:cNvSpPr/>
          <p:nvPr/>
        </p:nvSpPr>
        <p:spPr>
          <a:xfrm rot="10800000">
            <a:off x="10484783" y="2684978"/>
            <a:ext cx="657225" cy="2244398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B48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60612" y="2112249"/>
            <a:ext cx="11147537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04362" y="5045454"/>
            <a:ext cx="1084408" cy="945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3041419" y="3022560"/>
            <a:ext cx="758105" cy="2398200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1560" y="5411251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C</a:t>
            </a:r>
            <a:endParaRPr lang="en-US" sz="2800" b="1" dirty="0"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7584" y="51287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64520" y="4897224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634" y="46263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12044" y="41055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16840" y="4023869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A</a:t>
            </a:r>
            <a:endParaRPr lang="en-US" sz="2800" b="1" dirty="0"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42735" y="3384013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743765" y="2112249"/>
            <a:ext cx="264385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10682" y="2121531"/>
            <a:ext cx="105233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5" grpId="0" animBg="1"/>
      <p:bldP spid="6" grpId="0" animBg="1"/>
      <p:bldP spid="7" grpId="0" animBg="1"/>
      <p:bldP spid="21" grpId="0" animBg="1"/>
      <p:bldP spid="3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2" y="1294228"/>
            <a:ext cx="10673370" cy="524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6304" y="180536"/>
            <a:ext cx="5642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4417" y="278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7" y="-2093034"/>
            <a:ext cx="11648049" cy="1088534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6304" y="180536"/>
            <a:ext cx="5642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0700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C</a:t>
            </a:r>
            <a:endParaRPr lang="en-US" sz="20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890" y="4349877"/>
            <a:ext cx="32335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</a:t>
            </a:r>
            <a:endParaRPr lang="en-US" sz="20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874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7130" y="4349877"/>
            <a:ext cx="3790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652868" y="4349877"/>
            <a:ext cx="13106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4156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1734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070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6" y="731035"/>
            <a:ext cx="10142807" cy="5713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682" y="132192"/>
            <a:ext cx="916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6466" y="73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46304" y="180536"/>
            <a:ext cx="5642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Nhạc khởi động đầu gi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314" y="1914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98806" y="160099"/>
            <a:ext cx="10346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2039600" cy="5638800"/>
          </a:xfrm>
          <a:prstGeom prst="rect">
            <a:avLst/>
          </a:prstGeom>
        </p:spPr>
      </p:pic>
      <p:pic>
        <p:nvPicPr>
          <p:cNvPr id="3" name="Untitl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0784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10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586" y="57582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81" y="2035566"/>
            <a:ext cx="9843330" cy="2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0353" y="575534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9" y="2155173"/>
            <a:ext cx="10068922" cy="23809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142" y="584498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7" y="2150689"/>
            <a:ext cx="10184187" cy="2409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10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586" y="57582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" y="1814512"/>
            <a:ext cx="10220566" cy="24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082" y="0"/>
            <a:ext cx="515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Khuông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nhạc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1300893" y="4414281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564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3388427" y="3774631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9455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3292" y="3648696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5145293" y="3150568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7478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5761" y="367870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0158" y="306831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24416" y="2568597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4372" y="425918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158" y="365802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4884" y="3081869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9281" y="2432650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8664232" y="1932013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4372" y="425918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158" y="365802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4884" y="3081869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9281" y="2432650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99097" y="182446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229</Words>
  <Application>Microsoft Office PowerPoint</Application>
  <PresentationFormat>Widescreen</PresentationFormat>
  <Paragraphs>109</Paragraphs>
  <Slides>24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.VnAvant</vt:lpstr>
      <vt:lpstr>.VnTifani Heavy</vt:lpstr>
      <vt:lpstr>Arial</vt:lpstr>
      <vt:lpstr>Calibri</vt:lpstr>
      <vt:lpstr>Calibri Light</vt:lpstr>
      <vt:lpstr>Noto Serif</vt:lpstr>
      <vt:lpstr>Noto Serif Bold</vt:lpstr>
      <vt:lpstr>Tahoma</vt:lpstr>
      <vt:lpstr>Times New Roman</vt:lpstr>
      <vt:lpstr>VNAvant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MsrLy</cp:lastModifiedBy>
  <cp:revision>148</cp:revision>
  <dcterms:created xsi:type="dcterms:W3CDTF">2023-08-21T02:20:00Z</dcterms:created>
  <dcterms:modified xsi:type="dcterms:W3CDTF">2023-11-05T16:28:59Z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8B21F062CBD744B797E4CCA1C0499205</vt:lpwstr>
  </property>
  <property fmtid="{D5CDD505-2E9C-101B-9397-08002B2CF9AE}" pid="3" name="KSOProductBuildVer">
    <vt:lpwstr>1033-11.2.0.11537</vt:lpwstr>
  </property>
</Properties>
</file>