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32" r:id="rId6"/>
    <p:sldMasterId id="2147483744" r:id="rId7"/>
    <p:sldMasterId id="2147483756" r:id="rId8"/>
  </p:sldMasterIdLst>
  <p:sldIdLst>
    <p:sldId id="347" r:id="rId9"/>
    <p:sldId id="366" r:id="rId10"/>
    <p:sldId id="365" r:id="rId11"/>
    <p:sldId id="350" r:id="rId12"/>
    <p:sldId id="324" r:id="rId13"/>
    <p:sldId id="338" r:id="rId14"/>
    <p:sldId id="363" r:id="rId15"/>
    <p:sldId id="328" r:id="rId16"/>
    <p:sldId id="331" r:id="rId17"/>
    <p:sldId id="351" r:id="rId18"/>
    <p:sldId id="336" r:id="rId19"/>
    <p:sldId id="339" r:id="rId20"/>
    <p:sldId id="332" r:id="rId21"/>
    <p:sldId id="355" r:id="rId22"/>
    <p:sldId id="356" r:id="rId23"/>
    <p:sldId id="348" r:id="rId24"/>
    <p:sldId id="359" r:id="rId25"/>
    <p:sldId id="361" r:id="rId26"/>
    <p:sldId id="352" r:id="rId27"/>
    <p:sldId id="345" r:id="rId28"/>
    <p:sldId id="314" r:id="rId29"/>
  </p:sldIdLst>
  <p:sldSz cx="9144000" cy="5143500" type="screen16x9"/>
  <p:notesSz cx="6858000" cy="9144000"/>
  <p:defaultTextStyle>
    <a:defPPr>
      <a:defRPr lang="en-US"/>
    </a:defPPr>
    <a:lvl1pPr marL="0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4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98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94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94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87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81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80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77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009900"/>
    <a:srgbClr val="683898"/>
    <a:srgbClr val="F6FE8C"/>
    <a:srgbClr val="660066"/>
    <a:srgbClr val="E8F694"/>
    <a:srgbClr val="8DFDAA"/>
    <a:srgbClr val="B3B5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1231" autoAdjust="0"/>
  </p:normalViewPr>
  <p:slideViewPr>
    <p:cSldViewPr>
      <p:cViewPr>
        <p:scale>
          <a:sx n="68" d="100"/>
          <a:sy n="68" d="100"/>
        </p:scale>
        <p:origin x="-1212" y="-4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33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6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6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94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094" indent="0" algn="ctr">
              <a:buNone/>
              <a:defRPr/>
            </a:lvl2pPr>
            <a:lvl3pPr marL="914198" indent="0" algn="ctr">
              <a:buNone/>
              <a:defRPr/>
            </a:lvl3pPr>
            <a:lvl4pPr marL="1371294" indent="0" algn="ctr">
              <a:buNone/>
              <a:defRPr/>
            </a:lvl4pPr>
            <a:lvl5pPr marL="1828394" indent="0" algn="ctr">
              <a:buNone/>
              <a:defRPr/>
            </a:lvl5pPr>
            <a:lvl6pPr marL="2285487" indent="0" algn="ctr">
              <a:buNone/>
              <a:defRPr/>
            </a:lvl6pPr>
            <a:lvl7pPr marL="2742581" indent="0" algn="ctr">
              <a:buNone/>
              <a:defRPr/>
            </a:lvl7pPr>
            <a:lvl8pPr marL="3199680" indent="0" algn="ctr">
              <a:buNone/>
              <a:defRPr/>
            </a:lvl8pPr>
            <a:lvl9pPr marL="365677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64CE-9A90-4443-9577-F4B27C4000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DFDF2-B616-4F97-A05E-306F70743F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046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4" indent="0">
              <a:buNone/>
              <a:defRPr sz="1800"/>
            </a:lvl2pPr>
            <a:lvl3pPr marL="914198" indent="0">
              <a:buNone/>
              <a:defRPr sz="1600"/>
            </a:lvl3pPr>
            <a:lvl4pPr marL="1371294" indent="0">
              <a:buNone/>
              <a:defRPr sz="1400"/>
            </a:lvl4pPr>
            <a:lvl5pPr marL="1828394" indent="0">
              <a:buNone/>
              <a:defRPr sz="1400"/>
            </a:lvl5pPr>
            <a:lvl6pPr marL="2285487" indent="0">
              <a:buNone/>
              <a:defRPr sz="1400"/>
            </a:lvl6pPr>
            <a:lvl7pPr marL="2742581" indent="0">
              <a:buNone/>
              <a:defRPr sz="1400"/>
            </a:lvl7pPr>
            <a:lvl8pPr marL="3199680" indent="0">
              <a:buNone/>
              <a:defRPr sz="1400"/>
            </a:lvl8pPr>
            <a:lvl9pPr marL="365677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B2E15-CBDE-44A1-A8C2-951B1DF9C9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075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4821B-2942-43BA-B7DA-FA0691D74D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49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9B06B-0B25-4CA1-BC8B-8BCA8D371A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05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7C75B-7AF2-49D3-8AFC-6FFDD7FECC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43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81949-CACC-4C4C-B498-3200925865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462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0AD50-B35C-4A72-8DDF-2896AE1749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044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80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94" indent="0">
              <a:buNone/>
              <a:defRPr sz="2800"/>
            </a:lvl2pPr>
            <a:lvl3pPr marL="914198" indent="0">
              <a:buNone/>
              <a:defRPr sz="2400"/>
            </a:lvl3pPr>
            <a:lvl4pPr marL="1371294" indent="0">
              <a:buNone/>
              <a:defRPr sz="2000"/>
            </a:lvl4pPr>
            <a:lvl5pPr marL="1828394" indent="0">
              <a:buNone/>
              <a:defRPr sz="2000"/>
            </a:lvl5pPr>
            <a:lvl6pPr marL="2285487" indent="0">
              <a:buNone/>
              <a:defRPr sz="2000"/>
            </a:lvl6pPr>
            <a:lvl7pPr marL="2742581" indent="0">
              <a:buNone/>
              <a:defRPr sz="2000"/>
            </a:lvl7pPr>
            <a:lvl8pPr marL="3199680" indent="0">
              <a:buNone/>
              <a:defRPr sz="2000"/>
            </a:lvl8pPr>
            <a:lvl9pPr marL="3656777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E81F1-513D-4D5A-8E04-57A9D2BF1C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586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B4E26-D694-4202-A0E6-4DD3AC0A1D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856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6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6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793D0-51DA-4269-AE9E-B0F762493B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89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094" indent="0" algn="ctr">
              <a:buNone/>
              <a:defRPr/>
            </a:lvl2pPr>
            <a:lvl3pPr marL="914198" indent="0" algn="ctr">
              <a:buNone/>
              <a:defRPr/>
            </a:lvl3pPr>
            <a:lvl4pPr marL="1371294" indent="0" algn="ctr">
              <a:buNone/>
              <a:defRPr/>
            </a:lvl4pPr>
            <a:lvl5pPr marL="1828394" indent="0" algn="ctr">
              <a:buNone/>
              <a:defRPr/>
            </a:lvl5pPr>
            <a:lvl6pPr marL="2285487" indent="0" algn="ctr">
              <a:buNone/>
              <a:defRPr/>
            </a:lvl6pPr>
            <a:lvl7pPr marL="2742581" indent="0" algn="ctr">
              <a:buNone/>
              <a:defRPr/>
            </a:lvl7pPr>
            <a:lvl8pPr marL="3199680" indent="0" algn="ctr">
              <a:buNone/>
              <a:defRPr/>
            </a:lvl8pPr>
            <a:lvl9pPr marL="365677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64CE-9A90-4443-9577-F4B27C4000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54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DFDF2-B616-4F97-A05E-306F70743F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015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4" indent="0">
              <a:buNone/>
              <a:defRPr sz="1800"/>
            </a:lvl2pPr>
            <a:lvl3pPr marL="914198" indent="0">
              <a:buNone/>
              <a:defRPr sz="1600"/>
            </a:lvl3pPr>
            <a:lvl4pPr marL="1371294" indent="0">
              <a:buNone/>
              <a:defRPr sz="1400"/>
            </a:lvl4pPr>
            <a:lvl5pPr marL="1828394" indent="0">
              <a:buNone/>
              <a:defRPr sz="1400"/>
            </a:lvl5pPr>
            <a:lvl6pPr marL="2285487" indent="0">
              <a:buNone/>
              <a:defRPr sz="1400"/>
            </a:lvl6pPr>
            <a:lvl7pPr marL="2742581" indent="0">
              <a:buNone/>
              <a:defRPr sz="1400"/>
            </a:lvl7pPr>
            <a:lvl8pPr marL="3199680" indent="0">
              <a:buNone/>
              <a:defRPr sz="1400"/>
            </a:lvl8pPr>
            <a:lvl9pPr marL="365677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B2E15-CBDE-44A1-A8C2-951B1DF9C9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89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4821B-2942-43BA-B7DA-FA0691D74D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51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9B06B-0B25-4CA1-BC8B-8BCA8D371A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609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7C75B-7AF2-49D3-8AFC-6FFDD7FECC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282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81949-CACC-4C4C-B498-3200925865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52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8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0AD50-B35C-4A72-8DDF-2896AE1749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675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94" indent="0">
              <a:buNone/>
              <a:defRPr sz="2800"/>
            </a:lvl2pPr>
            <a:lvl3pPr marL="914198" indent="0">
              <a:buNone/>
              <a:defRPr sz="2400"/>
            </a:lvl3pPr>
            <a:lvl4pPr marL="1371294" indent="0">
              <a:buNone/>
              <a:defRPr sz="2000"/>
            </a:lvl4pPr>
            <a:lvl5pPr marL="1828394" indent="0">
              <a:buNone/>
              <a:defRPr sz="2000"/>
            </a:lvl5pPr>
            <a:lvl6pPr marL="2285487" indent="0">
              <a:buNone/>
              <a:defRPr sz="2000"/>
            </a:lvl6pPr>
            <a:lvl7pPr marL="2742581" indent="0">
              <a:buNone/>
              <a:defRPr sz="2000"/>
            </a:lvl7pPr>
            <a:lvl8pPr marL="3199680" indent="0">
              <a:buNone/>
              <a:defRPr sz="2000"/>
            </a:lvl8pPr>
            <a:lvl9pPr marL="3656777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E81F1-513D-4D5A-8E04-57A9D2BF1C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30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B4E26-D694-4202-A0E6-4DD3AC0A1D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834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6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6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793D0-51DA-4269-AE9E-B0F762493B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642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7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885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4588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14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664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0276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156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881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8418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025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94" indent="0">
              <a:buNone/>
              <a:defRPr sz="2800"/>
            </a:lvl2pPr>
            <a:lvl3pPr marL="914198" indent="0">
              <a:buNone/>
              <a:defRPr sz="2400"/>
            </a:lvl3pPr>
            <a:lvl4pPr marL="1371294" indent="0">
              <a:buNone/>
              <a:defRPr sz="2000"/>
            </a:lvl4pPr>
            <a:lvl5pPr marL="1828394" indent="0">
              <a:buNone/>
              <a:defRPr sz="2000"/>
            </a:lvl5pPr>
            <a:lvl6pPr marL="2285487" indent="0">
              <a:buNone/>
              <a:defRPr sz="2000"/>
            </a:lvl6pPr>
            <a:lvl7pPr marL="2742581" indent="0">
              <a:buNone/>
              <a:defRPr sz="2000"/>
            </a:lvl7pPr>
            <a:lvl8pPr marL="3199680" indent="0">
              <a:buNone/>
              <a:defRPr sz="2000"/>
            </a:lvl8pPr>
            <a:lvl9pPr marL="36567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85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440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118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7571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663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9453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803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543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114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636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537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129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94" indent="0">
              <a:buNone/>
              <a:defRPr sz="2800"/>
            </a:lvl2pPr>
            <a:lvl3pPr marL="914198" indent="0">
              <a:buNone/>
              <a:defRPr sz="2400"/>
            </a:lvl3pPr>
            <a:lvl4pPr marL="1371294" indent="0">
              <a:buNone/>
              <a:defRPr sz="2000"/>
            </a:lvl4pPr>
            <a:lvl5pPr marL="1828394" indent="0">
              <a:buNone/>
              <a:defRPr sz="2000"/>
            </a:lvl5pPr>
            <a:lvl6pPr marL="2285487" indent="0">
              <a:buNone/>
              <a:defRPr sz="2000"/>
            </a:lvl6pPr>
            <a:lvl7pPr marL="2742581" indent="0">
              <a:buNone/>
              <a:defRPr sz="2000"/>
            </a:lvl7pPr>
            <a:lvl8pPr marL="3199680" indent="0">
              <a:buNone/>
              <a:defRPr sz="2000"/>
            </a:lvl8pPr>
            <a:lvl9pPr marL="36567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673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558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6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6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5410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4507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0049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888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86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594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4253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460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7383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4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707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8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8049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082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296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596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06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20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981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5196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469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923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3771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46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147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9579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4081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6132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12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595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354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827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97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0079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571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2016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590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718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473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94" indent="0">
              <a:buNone/>
              <a:defRPr sz="2800"/>
            </a:lvl2pPr>
            <a:lvl3pPr marL="914198" indent="0">
              <a:buNone/>
              <a:defRPr sz="2400"/>
            </a:lvl3pPr>
            <a:lvl4pPr marL="1371294" indent="0">
              <a:buNone/>
              <a:defRPr sz="2000"/>
            </a:lvl4pPr>
            <a:lvl5pPr marL="1828394" indent="0">
              <a:buNone/>
              <a:defRPr sz="2000"/>
            </a:lvl5pPr>
            <a:lvl6pPr marL="2285487" indent="0">
              <a:buNone/>
              <a:defRPr sz="2000"/>
            </a:lvl6pPr>
            <a:lvl7pPr marL="2742581" indent="0">
              <a:buNone/>
              <a:defRPr sz="2000"/>
            </a:lvl7pPr>
            <a:lvl8pPr marL="3199680" indent="0">
              <a:buNone/>
              <a:defRPr sz="2000"/>
            </a:lvl8pPr>
            <a:lvl9pPr marL="36567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70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70"/>
            <a:ext cx="2895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70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8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19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1" indent="-342821" algn="l" defTabSz="9141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7" indent="-285687" algn="l" defTabSz="91419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4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6" algn="l" defTabSz="91419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0" indent="-228546" algn="l" defTabSz="91419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3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26DD18-CBBD-436C-B8B8-1965DF0673E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1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9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1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29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39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21" indent="-34282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87" indent="-28568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44" indent="-22854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40" indent="-22854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40" indent="-22854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33" indent="-2285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34" indent="-2285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31" indent="-2285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327" indent="-2285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26DD18-CBBD-436C-B8B8-1965DF0673E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9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1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29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39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21" indent="-34282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87" indent="-28568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44" indent="-22854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40" indent="-22854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40" indent="-22854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33" indent="-2285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34" indent="-2285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31" indent="-2285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327" indent="-2285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73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73"/>
            <a:ext cx="2895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73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61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198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1" indent="-342821" algn="l" defTabSz="9141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7" indent="-285687" algn="l" defTabSz="914198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4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6" algn="l" defTabSz="91419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0" indent="-228546" algn="l" defTabSz="91419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3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70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719A6-427B-440D-BEBC-F5E435B6FC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70"/>
            <a:ext cx="2895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70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F7193-6CF9-4C15-974B-A5E598F29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80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19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1" indent="-342821" algn="l" defTabSz="9141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7" indent="-285687" algn="l" defTabSz="91419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4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6" algn="l" defTabSz="91419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0" indent="-228546" algn="l" defTabSz="91419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3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73" tIns="34289" rIns="68573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/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15"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/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7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68571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44" indent="-257144" algn="l" defTabSz="68571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43" indent="-214288" algn="l" defTabSz="68571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95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7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jp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9.xml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0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6.mp3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9.xml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9.xml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E0B708-08CC-41DB-8A5B-6AF13BC79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1CAA56B-B760-45E0-AFF3-708D63A5E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8836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FB862A8-D4AD-498D-8B43-0F38E492E85E}"/>
              </a:ext>
            </a:extLst>
          </p:cNvPr>
          <p:cNvSpPr txBox="1"/>
          <p:nvPr/>
        </p:nvSpPr>
        <p:spPr>
          <a:xfrm>
            <a:off x="888382" y="888214"/>
            <a:ext cx="8027018" cy="914400"/>
          </a:xfrm>
          <a:prstGeom prst="rect">
            <a:avLst/>
          </a:prstGeom>
          <a:noFill/>
        </p:spPr>
        <p:txBody>
          <a:bodyPr wrap="none" lIns="68571" tIns="34289" rIns="68571" bIns="34289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pPr defTabSz="685698"/>
            <a:r>
              <a:rPr lang="en-US" sz="41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Lĩnh</a:t>
            </a:r>
            <a:r>
              <a:rPr lang="en-US" sz="41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41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vực</a:t>
            </a:r>
            <a:r>
              <a:rPr lang="en-US" sz="41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41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ph¸t</a:t>
            </a:r>
            <a:r>
              <a:rPr lang="en-US" sz="41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41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triÓn</a:t>
            </a:r>
            <a:r>
              <a:rPr lang="en-US" sz="41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41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ng«n</a:t>
            </a:r>
            <a:r>
              <a:rPr lang="en-US" sz="41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41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ng</a:t>
            </a:r>
            <a:r>
              <a:rPr lang="en-US" sz="4100" b="1" dirty="0">
                <a:solidFill>
                  <a:srgbClr val="0000CC"/>
                </a:solidFill>
                <a:latin typeface=".VnAvant" panose="020B7200000000000000" pitchFamily="34" charset="0"/>
              </a:rPr>
              <a:t>÷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228600" y="1607085"/>
            <a:ext cx="8686800" cy="3116236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h, k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MGL ( 5 - 6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algn="ctr" defTabSz="685698"/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– 35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Ly</a:t>
            </a:r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D4FD128-4444-45C6-A9D8-FEA2D66FB677}"/>
              </a:ext>
            </a:extLst>
          </p:cNvPr>
          <p:cNvSpPr txBox="1"/>
          <p:nvPr/>
        </p:nvSpPr>
        <p:spPr>
          <a:xfrm>
            <a:off x="0" y="33316"/>
            <a:ext cx="9144000" cy="715578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QUẬN LONG BIÊN</a:t>
            </a:r>
          </a:p>
          <a:p>
            <a:pPr algn="ctr" defTabSz="685698"/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TRÀNG AN</a:t>
            </a:r>
          </a:p>
        </p:txBody>
      </p:sp>
      <p:pic>
        <p:nvPicPr>
          <p:cNvPr id="3" name="Nhạc chào mừng">
            <a:hlinkClick r:id="" action="ppaction://media"/>
            <a:extLst>
              <a:ext uri="{FF2B5EF4-FFF2-40B4-BE49-F238E27FC236}">
                <a16:creationId xmlns="" xmlns:a16="http://schemas.microsoft.com/office/drawing/2014/main" id="{4728307B-6A97-41A2-BBA5-35711060C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37147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0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617180"/>
            <a:ext cx="9144000" cy="163119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10000" b="1" dirty="0" err="1" smtClean="0">
                <a:latin typeface=".VnAvant" panose="020B7200000000000000" pitchFamily="34" charset="0"/>
              </a:rPr>
              <a:t>Hoa</a:t>
            </a:r>
            <a:r>
              <a:rPr lang="en-US" sz="10000" b="1" dirty="0" smtClean="0">
                <a:latin typeface=".VnAvant" panose="020B7200000000000000" pitchFamily="34" charset="0"/>
              </a:rPr>
              <a:t> </a:t>
            </a:r>
            <a:r>
              <a:rPr lang="en-US" sz="10000" b="1" dirty="0" err="1" smtClean="0">
                <a:latin typeface=".VnAvant" panose="020B7200000000000000" pitchFamily="34" charset="0"/>
              </a:rPr>
              <a:t>loa</a:t>
            </a:r>
            <a:r>
              <a:rPr lang="en-US" sz="10000" b="1" dirty="0" smtClean="0">
                <a:latin typeface=".VnAvant" panose="020B7200000000000000" pitchFamily="34" charset="0"/>
              </a:rPr>
              <a:t> </a:t>
            </a:r>
            <a:r>
              <a:rPr lang="en-US" sz="10000" b="1" dirty="0" err="1" smtClean="0">
                <a:latin typeface=".VnAvant" panose="020B7200000000000000" pitchFamily="34" charset="0"/>
              </a:rPr>
              <a:t>kÌn</a:t>
            </a:r>
            <a:endParaRPr lang="en-US" sz="10000" b="1" dirty="0"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3722" y="3660239"/>
            <a:ext cx="100540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o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10194" y="1786920"/>
            <a:ext cx="1847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smtClean="0">
                <a:latin typeface=".VnAvant" panose="020B7200000000000000" pitchFamily="34" charset="0"/>
              </a:rPr>
              <a:t>­</a:t>
            </a:r>
            <a:endParaRPr lang="en-US" dirty="0"/>
          </a:p>
        </p:txBody>
      </p:sp>
      <p:pic>
        <p:nvPicPr>
          <p:cNvPr id="2" name="Nhac ch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7739" y="5467350"/>
            <a:ext cx="609600" cy="609600"/>
          </a:xfrm>
          <a:prstGeom prst="rect">
            <a:avLst/>
          </a:prstGeom>
        </p:spPr>
      </p:pic>
      <p:pic>
        <p:nvPicPr>
          <p:cNvPr id="8" name="Nhac ch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1800" y="5467350"/>
            <a:ext cx="609600" cy="609600"/>
          </a:xfrm>
          <a:prstGeom prst="rect">
            <a:avLst/>
          </a:prstGeom>
        </p:spPr>
      </p:pic>
      <p:pic>
        <p:nvPicPr>
          <p:cNvPr id="10" name="Am-thanh-phep-thuat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43321" y="573199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46" y="6743"/>
            <a:ext cx="9166446" cy="378420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97747" y="3660239"/>
            <a:ext cx="100540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o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95320" y="3660239"/>
            <a:ext cx="103105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a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17078" y="3653206"/>
            <a:ext cx="103105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a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48165" y="3653206"/>
            <a:ext cx="100540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>
                <a:solidFill>
                  <a:srgbClr val="7030A0"/>
                </a:solidFill>
                <a:latin typeface=".VnAvant" panose="020B7200000000000000" pitchFamily="34" charset="0"/>
              </a:rPr>
              <a:t>e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11597" y="3660239"/>
            <a:ext cx="49244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>
                <a:solidFill>
                  <a:srgbClr val="FF0066"/>
                </a:solidFill>
                <a:latin typeface=".VnAvant" panose="020B7200000000000000" pitchFamily="34" charset="0"/>
              </a:rPr>
              <a:t>l</a:t>
            </a:r>
            <a:endParaRPr lang="en-US" sz="1600" dirty="0">
              <a:solidFill>
                <a:srgbClr val="FF0066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463210" y="3660239"/>
            <a:ext cx="95410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n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3794" y="3634743"/>
            <a:ext cx="1056700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>
                <a:solidFill>
                  <a:srgbClr val="00B050"/>
                </a:solidFill>
                <a:latin typeface=".VnAvant" panose="020B7200000000000000" pitchFamily="34" charset="0"/>
              </a:rPr>
              <a:t>H</a:t>
            </a: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5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5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41674" y="-476250"/>
            <a:ext cx="3505200" cy="6432512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r>
              <a:rPr lang="en-US" sz="41200" b="1" dirty="0" smtClean="0">
                <a:solidFill>
                  <a:srgbClr val="FF0000"/>
                </a:solidFill>
                <a:latin typeface=".VnAvant" pitchFamily="34" charset="0"/>
              </a:rPr>
              <a:t>k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Am-thanh-phep-thuat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9474" y="5177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7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1293" y="1"/>
            <a:ext cx="9144000" cy="923312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00"/>
                </a:solidFill>
                <a:latin typeface=".VnAvant" panose="020B7200000000000000" pitchFamily="34" charset="0"/>
              </a:rPr>
              <a:t>CÊu</a:t>
            </a:r>
            <a:r>
              <a:rPr lang="en-US" sz="5400" b="1" dirty="0">
                <a:solidFill>
                  <a:srgbClr val="000000"/>
                </a:solidFill>
                <a:latin typeface=".VnAvant" panose="020B7200000000000000" pitchFamily="34" charset="0"/>
              </a:rPr>
              <a:t> t¹o </a:t>
            </a:r>
            <a:r>
              <a:rPr lang="en-US" sz="5400" b="1" dirty="0" err="1">
                <a:solidFill>
                  <a:srgbClr val="000000"/>
                </a:solidFill>
                <a:latin typeface=".VnAvant" panose="020B7200000000000000" pitchFamily="34" charset="0"/>
              </a:rPr>
              <a:t>nÐt</a:t>
            </a:r>
            <a:r>
              <a:rPr lang="en-US" sz="5400" b="1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.VnAvant" panose="020B7200000000000000" pitchFamily="34" charset="0"/>
              </a:rPr>
              <a:t>ch</a:t>
            </a:r>
            <a:r>
              <a:rPr lang="en-US" sz="5400" b="1" dirty="0">
                <a:solidFill>
                  <a:srgbClr val="000000"/>
                </a:solidFill>
                <a:latin typeface=".VnAvant" panose="020B7200000000000000" pitchFamily="34" charset="0"/>
              </a:rPr>
              <a:t>÷</a:t>
            </a:r>
          </a:p>
        </p:txBody>
      </p:sp>
      <p:pic>
        <p:nvPicPr>
          <p:cNvPr id="2" name="Nhac ch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8884" y="5154930"/>
            <a:ext cx="609600" cy="609600"/>
          </a:xfrm>
          <a:prstGeom prst="rect">
            <a:avLst/>
          </a:prstGeom>
        </p:spPr>
      </p:pic>
      <p:pic>
        <p:nvPicPr>
          <p:cNvPr id="3" name="Nhac ch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56308" y="5166360"/>
            <a:ext cx="609600" cy="609600"/>
          </a:xfrm>
          <a:prstGeom prst="rect">
            <a:avLst/>
          </a:prstGeom>
        </p:spPr>
      </p:pic>
      <p:pic>
        <p:nvPicPr>
          <p:cNvPr id="7" name="Nhac ch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4200" y="5113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9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1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E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742975" y="445371"/>
            <a:ext cx="2172353" cy="393952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25000" b="1" dirty="0">
                <a:solidFill>
                  <a:srgbClr val="0000CC"/>
                </a:solidFill>
                <a:latin typeface=".VnAvantH" pitchFamily="34" charset="0"/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21293" y="14"/>
            <a:ext cx="9144000" cy="923312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5400" b="1" dirty="0" err="1">
                <a:latin typeface=".VnAvant" panose="020B7200000000000000" pitchFamily="34" charset="0"/>
              </a:rPr>
              <a:t>C¸c</a:t>
            </a:r>
            <a:r>
              <a:rPr lang="en-US" sz="5400" b="1" dirty="0"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latin typeface=".VnAvant" panose="020B7200000000000000" pitchFamily="34" charset="0"/>
              </a:rPr>
              <a:t>kiÓu</a:t>
            </a:r>
            <a:r>
              <a:rPr lang="en-US" sz="5400" b="1" dirty="0"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latin typeface=".VnAvant" panose="020B7200000000000000" pitchFamily="34" charset="0"/>
              </a:rPr>
              <a:t>ch</a:t>
            </a:r>
            <a:r>
              <a:rPr lang="en-US" sz="5400" b="1" dirty="0">
                <a:latin typeface=".VnAvant" panose="020B7200000000000000" pitchFamily="34" charset="0"/>
              </a:rPr>
              <a:t>÷</a:t>
            </a:r>
          </a:p>
        </p:txBody>
      </p:sp>
      <p:pic>
        <p:nvPicPr>
          <p:cNvPr id="4" name="Am-thanh-phep-thuat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18288" y="5143500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0600" y="2038354"/>
            <a:ext cx="1786214" cy="2631471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r>
              <a:rPr lang="en-US" sz="16500" b="1" dirty="0" smtClean="0">
                <a:solidFill>
                  <a:srgbClr val="FF0000"/>
                </a:solidFill>
                <a:latin typeface=".VnAvant" pitchFamily="34" charset="0"/>
              </a:rPr>
              <a:t>k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093302"/>
            <a:ext cx="1771650" cy="207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0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2" descr="bells2m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748" y="833208"/>
            <a:ext cx="1301387" cy="99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8811883" y="5232201"/>
            <a:ext cx="664255" cy="64633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defTabSz="685800">
              <a:defRPr/>
            </a:pPr>
            <a:r>
              <a:rPr lang="en-US" sz="36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7995830" y="5361684"/>
            <a:ext cx="632741" cy="5847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defTabSz="685800">
              <a:defRPr/>
            </a:pPr>
            <a:r>
              <a:rPr lang="en-US" sz="32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6936545" y="5330904"/>
            <a:ext cx="685800" cy="64633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defTabSz="685800">
              <a:defRPr/>
            </a:pPr>
            <a:r>
              <a:rPr lang="en-US" sz="36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180241" y="5199123"/>
            <a:ext cx="626507" cy="64633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defTabSz="685800">
              <a:defRPr/>
            </a:pPr>
            <a:r>
              <a:rPr lang="en-US" sz="3600" dirty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pic>
        <p:nvPicPr>
          <p:cNvPr id="2050" name="Picture 2" descr="E:\BGĐT\ÂN VĐMH The bath song\Tệp nguồn\Khuôn mặt cườ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356097"/>
            <a:ext cx="949380" cy="76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Tiếng vỗ t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45020" y="5674000"/>
            <a:ext cx="457200" cy="342900"/>
          </a:xfrm>
          <a:prstGeom prst="rect">
            <a:avLst/>
          </a:prstGeom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943600" y="5190760"/>
            <a:ext cx="685800" cy="5847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defTabSz="685800">
              <a:defRPr/>
            </a:pPr>
            <a:r>
              <a:rPr lang="en-US" sz="3200" dirty="0" smtClean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  <a:endParaRPr lang="en-US" sz="3200" dirty="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528111" y="5360052"/>
            <a:ext cx="894233" cy="71558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defTabSz="685800">
              <a:defRPr/>
            </a:pPr>
            <a:endParaRPr lang="en-US" sz="4050" dirty="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3708" y="0"/>
            <a:ext cx="9144000" cy="923312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00"/>
                </a:solidFill>
                <a:latin typeface=".VnAvant" panose="020B7200000000000000" pitchFamily="34" charset="0"/>
              </a:rPr>
              <a:t>So </a:t>
            </a:r>
            <a:r>
              <a:rPr lang="en-US" sz="5400" b="1" dirty="0" err="1">
                <a:solidFill>
                  <a:srgbClr val="000000"/>
                </a:solidFill>
                <a:latin typeface=".VnAvant" panose="020B7200000000000000" pitchFamily="34" charset="0"/>
              </a:rPr>
              <a:t>s¸nh</a:t>
            </a:r>
            <a:endParaRPr lang="en-US" sz="5400" b="1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Am-thanh-phep-thuat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83060" y="5143500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86557" y="-436817"/>
            <a:ext cx="3505200" cy="6432512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r>
              <a:rPr lang="en-US" sz="41200" b="1" dirty="0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69745" y="-510350"/>
            <a:ext cx="3505200" cy="6432512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r>
              <a:rPr lang="en-US" sz="41200" b="1" dirty="0" smtClean="0">
                <a:solidFill>
                  <a:srgbClr val="FF0000"/>
                </a:solidFill>
                <a:latin typeface=".VnAvant" pitchFamily="34" charset="0"/>
              </a:rPr>
              <a:t>k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92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71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10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43550"/>
          </a:xfrm>
        </p:spPr>
      </p:pic>
      <p:sp>
        <p:nvSpPr>
          <p:cNvPr id="5" name="TextBox 4"/>
          <p:cNvSpPr txBox="1"/>
          <p:nvPr/>
        </p:nvSpPr>
        <p:spPr>
          <a:xfrm>
            <a:off x="26963" y="1809755"/>
            <a:ext cx="9144000" cy="769423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00"/>
                </a:solidFill>
                <a:latin typeface=".VnAvant" panose="020B7200000000000000" pitchFamily="34" charset="0"/>
              </a:rPr>
              <a:t>   </a:t>
            </a:r>
            <a:r>
              <a:rPr lang="en-US" sz="4400" b="1" dirty="0" err="1" smtClean="0">
                <a:solidFill>
                  <a:srgbClr val="000000"/>
                </a:solidFill>
                <a:latin typeface=".VnAvant" panose="020B7200000000000000" pitchFamily="34" charset="0"/>
              </a:rPr>
              <a:t>T×m</a:t>
            </a:r>
            <a:r>
              <a:rPr lang="en-US" sz="4400" b="1" dirty="0" smtClean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.VnAvant" panose="020B7200000000000000" pitchFamily="34" charset="0"/>
              </a:rPr>
              <a:t>ch</a:t>
            </a:r>
            <a:r>
              <a:rPr lang="en-US" sz="4400" b="1" dirty="0">
                <a:solidFill>
                  <a:srgbClr val="000000"/>
                </a:solidFill>
                <a:latin typeface=".VnAvant" panose="020B7200000000000000" pitchFamily="34" charset="0"/>
              </a:rPr>
              <a:t>÷</a:t>
            </a:r>
            <a:r>
              <a:rPr lang="en-US" sz="4400" b="1" dirty="0" smtClean="0">
                <a:solidFill>
                  <a:srgbClr val="000000"/>
                </a:solidFill>
                <a:latin typeface=".VnAvant" panose="020B7200000000000000" pitchFamily="34" charset="0"/>
              </a:rPr>
              <a:t>        </a:t>
            </a:r>
            <a:r>
              <a:rPr lang="en-US" sz="4400" b="1" dirty="0" err="1" smtClean="0">
                <a:solidFill>
                  <a:srgbClr val="000000"/>
                </a:solidFill>
                <a:latin typeface=".VnAvant" panose="020B7200000000000000" pitchFamily="34" charset="0"/>
              </a:rPr>
              <a:t>trong</a:t>
            </a:r>
            <a:r>
              <a:rPr lang="en-US" sz="4400" b="1" dirty="0" smtClean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.VnAvant" panose="020B7200000000000000" pitchFamily="34" charset="0"/>
              </a:rPr>
              <a:t>líp</a:t>
            </a:r>
            <a:r>
              <a:rPr lang="en-US" sz="4400" b="1" dirty="0" smtClean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endParaRPr lang="en-US" sz="4400" b="1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81" y="1990865"/>
            <a:ext cx="1013861" cy="5708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117" y="1925785"/>
            <a:ext cx="1012272" cy="592134"/>
          </a:xfrm>
          <a:prstGeom prst="rect">
            <a:avLst/>
          </a:prstGeom>
        </p:spPr>
      </p:pic>
      <p:pic>
        <p:nvPicPr>
          <p:cNvPr id="8" name="ShiningTheMorning-HoaTau-308914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3117" y="5619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75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ShiningTheMorning-HoaTau-3089141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4014819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795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3943350"/>
            <a:ext cx="9144000" cy="70786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TC1: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”</a:t>
            </a: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HopeYou-V.A-3640547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514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3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8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4150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2" descr="bells2m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606" y="980910"/>
            <a:ext cx="1301387" cy="99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8811883" y="5232201"/>
            <a:ext cx="664255" cy="64633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defTabSz="685800">
              <a:defRPr/>
            </a:pPr>
            <a:r>
              <a:rPr lang="en-US" sz="36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7995830" y="5361684"/>
            <a:ext cx="632741" cy="5847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defTabSz="685800">
              <a:defRPr/>
            </a:pPr>
            <a:r>
              <a:rPr lang="en-US" sz="32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6936545" y="5330904"/>
            <a:ext cx="685800" cy="64633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defTabSz="685800">
              <a:defRPr/>
            </a:pPr>
            <a:r>
              <a:rPr lang="en-US" sz="36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pic>
        <p:nvPicPr>
          <p:cNvPr id="2050" name="Picture 2" descr="E:\BGĐT\ÂN VĐMH The bath song\Tệp nguồn\Khuôn mặt cườ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879" y="4337143"/>
            <a:ext cx="949380" cy="76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Tiếng vỗ t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45020" y="5674000"/>
            <a:ext cx="457200" cy="342900"/>
          </a:xfrm>
          <a:prstGeom prst="rect">
            <a:avLst/>
          </a:prstGeom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528111" y="5360052"/>
            <a:ext cx="894233" cy="71558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defTabSz="685800">
              <a:defRPr/>
            </a:pPr>
            <a:endParaRPr lang="en-US" sz="4050" dirty="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3708" y="4"/>
            <a:ext cx="9144000" cy="95408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m-thanh-phep-thuat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83060" y="51435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11" y="1736934"/>
            <a:ext cx="5926181" cy="333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8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71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88000">
              <a:srgbClr val="FAC77D"/>
            </a:gs>
            <a:gs pos="94000">
              <a:srgbClr val="FBA97D"/>
            </a:gs>
            <a:gs pos="93000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2" descr="bells2m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360" y="954093"/>
            <a:ext cx="1301387" cy="99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8811883" y="5232201"/>
            <a:ext cx="664255" cy="64633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defTabSz="685800">
              <a:defRPr/>
            </a:pPr>
            <a:r>
              <a:rPr lang="en-US" sz="36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7995830" y="5361684"/>
            <a:ext cx="632741" cy="5847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defTabSz="685800">
              <a:defRPr/>
            </a:pPr>
            <a:r>
              <a:rPr lang="en-US" sz="32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6936545" y="5330904"/>
            <a:ext cx="685800" cy="64633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defTabSz="685800">
              <a:defRPr/>
            </a:pPr>
            <a:r>
              <a:rPr lang="en-US" sz="36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pic>
        <p:nvPicPr>
          <p:cNvPr id="2050" name="Picture 2" descr="E:\BGĐT\ÂN VĐMH The bath song\Tệp nguồn\Khuôn mặt cườ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879" y="4337143"/>
            <a:ext cx="949380" cy="76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Tiếng vỗ t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45020" y="5674000"/>
            <a:ext cx="457200" cy="342900"/>
          </a:xfrm>
          <a:prstGeom prst="rect">
            <a:avLst/>
          </a:prstGeom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528111" y="5360052"/>
            <a:ext cx="894233" cy="71558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defTabSz="685800">
              <a:defRPr/>
            </a:pPr>
            <a:endParaRPr lang="en-US" sz="4050" dirty="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3708" y="4"/>
            <a:ext cx="9144000" cy="95408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m-thanh-phep-thuat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83060" y="51435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31" y="1123954"/>
            <a:ext cx="6342857" cy="371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3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71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" y="0"/>
            <a:ext cx="9144000" cy="5619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05314"/>
            <a:ext cx="9144000" cy="70786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TC2:  “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u, ư ”</a:t>
            </a: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hicken dance ha 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78" y="36048"/>
            <a:ext cx="9144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I)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Mục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đích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–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cầu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1)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Kiến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Trẻ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nhận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h, k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Trẻ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phát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h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k.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đặc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cấu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tạo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kiểu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h, k 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in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hoa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in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thường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thường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2)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Kỹ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năng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Trẻ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phát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rõ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ràng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mạch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lạc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Phát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triển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khả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năng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sát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tư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duy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suy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luận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so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sánh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giống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khác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nhau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00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h, k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Rèn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luyện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phối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hợp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hợp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tác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trao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đổi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nhóm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3)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Thái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độ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/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000" dirty="0" err="1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Trẻ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hứng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thú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tham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gia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hoạt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algn="just"/>
            <a:endParaRPr lang="en-US" sz="20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just"/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indent="-342900" algn="just">
              <a:buFontTx/>
              <a:buChar char="-"/>
            </a:pP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3992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pic>
        <p:nvPicPr>
          <p:cNvPr id="6" name="Nhạc TCVĐ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6634" y="4250494"/>
            <a:ext cx="6096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45366" y="3568293"/>
            <a:ext cx="9144000" cy="70786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TC3:  “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03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41214"/>
          </a:xfrm>
        </p:spPr>
      </p:pic>
      <p:sp>
        <p:nvSpPr>
          <p:cNvPr id="5" name="TextBox 4"/>
          <p:cNvSpPr txBox="1"/>
          <p:nvPr/>
        </p:nvSpPr>
        <p:spPr>
          <a:xfrm>
            <a:off x="1524000" y="3886200"/>
            <a:ext cx="7315200" cy="914400"/>
          </a:xfrm>
          <a:prstGeom prst="rect">
            <a:avLst/>
          </a:prstGeom>
          <a:noFill/>
        </p:spPr>
        <p:txBody>
          <a:bodyPr wrap="none" lIns="91422" tIns="45711" rIns="91422" bIns="45711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pPr>
              <a:defRPr/>
            </a:pP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5453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78" y="3604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0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just"/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indent="-342900" algn="just">
              <a:buFontTx/>
              <a:buChar char="-"/>
            </a:pP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894" y="37154"/>
            <a:ext cx="913110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II)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Chuẩn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bị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*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Địa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lớp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*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Đồ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dùng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cô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Laptop,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tivi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que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điện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tử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*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Đồ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dùng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trẻ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thẻ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l, m, n, h, k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Bảng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cài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đáp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án</a:t>
            </a:r>
            <a:endParaRPr lang="en-US" sz="20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lvl="0" algn="just"/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- 2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tìm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h, k</a:t>
            </a:r>
            <a:endParaRPr lang="en-US" sz="20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349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C7CA7CBE-B5B4-4459-82C0-D989A422D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3" y="685800"/>
            <a:ext cx="9118997" cy="44577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FB37E30-9434-45CA-ACD5-0A36896C2538}"/>
              </a:ext>
            </a:extLst>
          </p:cNvPr>
          <p:cNvSpPr txBox="1"/>
          <p:nvPr/>
        </p:nvSpPr>
        <p:spPr>
          <a:xfrm>
            <a:off x="22" y="0"/>
            <a:ext cx="9118997" cy="715578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1.Ổn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685783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418011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45000">
              <a:srgbClr val="FEE7F2"/>
            </a:gs>
            <a:gs pos="58000">
              <a:srgbClr val="FAC77D"/>
            </a:gs>
            <a:gs pos="61000">
              <a:srgbClr val="FBA97D"/>
            </a:gs>
            <a:gs pos="93000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6963" y="3409950"/>
            <a:ext cx="9144000" cy="163119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10000" b="1" dirty="0" err="1" smtClean="0">
                <a:latin typeface=".VnAvant" panose="020B7200000000000000" pitchFamily="34" charset="0"/>
              </a:rPr>
              <a:t>Hoa</a:t>
            </a:r>
            <a:r>
              <a:rPr lang="en-US" sz="10000" b="1" dirty="0" smtClean="0">
                <a:latin typeface=".VnAvant" panose="020B7200000000000000" pitchFamily="34" charset="0"/>
              </a:rPr>
              <a:t> </a:t>
            </a:r>
            <a:r>
              <a:rPr lang="en-US" sz="10000" b="1" dirty="0" err="1" smtClean="0">
                <a:latin typeface=".VnAvant" panose="020B7200000000000000" pitchFamily="34" charset="0"/>
              </a:rPr>
              <a:t>hång</a:t>
            </a:r>
            <a:endParaRPr lang="en-US" sz="10000" b="1" dirty="0"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8" y="3409950"/>
            <a:ext cx="1005367" cy="1631198"/>
          </a:xfrm>
          <a:prstGeom prst="rect">
            <a:avLst/>
          </a:prstGeom>
        </p:spPr>
        <p:txBody>
          <a:bodyPr wrap="none" lIns="91422" tIns="45711" rIns="91422" bIns="45711">
            <a:spAutoFit/>
          </a:bodyPr>
          <a:lstStyle/>
          <a:p>
            <a:pPr lvl="0" algn="ctr"/>
            <a:r>
              <a:rPr lang="en-US" sz="10000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o</a:t>
            </a:r>
            <a:endParaRPr lang="en-US" sz="100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Nhac ch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5441244"/>
            <a:ext cx="609600" cy="609600"/>
          </a:xfrm>
          <a:prstGeom prst="rect">
            <a:avLst/>
          </a:prstGeom>
        </p:spPr>
      </p:pic>
      <p:pic>
        <p:nvPicPr>
          <p:cNvPr id="2" name="Am-thanh-phep-thuat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9600" y="5471431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47964" y="3401451"/>
            <a:ext cx="1005367" cy="1631198"/>
          </a:xfrm>
          <a:prstGeom prst="rect">
            <a:avLst/>
          </a:prstGeom>
        </p:spPr>
        <p:txBody>
          <a:bodyPr wrap="none" lIns="91422" tIns="45711" rIns="91422" bIns="45711">
            <a:spAutoFit/>
          </a:bodyPr>
          <a:lstStyle/>
          <a:p>
            <a:pPr lvl="0" algn="ctr"/>
            <a:r>
              <a:rPr lang="en-US" sz="10000" b="1" dirty="0" smtClean="0">
                <a:solidFill>
                  <a:srgbClr val="FF0066"/>
                </a:solidFill>
                <a:latin typeface=".VnAvant" panose="020B7200000000000000" pitchFamily="34" charset="0"/>
              </a:rPr>
              <a:t>«</a:t>
            </a:r>
            <a:endParaRPr lang="en-US" sz="100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pic>
        <p:nvPicPr>
          <p:cNvPr id="11" name="Nhac ch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43725" y="5471431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24203" y="3409950"/>
            <a:ext cx="1031015" cy="1631198"/>
          </a:xfrm>
          <a:prstGeom prst="rect">
            <a:avLst/>
          </a:prstGeom>
        </p:spPr>
        <p:txBody>
          <a:bodyPr wrap="none" lIns="91422" tIns="45711" rIns="91422" bIns="45711">
            <a:spAutoFit/>
          </a:bodyPr>
          <a:lstStyle/>
          <a:p>
            <a:pPr lvl="0" algn="ctr"/>
            <a:r>
              <a:rPr lang="en-US" sz="10000" b="1" dirty="0">
                <a:solidFill>
                  <a:srgbClr val="009900"/>
                </a:solidFill>
                <a:latin typeface=".VnAvant" panose="020B7200000000000000" pitchFamily="34" charset="0"/>
              </a:rPr>
              <a:t>a</a:t>
            </a:r>
          </a:p>
        </p:txBody>
      </p:sp>
      <p:pic>
        <p:nvPicPr>
          <p:cNvPr id="13" name="Nhac ch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33893" y="5815796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47807" y="3398520"/>
            <a:ext cx="1056663" cy="1631198"/>
          </a:xfrm>
          <a:prstGeom prst="rect">
            <a:avLst/>
          </a:prstGeom>
        </p:spPr>
        <p:txBody>
          <a:bodyPr wrap="none" lIns="91422" tIns="45711" rIns="91422" bIns="45711">
            <a:spAutoFit/>
          </a:bodyPr>
          <a:lstStyle/>
          <a:p>
            <a:pPr lvl="0" algn="ctr"/>
            <a:r>
              <a:rPr lang="en-US" sz="10000" b="1" dirty="0">
                <a:solidFill>
                  <a:srgbClr val="7030A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22306" y="3409950"/>
            <a:ext cx="954071" cy="1631198"/>
          </a:xfrm>
          <a:prstGeom prst="rect">
            <a:avLst/>
          </a:prstGeom>
        </p:spPr>
        <p:txBody>
          <a:bodyPr wrap="none" lIns="91422" tIns="45711" rIns="91422" bIns="45711">
            <a:spAutoFit/>
          </a:bodyPr>
          <a:lstStyle/>
          <a:p>
            <a:pPr lvl="0" algn="ctr"/>
            <a:r>
              <a:rPr lang="en-US" sz="10000" b="1" dirty="0">
                <a:solidFill>
                  <a:srgbClr val="7030A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70304" y="3409950"/>
            <a:ext cx="954071" cy="1631198"/>
          </a:xfrm>
          <a:prstGeom prst="rect">
            <a:avLst/>
          </a:prstGeom>
        </p:spPr>
        <p:txBody>
          <a:bodyPr wrap="none" lIns="91422" tIns="45711" rIns="91422" bIns="45711">
            <a:spAutoFit/>
          </a:bodyPr>
          <a:lstStyle/>
          <a:p>
            <a:pPr lvl="0" algn="ctr"/>
            <a:r>
              <a:rPr lang="en-US" sz="10000" b="1" dirty="0">
                <a:solidFill>
                  <a:srgbClr val="FFC000"/>
                </a:solidFill>
                <a:latin typeface=".VnAvant" panose="020B7200000000000000" pitchFamily="34" charset="0"/>
              </a:rPr>
              <a:t>n</a:t>
            </a:r>
          </a:p>
        </p:txBody>
      </p:sp>
      <p:pic>
        <p:nvPicPr>
          <p:cNvPr id="17" name="Nhac ch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18631" y="5510996"/>
            <a:ext cx="609600" cy="609600"/>
          </a:xfrm>
          <a:prstGeom prst="rect">
            <a:avLst/>
          </a:prstGeom>
        </p:spPr>
      </p:pic>
      <p:pic>
        <p:nvPicPr>
          <p:cNvPr id="18" name="Am-thanh-phep-thuat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5674" y="5746044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9636"/>
            <a:ext cx="6324600" cy="339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5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0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5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  <p:bldP spid="12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50234" y="-660362"/>
            <a:ext cx="3505200" cy="6432512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r>
              <a:rPr lang="en-US" sz="41200" b="1" dirty="0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77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300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50234" y="-660362"/>
            <a:ext cx="3505200" cy="6432512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r>
              <a:rPr lang="en-US" sz="41200" b="1" dirty="0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Am-thanh-phep-thuat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5800" y="5467350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-692600"/>
            <a:ext cx="1295400" cy="6432512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r>
              <a:rPr lang="en-US" sz="41200" b="1" dirty="0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743200" y="2552084"/>
            <a:ext cx="1295400" cy="6432512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r>
              <a:rPr lang="en-US" sz="41200" b="1" dirty="0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52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84 -0.1215 C 0.15712 -0.16466 0.16823 -0.19735 0.17848 -0.24545 C 0.1882 -0.29109 0.17657 -0.25625 0.19236 -0.31607 C 0.19653 -0.3321 0.20226 -0.3432 0.20625 -0.36016 C 0.2099 -0.37589 0.21181 -0.39686 0.21545 -0.41289 C 0.22275 -0.44496 0.23177 -0.4687 0.23855 -0.5017 C 0.2448 -0.53068 0.25122 -0.56059 0.25712 -0.58958 C 0.28316 -0.71323 0.24879 -0.55967 0.27813 -0.66914 C 0.28507 -0.69535 0.29254 -0.74006 0.30122 -0.75794 C 0.30782 -0.77089 0.32223 -0.78384 0.32223 -0.78292 C 0.35556 -0.78107 0.38889 -0.78014 0.42223 -0.7749 C 0.43629 -0.77305 0.44688 -0.72803 0.45695 -0.69627 C 0.47327 -0.64632 0.48646 -0.58341 0.50105 -0.5276 C 0.51111 -0.48967 0.52657 -0.46069 0.53837 -0.43078 C 0.53993 -0.42183 0.54063 -0.40981 0.54306 -0.40395 C 0.54879 -0.391 0.56164 -0.37805 0.56164 -0.37712 C 0.56407 -0.36602 0.56511 -0.34999 0.56841 -0.34197 C 0.57188 -0.33426 0.57657 -0.33796 0.58021 -0.33303 C 0.59236 -0.31607 0.60209 -0.28338 0.61511 -0.27136 C 0.64497 -0.19643 0.71164 -0.25933 0.72848 -0.26241 C 0.73768 -0.31206 0.7592 -0.35122 0.77309 -0.37805 C 0.78351 -0.43879 0.81441 -0.46285 0.83368 -0.47487 C 0.86615 -0.51773 0.89914 -0.5276 0.93351 -0.53654 C 0.97396 -0.56861 0.96111 -0.55443 1.03334 -0.55443 " pathEditMode="relative" rAng="0" ptsTypes="fffffffffffffffffffffff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-33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1293" y="1"/>
            <a:ext cx="9144000" cy="923312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5400" b="1" dirty="0" err="1">
                <a:latin typeface=".VnAvant" panose="020B7200000000000000" pitchFamily="34" charset="0"/>
              </a:rPr>
              <a:t>CÊu</a:t>
            </a:r>
            <a:r>
              <a:rPr lang="en-US" sz="5400" b="1" dirty="0">
                <a:latin typeface=".VnAvant" panose="020B7200000000000000" pitchFamily="34" charset="0"/>
              </a:rPr>
              <a:t> t¹o </a:t>
            </a:r>
            <a:r>
              <a:rPr lang="en-US" sz="5400" b="1" dirty="0" err="1">
                <a:latin typeface=".VnAvant" panose="020B7200000000000000" pitchFamily="34" charset="0"/>
              </a:rPr>
              <a:t>nÐt</a:t>
            </a:r>
            <a:r>
              <a:rPr lang="en-US" sz="5400" b="1" dirty="0"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latin typeface=".VnAvant" panose="020B7200000000000000" pitchFamily="34" charset="0"/>
              </a:rPr>
              <a:t>ch</a:t>
            </a:r>
            <a:r>
              <a:rPr lang="en-US" sz="5400" b="1" dirty="0">
                <a:latin typeface=".VnAvant" panose="020B7200000000000000" pitchFamily="34" charset="0"/>
              </a:rPr>
              <a:t>÷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74121" y="1260235"/>
            <a:ext cx="2266950" cy="44050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313" y="-402494"/>
            <a:ext cx="1633818" cy="6007652"/>
          </a:xfrm>
          <a:prstGeom prst="rect">
            <a:avLst/>
          </a:prstGeom>
        </p:spPr>
      </p:pic>
      <p:pic>
        <p:nvPicPr>
          <p:cNvPr id="2" name="Nhac ch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9475" y="5187756"/>
            <a:ext cx="609600" cy="609600"/>
          </a:xfrm>
          <a:prstGeom prst="rect">
            <a:avLst/>
          </a:prstGeom>
        </p:spPr>
      </p:pic>
      <p:pic>
        <p:nvPicPr>
          <p:cNvPr id="3" name="Nhac ch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0769" y="514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8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3048000" y="56431"/>
            <a:ext cx="2743200" cy="5786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C00FF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lIns="91422" tIns="45711" rIns="91422" bIns="4571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7000" b="1" dirty="0">
                <a:solidFill>
                  <a:srgbClr val="FF0000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304828" y="209560"/>
            <a:ext cx="2124263" cy="3970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C00FF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5200" b="1" dirty="0">
                <a:solidFill>
                  <a:srgbClr val="0000FF"/>
                </a:solidFill>
              </a:rPr>
              <a:t>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825" y="1"/>
            <a:ext cx="9144000" cy="923312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5400" b="1" dirty="0" err="1">
                <a:latin typeface=".VnAvant" panose="020B7200000000000000" pitchFamily="34" charset="0"/>
              </a:rPr>
              <a:t>C¸c</a:t>
            </a:r>
            <a:r>
              <a:rPr lang="en-US" sz="5400" b="1" dirty="0"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latin typeface=".VnAvant" panose="020B7200000000000000" pitchFamily="34" charset="0"/>
              </a:rPr>
              <a:t>kiÓu</a:t>
            </a:r>
            <a:r>
              <a:rPr lang="en-US" sz="5400" b="1" dirty="0"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latin typeface=".VnAvant" panose="020B7200000000000000" pitchFamily="34" charset="0"/>
              </a:rPr>
              <a:t>ch</a:t>
            </a:r>
            <a:r>
              <a:rPr lang="en-US" sz="5400" b="1" dirty="0">
                <a:latin typeface=".VnAvant" panose="020B7200000000000000" pitchFamily="34" charset="0"/>
              </a:rPr>
              <a:t>÷</a:t>
            </a:r>
          </a:p>
        </p:txBody>
      </p:sp>
      <p:pic>
        <p:nvPicPr>
          <p:cNvPr id="3" name="Nhac ch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2149" y="5202247"/>
            <a:ext cx="609600" cy="609600"/>
          </a:xfrm>
          <a:prstGeom prst="rect">
            <a:avLst/>
          </a:prstGeom>
        </p:spPr>
      </p:pic>
      <p:pic>
        <p:nvPicPr>
          <p:cNvPr id="4" name="Nhac ch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5815" y="5143500"/>
            <a:ext cx="609600" cy="609600"/>
          </a:xfrm>
          <a:prstGeom prst="rect">
            <a:avLst/>
          </a:prstGeom>
        </p:spPr>
      </p:pic>
      <p:pic>
        <p:nvPicPr>
          <p:cNvPr id="5" name="Nhac ch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73251" y="5112727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022" y="2035117"/>
            <a:ext cx="201545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0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7654" grpId="0"/>
      <p:bldP spid="2765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CC00FF"/>
            </a:gs>
            <a:gs pos="100000">
              <a:srgbClr val="FFFFFF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van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CC00FF"/>
            </a:gs>
            <a:gs pos="100000">
              <a:srgbClr val="FFFFFF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vant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CC00FF"/>
            </a:gs>
            <a:gs pos="100000">
              <a:srgbClr val="FFFFFF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van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CC00FF"/>
            </a:gs>
            <a:gs pos="100000">
              <a:srgbClr val="FFFFFF"/>
            </a:gs>
          </a:gsLst>
          <a:lin ang="5400000" scaled="1"/>
        </a:gra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vant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3344</TotalTime>
  <Words>412</Words>
  <Application>Microsoft Office PowerPoint</Application>
  <PresentationFormat>On-screen Show (16:9)</PresentationFormat>
  <Paragraphs>85</Paragraphs>
  <Slides>21</Slides>
  <Notes>0</Notes>
  <HiddenSlides>0</HiddenSlides>
  <MMClips>32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Office Theme</vt:lpstr>
      <vt:lpstr>Default Design</vt:lpstr>
      <vt:lpstr>1_Default Design</vt:lpstr>
      <vt:lpstr>1_Office Theme</vt:lpstr>
      <vt:lpstr>2_Office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MsrLy</cp:lastModifiedBy>
  <cp:revision>257</cp:revision>
  <dcterms:created xsi:type="dcterms:W3CDTF">2018-01-11T16:02:56Z</dcterms:created>
  <dcterms:modified xsi:type="dcterms:W3CDTF">2021-09-04T02:29:57Z</dcterms:modified>
</cp:coreProperties>
</file>