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8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3283" y="3543353"/>
            <a:ext cx="44374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93809" y="78134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67" y="1104506"/>
            <a:ext cx="2561684" cy="2693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DiQuaNgaTuDuongPho-VA-48535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6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301</Words>
  <Application>Microsoft Office PowerPoint</Application>
  <PresentationFormat>On-screen Show (4:3)</PresentationFormat>
  <Paragraphs>78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51</cp:revision>
  <dcterms:created xsi:type="dcterms:W3CDTF">2016-04-10T13:01:26Z</dcterms:created>
  <dcterms:modified xsi:type="dcterms:W3CDTF">2024-08-13T05:17:22Z</dcterms:modified>
</cp:coreProperties>
</file>