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6F29-CFDE-44C8-87D1-9863F298EFE4}" type="datetimeFigureOut">
              <a:rPr lang="en-US"/>
              <a:pPr>
                <a:defRPr/>
              </a:pPr>
              <a:t>8/13/2024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1569D-F190-41B1-A405-88B946C6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untitledJJHHGG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31" y="0"/>
            <a:ext cx="9448800" cy="70104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C:\Users\NGOCTHANH\Desktop\anh dep\mc_05030402j_j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343400"/>
            <a:ext cx="7334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829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13569" y="2183098"/>
            <a:ext cx="8153400" cy="1938992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CHUYỆN CỦA 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PHẢI VÀ TAY TRÁI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15906" y="3427707"/>
            <a:ext cx="6858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viên:Lương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360488" y="381000"/>
            <a:ext cx="665956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84104"/>
            <a:ext cx="2561684" cy="2693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147465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50800"/>
                <a:solidFill>
                  <a:srgbClr val="FFFF00"/>
                </a:solidFill>
              </a:rPr>
              <a:t>Hoạt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ln w="50800"/>
                <a:solidFill>
                  <a:srgbClr val="FFFF00"/>
                </a:solidFill>
              </a:rPr>
              <a:t>động</a:t>
            </a:r>
            <a:r>
              <a:rPr lang="en-US" sz="5400" b="1" dirty="0">
                <a:ln w="50800"/>
                <a:solidFill>
                  <a:srgbClr val="FFFF00"/>
                </a:solidFill>
              </a:rPr>
              <a:t> </a:t>
            </a:r>
            <a:r>
              <a:rPr lang="en-US" sz="5400" b="1" dirty="0" smtClean="0">
                <a:ln w="50800"/>
                <a:solidFill>
                  <a:srgbClr val="FFFF00"/>
                </a:solidFill>
              </a:rPr>
              <a:t>2</a:t>
            </a:r>
            <a:r>
              <a:rPr lang="en-US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: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05670"/>
            <a:ext cx="74815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Trẻ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hiểu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về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tác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phẩm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339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1143" y="838200"/>
            <a:ext cx="38924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3:</a:t>
            </a:r>
            <a:endParaRPr lang="en-US" sz="54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NhaCuaToi-QuynhTrang-36768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76400" y="5940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77</Words>
  <Application>Microsoft Office PowerPoint</Application>
  <PresentationFormat>On-screen Show (4:3)</PresentationFormat>
  <Paragraphs>21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Techsi.vn</cp:lastModifiedBy>
  <cp:revision>21</cp:revision>
  <dcterms:created xsi:type="dcterms:W3CDTF">2012-10-02T12:09:22Z</dcterms:created>
  <dcterms:modified xsi:type="dcterms:W3CDTF">2024-08-13T05:18:08Z</dcterms:modified>
</cp:coreProperties>
</file>