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7" r:id="rId4"/>
    <p:sldId id="278" r:id="rId5"/>
    <p:sldId id="279" r:id="rId6"/>
    <p:sldId id="262" r:id="rId7"/>
    <p:sldId id="263" r:id="rId8"/>
    <p:sldId id="264" r:id="rId9"/>
    <p:sldId id="265" r:id="rId10"/>
    <p:sldId id="275" r:id="rId11"/>
    <p:sldId id="267" r:id="rId12"/>
    <p:sldId id="268" r:id="rId13"/>
    <p:sldId id="280" r:id="rId14"/>
    <p:sldId id="281" r:id="rId15"/>
    <p:sldId id="269" r:id="rId16"/>
    <p:sldId id="270" r:id="rId17"/>
    <p:sldId id="282" r:id="rId18"/>
    <p:sldId id="283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E8A5C-8F89-45E3-9D77-9E8EC89397B2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8D861-64D9-4C75-834E-6AD3D5F5E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3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145E-EF23-4B63-8AD1-ABE12E447F31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>
    <p:cover dir="r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56.gif"/><Relationship Id="rId12" Type="http://schemas.openxmlformats.org/officeDocument/2006/relationships/slide" Target="slide1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png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55.png"/><Relationship Id="rId11" Type="http://schemas.openxmlformats.org/officeDocument/2006/relationships/image" Target="../media/image16.png"/><Relationship Id="rId5" Type="http://schemas.openxmlformats.org/officeDocument/2006/relationships/image" Target="../media/image52.jpeg"/><Relationship Id="rId15" Type="http://schemas.openxmlformats.org/officeDocument/2006/relationships/image" Target="../media/image12.gif"/><Relationship Id="rId10" Type="http://schemas.openxmlformats.org/officeDocument/2006/relationships/image" Target="../media/image15.gif"/><Relationship Id="rId4" Type="http://schemas.openxmlformats.org/officeDocument/2006/relationships/image" Target="../media/image21.jpeg"/><Relationship Id="rId9" Type="http://schemas.openxmlformats.org/officeDocument/2006/relationships/slide" Target="slide11.xml"/><Relationship Id="rId1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18" Type="http://schemas.openxmlformats.org/officeDocument/2006/relationships/slide" Target="slide18.xml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61.png"/><Relationship Id="rId5" Type="http://schemas.openxmlformats.org/officeDocument/2006/relationships/image" Target="../media/image59.gif"/><Relationship Id="rId15" Type="http://schemas.openxmlformats.org/officeDocument/2006/relationships/image" Target="../media/image13.png"/><Relationship Id="rId10" Type="http://schemas.openxmlformats.org/officeDocument/2006/relationships/image" Target="../media/image60.png"/><Relationship Id="rId19" Type="http://schemas.openxmlformats.org/officeDocument/2006/relationships/image" Target="../media/image17.gif"/><Relationship Id="rId4" Type="http://schemas.openxmlformats.org/officeDocument/2006/relationships/image" Target="../media/image21.jpeg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gif"/><Relationship Id="rId3" Type="http://schemas.openxmlformats.org/officeDocument/2006/relationships/image" Target="../media/image21.jpeg"/><Relationship Id="rId21" Type="http://schemas.openxmlformats.org/officeDocument/2006/relationships/image" Target="../media/image36.gif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gif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20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6.png"/><Relationship Id="rId24" Type="http://schemas.openxmlformats.org/officeDocument/2006/relationships/image" Target="../media/image39.gif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23" Type="http://schemas.openxmlformats.org/officeDocument/2006/relationships/image" Target="../media/image38.wmf"/><Relationship Id="rId10" Type="http://schemas.openxmlformats.org/officeDocument/2006/relationships/image" Target="../media/image25.png"/><Relationship Id="rId19" Type="http://schemas.openxmlformats.org/officeDocument/2006/relationships/image" Target="../media/image34.gif"/><Relationship Id="rId4" Type="http://schemas.openxmlformats.org/officeDocument/2006/relationships/image" Target="../media/image6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1.gif"/><Relationship Id="rId10" Type="http://schemas.openxmlformats.org/officeDocument/2006/relationships/image" Target="../media/image64.png"/><Relationship Id="rId4" Type="http://schemas.openxmlformats.org/officeDocument/2006/relationships/image" Target="../media/image21.jpeg"/><Relationship Id="rId9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21.jpeg"/><Relationship Id="rId7" Type="http://schemas.openxmlformats.org/officeDocument/2006/relationships/image" Target="../media/image48.png"/><Relationship Id="rId12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11" Type="http://schemas.openxmlformats.org/officeDocument/2006/relationships/image" Target="../media/image12.gif"/><Relationship Id="rId5" Type="http://schemas.openxmlformats.org/officeDocument/2006/relationships/image" Target="../media/image46.gif"/><Relationship Id="rId10" Type="http://schemas.openxmlformats.org/officeDocument/2006/relationships/image" Target="../media/image43.gif"/><Relationship Id="rId4" Type="http://schemas.openxmlformats.org/officeDocument/2006/relationships/image" Target="../media/image41.gif"/><Relationship Id="rId9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gif"/><Relationship Id="rId13" Type="http://schemas.openxmlformats.org/officeDocument/2006/relationships/image" Target="../media/image73.gif"/><Relationship Id="rId3" Type="http://schemas.openxmlformats.org/officeDocument/2006/relationships/audio" Target="../media/audio1.wav"/><Relationship Id="rId7" Type="http://schemas.openxmlformats.org/officeDocument/2006/relationships/image" Target="../media/image68.gif"/><Relationship Id="rId12" Type="http://schemas.openxmlformats.org/officeDocument/2006/relationships/image" Target="../media/image7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Root\My%20Documents\LQVH-%20Nguyet\Nang%20som%20-%20Xuan%20Nghi%20%5bNCT%202954657214%5d.mp3" TargetMode="External"/><Relationship Id="rId6" Type="http://schemas.openxmlformats.org/officeDocument/2006/relationships/image" Target="../media/image67.gif"/><Relationship Id="rId11" Type="http://schemas.openxmlformats.org/officeDocument/2006/relationships/image" Target="../media/image71.gif"/><Relationship Id="rId5" Type="http://schemas.openxmlformats.org/officeDocument/2006/relationships/image" Target="../media/image66.jpe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21.jpeg"/><Relationship Id="rId9" Type="http://schemas.openxmlformats.org/officeDocument/2006/relationships/slide" Target="slide12.xml"/><Relationship Id="rId14" Type="http://schemas.openxmlformats.org/officeDocument/2006/relationships/image" Target="../media/image7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1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6" Type="http://schemas.openxmlformats.org/officeDocument/2006/relationships/slide" Target="slide11.xml"/><Relationship Id="rId20" Type="http://schemas.openxmlformats.org/officeDocument/2006/relationships/image" Target="../media/image17.gif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slide" Target="slide18.xml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gif"/><Relationship Id="rId3" Type="http://schemas.openxmlformats.org/officeDocument/2006/relationships/image" Target="../media/image21.jpeg"/><Relationship Id="rId21" Type="http://schemas.openxmlformats.org/officeDocument/2006/relationships/image" Target="../media/image36.gif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gif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20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6.png"/><Relationship Id="rId24" Type="http://schemas.openxmlformats.org/officeDocument/2006/relationships/image" Target="../media/image39.gif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23" Type="http://schemas.openxmlformats.org/officeDocument/2006/relationships/image" Target="../media/image38.wmf"/><Relationship Id="rId10" Type="http://schemas.openxmlformats.org/officeDocument/2006/relationships/image" Target="../media/image25.png"/><Relationship Id="rId19" Type="http://schemas.openxmlformats.org/officeDocument/2006/relationships/image" Target="../media/image34.gif"/><Relationship Id="rId4" Type="http://schemas.openxmlformats.org/officeDocument/2006/relationships/image" Target="../media/image6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11.gif"/><Relationship Id="rId11" Type="http://schemas.openxmlformats.org/officeDocument/2006/relationships/image" Target="../media/image46.gif"/><Relationship Id="rId5" Type="http://schemas.openxmlformats.org/officeDocument/2006/relationships/image" Target="../media/image42.gif"/><Relationship Id="rId10" Type="http://schemas.openxmlformats.org/officeDocument/2006/relationships/image" Target="../media/image45.gif"/><Relationship Id="rId4" Type="http://schemas.openxmlformats.org/officeDocument/2006/relationships/image" Target="../media/image41.gif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NGUYỆT QUẾ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8128"/>
            <a:ext cx="6781800" cy="14478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8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8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8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– 4 </a:t>
            </a:r>
            <a:r>
              <a:rPr lang="en-US" sz="8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8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6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6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2024 - 2025</a:t>
            </a:r>
            <a:endParaRPr lang="en-US" sz="6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447800"/>
            <a:ext cx="67817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Thơ: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Làng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buổi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sáng</a:t>
            </a:r>
            <a:endParaRPr lang="en-US" sz="6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75437"/>
            <a:ext cx="2133600" cy="365125"/>
          </a:xfrm>
        </p:spPr>
        <p:txBody>
          <a:bodyPr/>
          <a:lstStyle/>
          <a:p>
            <a:fld id="{3BEF971A-39BB-4A3A-B7A2-B8AA6E971E7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ng_em_buoi_sang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0"/>
            <a:ext cx="5105400" cy="6857999"/>
          </a:xfrm>
          <a:prstGeom prst="rect">
            <a:avLst/>
          </a:prstGeom>
        </p:spPr>
      </p:pic>
      <p:pic>
        <p:nvPicPr>
          <p:cNvPr id="5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191000" y="6553200"/>
            <a:ext cx="304800" cy="304800"/>
          </a:xfrm>
          <a:prstGeom prst="rect">
            <a:avLst/>
          </a:prstGeom>
        </p:spPr>
      </p:pic>
      <p:pic>
        <p:nvPicPr>
          <p:cNvPr id="6" name="Picture 1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553200" y="0"/>
            <a:ext cx="1219200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anh cua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05740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ost-60-1080598003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5486400"/>
            <a:ext cx="68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post-60-1080598003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28600" y="5410200"/>
            <a:ext cx="91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oa1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95401" y="52578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hoa1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14600" y="5181600"/>
            <a:ext cx="12192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2598_animado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95600" y="304800"/>
            <a:ext cx="11541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2595_animado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43000" y="914400"/>
            <a:ext cx="819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cayf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14600" y="1295400"/>
            <a:ext cx="152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2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62000"/>
            <a:ext cx="7010400" cy="510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399" y="2819400"/>
            <a:ext cx="86106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Tiếng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chim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hót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trong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vườn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vườn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cây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như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thế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nào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729747d8za2kbusq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76800"/>
            <a:ext cx="283064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nh cua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286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-gia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590008" flipH="1">
            <a:off x="6251164" y="1908319"/>
            <a:ext cx="2286128" cy="190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ayf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0"/>
            <a:ext cx="1447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ca-chua-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5800" y="152400"/>
            <a:ext cx="24996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ca-chua-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457201"/>
            <a:ext cx="228600" cy="2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ca-chua-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381000"/>
            <a:ext cx="228600" cy="2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 descr="ga trong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9832351">
            <a:off x="10347675" y="2099613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2598_animado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67400" y="228600"/>
            <a:ext cx="925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2595_animado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19200" y="1066800"/>
            <a:ext cx="8098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ay-hoa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800" y="2362200"/>
            <a:ext cx="1355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cay-hoa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57400" y="2438400"/>
            <a:ext cx="135572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hoa12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91200" y="4800600"/>
            <a:ext cx="1249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hoa1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581400" y="4648200"/>
            <a:ext cx="16002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Nam1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924800" y="5918200"/>
            <a:ext cx="1219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Nam1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2743200"/>
            <a:ext cx="14922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2"/>
          <a:stretch>
            <a:fillRect/>
          </a:stretch>
        </p:blipFill>
        <p:spPr>
          <a:xfrm>
            <a:off x="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892 0.01966 C -0.07517 0.01943 -0.09445 0.02151 -0.10139 0.0229 C -0.1441 0.03168 -0.18472 0.07122 -0.18125 0.10105 C -0.18316 0.08555 -0.20747 0.07561 -0.22761 0.07977 C -0.25 0.0844 -0.26875 0.10382 -0.26701 0.11885 C -0.26788 0.11122 -0.27969 0.10567 -0.2908 0.10798 C -0.30174 0.11053 -0.31198 0.12 -0.31111 0.1281 C -0.31181 0.1237 -0.31736 0.12162 -0.32257 0.12255 C -0.32847 0.12394 -0.33351 0.12879 -0.33299 0.13249 C -0.33333 0.13041 -0.33646 0.12902 -0.33941 0.12972 C -0.34045 0.12995 -0.3441 0.13249 -0.34375 0.1348 C -0.34392 0.13342 -0.34566 0.13295 -0.34688 0.13318 C -0.34722 0.13318 -0.35017 0.1348 -0.35 0.13642 C -0.35035 0.13527 -0.35017 0.1348 -0.35139 0.13503 C -0.35122 0.1355 -0.35278 0.13573 -0.35261 0.13665 C -0.35278 0.13596 -0.35278 0.13573 -0.35278 0.13596 C -0.35417 0.13596 -0.35417 0.13619 -0.35417 0.13665 C -0.35556 0.13711 -0.35556 0.13642 -0.35556 0.13665 C -0.3566 0.13665 -0.3566 0.13688 -0.3566 0.13735 " pathEditMode="relative" rAng="-529856" ptsTypes="fffffffffffffffffff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566 0.13781 C -0.3566 0.15584 -0.36562 0.1711 -0.37639 0.1711 C -0.38976 0.1711 -0.3941 0.15445 -0.39618 0.14428 L -0.39826 0.1311 C -0.40017 0.12139 -0.40538 0.10474 -0.41962 0.10474 C -0.42899 0.10474 -0.43993 0.11931 -0.43993 0.13804 C -0.43993 0.15584 -0.42899 0.1711 -0.41962 0.17133 C -0.40538 0.1711 -0.40035 0.15445 -0.39826 0.14428 L -0.39601 0.13087 C -0.39427 0.12116 -0.38976 0.10474 -0.37639 0.10474 C -0.36562 0.10474 -0.35677 0.11931 -0.3566 0.13781 Z " pathEditMode="relative" rAng="5400000" ptsTypes="ffFffffFfff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623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ộp quà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371600"/>
            <a:ext cx="487680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967335"/>
            <a:ext cx="92460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Hoa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quả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thì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như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thế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800600"/>
            <a:ext cx="144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2000"/>
            <a:ext cx="1371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14478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762000"/>
            <a:ext cx="13239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85800"/>
            <a:ext cx="1371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6482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anh cua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6096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o-be-nhay-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971800"/>
            <a:ext cx="17526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qua-buoi-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5105400"/>
            <a:ext cx="20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qua-buoi-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5029200"/>
            <a:ext cx="258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qua-buoi-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4724400"/>
            <a:ext cx="155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53400" y="91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00" y="609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58200" y="304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43950" y="685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762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 descr="xoai-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4814854">
            <a:off x="7243763" y="909637"/>
            <a:ext cx="381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xoai-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4394655">
            <a:off x="7538244" y="1224756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6" descr="xoai-C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288331">
            <a:off x="6783387" y="1141413"/>
            <a:ext cx="3984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7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108994" y="11676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xoai-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201953" flipH="1">
            <a:off x="2600325" y="752475"/>
            <a:ext cx="45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67400" y="50292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72200" y="48006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86400" y="5334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48400" y="5334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10200" y="4953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4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9600" y="9906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5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47800" y="1143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6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3000" y="8382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947194" y="10914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1" descr="fleur5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05825" y="5029200"/>
            <a:ext cx="638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3" descr="fleur7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21465921">
            <a:off x="8077200" y="5334000"/>
            <a:ext cx="638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4" descr="fleur6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237880">
            <a:off x="8305800" y="5572125"/>
            <a:ext cx="638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4"/>
          <p:cNvGrpSpPr>
            <a:grpSpLocks noChangeAspect="1"/>
          </p:cNvGrpSpPr>
          <p:nvPr/>
        </p:nvGrpSpPr>
        <p:grpSpPr bwMode="auto">
          <a:xfrm>
            <a:off x="-152400" y="3124200"/>
            <a:ext cx="3124200" cy="3733800"/>
            <a:chOff x="1701" y="1071"/>
            <a:chExt cx="2577" cy="2586"/>
          </a:xfrm>
        </p:grpSpPr>
        <p:sp>
          <p:nvSpPr>
            <p:cNvPr id="3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701" y="1071"/>
              <a:ext cx="2577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732" y="1168"/>
              <a:ext cx="2494" cy="2510"/>
            </a:xfrm>
            <a:custGeom>
              <a:avLst/>
              <a:gdLst>
                <a:gd name="T0" fmla="*/ 703 w 4989"/>
                <a:gd name="T1" fmla="*/ 1233 h 5020"/>
                <a:gd name="T2" fmla="*/ 460 w 4989"/>
                <a:gd name="T3" fmla="*/ 1239 h 5020"/>
                <a:gd name="T4" fmla="*/ 333 w 4989"/>
                <a:gd name="T5" fmla="*/ 1219 h 5020"/>
                <a:gd name="T6" fmla="*/ 198 w 4989"/>
                <a:gd name="T7" fmla="*/ 1148 h 5020"/>
                <a:gd name="T8" fmla="*/ 201 w 4989"/>
                <a:gd name="T9" fmla="*/ 1056 h 5020"/>
                <a:gd name="T10" fmla="*/ 337 w 4989"/>
                <a:gd name="T11" fmla="*/ 1035 h 5020"/>
                <a:gd name="T12" fmla="*/ 358 w 4989"/>
                <a:gd name="T13" fmla="*/ 1022 h 5020"/>
                <a:gd name="T14" fmla="*/ 366 w 4989"/>
                <a:gd name="T15" fmla="*/ 1003 h 5020"/>
                <a:gd name="T16" fmla="*/ 392 w 4989"/>
                <a:gd name="T17" fmla="*/ 998 h 5020"/>
                <a:gd name="T18" fmla="*/ 423 w 4989"/>
                <a:gd name="T19" fmla="*/ 1014 h 5020"/>
                <a:gd name="T20" fmla="*/ 472 w 4989"/>
                <a:gd name="T21" fmla="*/ 909 h 5020"/>
                <a:gd name="T22" fmla="*/ 489 w 4989"/>
                <a:gd name="T23" fmla="*/ 761 h 5020"/>
                <a:gd name="T24" fmla="*/ 411 w 4989"/>
                <a:gd name="T25" fmla="*/ 779 h 5020"/>
                <a:gd name="T26" fmla="*/ 308 w 4989"/>
                <a:gd name="T27" fmla="*/ 728 h 5020"/>
                <a:gd name="T28" fmla="*/ 262 w 4989"/>
                <a:gd name="T29" fmla="*/ 735 h 5020"/>
                <a:gd name="T30" fmla="*/ 208 w 4989"/>
                <a:gd name="T31" fmla="*/ 702 h 5020"/>
                <a:gd name="T32" fmla="*/ 165 w 4989"/>
                <a:gd name="T33" fmla="*/ 662 h 5020"/>
                <a:gd name="T34" fmla="*/ 61 w 4989"/>
                <a:gd name="T35" fmla="*/ 631 h 5020"/>
                <a:gd name="T36" fmla="*/ 4 w 4989"/>
                <a:gd name="T37" fmla="*/ 519 h 5020"/>
                <a:gd name="T38" fmla="*/ 1 w 4989"/>
                <a:gd name="T39" fmla="*/ 465 h 5020"/>
                <a:gd name="T40" fmla="*/ 76 w 4989"/>
                <a:gd name="T41" fmla="*/ 381 h 5020"/>
                <a:gd name="T42" fmla="*/ 65 w 4989"/>
                <a:gd name="T43" fmla="*/ 332 h 5020"/>
                <a:gd name="T44" fmla="*/ 117 w 4989"/>
                <a:gd name="T45" fmla="*/ 273 h 5020"/>
                <a:gd name="T46" fmla="*/ 124 w 4989"/>
                <a:gd name="T47" fmla="*/ 234 h 5020"/>
                <a:gd name="T48" fmla="*/ 117 w 4989"/>
                <a:gd name="T49" fmla="*/ 178 h 5020"/>
                <a:gd name="T50" fmla="*/ 209 w 4989"/>
                <a:gd name="T51" fmla="*/ 129 h 5020"/>
                <a:gd name="T52" fmla="*/ 259 w 4989"/>
                <a:gd name="T53" fmla="*/ 139 h 5020"/>
                <a:gd name="T54" fmla="*/ 468 w 4989"/>
                <a:gd name="T55" fmla="*/ 92 h 5020"/>
                <a:gd name="T56" fmla="*/ 493 w 4989"/>
                <a:gd name="T57" fmla="*/ 60 h 5020"/>
                <a:gd name="T58" fmla="*/ 522 w 4989"/>
                <a:gd name="T59" fmla="*/ 27 h 5020"/>
                <a:gd name="T60" fmla="*/ 670 w 4989"/>
                <a:gd name="T61" fmla="*/ 43 h 5020"/>
                <a:gd name="T62" fmla="*/ 698 w 4989"/>
                <a:gd name="T63" fmla="*/ 91 h 5020"/>
                <a:gd name="T64" fmla="*/ 750 w 4989"/>
                <a:gd name="T65" fmla="*/ 55 h 5020"/>
                <a:gd name="T66" fmla="*/ 851 w 4989"/>
                <a:gd name="T67" fmla="*/ 63 h 5020"/>
                <a:gd name="T68" fmla="*/ 937 w 4989"/>
                <a:gd name="T69" fmla="*/ 31 h 5020"/>
                <a:gd name="T70" fmla="*/ 982 w 4989"/>
                <a:gd name="T71" fmla="*/ 77 h 5020"/>
                <a:gd name="T72" fmla="*/ 1001 w 4989"/>
                <a:gd name="T73" fmla="*/ 81 h 5020"/>
                <a:gd name="T74" fmla="*/ 1108 w 4989"/>
                <a:gd name="T75" fmla="*/ 136 h 5020"/>
                <a:gd name="T76" fmla="*/ 1188 w 4989"/>
                <a:gd name="T77" fmla="*/ 168 h 5020"/>
                <a:gd name="T78" fmla="*/ 1231 w 4989"/>
                <a:gd name="T79" fmla="*/ 306 h 5020"/>
                <a:gd name="T80" fmla="*/ 1198 w 4989"/>
                <a:gd name="T81" fmla="*/ 365 h 5020"/>
                <a:gd name="T82" fmla="*/ 1209 w 4989"/>
                <a:gd name="T83" fmla="*/ 471 h 5020"/>
                <a:gd name="T84" fmla="*/ 1110 w 4989"/>
                <a:gd name="T85" fmla="*/ 566 h 5020"/>
                <a:gd name="T86" fmla="*/ 1112 w 4989"/>
                <a:gd name="T87" fmla="*/ 653 h 5020"/>
                <a:gd name="T88" fmla="*/ 1040 w 4989"/>
                <a:gd name="T89" fmla="*/ 683 h 5020"/>
                <a:gd name="T90" fmla="*/ 1022 w 4989"/>
                <a:gd name="T91" fmla="*/ 735 h 5020"/>
                <a:gd name="T92" fmla="*/ 947 w 4989"/>
                <a:gd name="T93" fmla="*/ 753 h 5020"/>
                <a:gd name="T94" fmla="*/ 904 w 4989"/>
                <a:gd name="T95" fmla="*/ 757 h 5020"/>
                <a:gd name="T96" fmla="*/ 773 w 4989"/>
                <a:gd name="T97" fmla="*/ 781 h 5020"/>
                <a:gd name="T98" fmla="*/ 735 w 4989"/>
                <a:gd name="T99" fmla="*/ 800 h 5020"/>
                <a:gd name="T100" fmla="*/ 718 w 4989"/>
                <a:gd name="T101" fmla="*/ 941 h 5020"/>
                <a:gd name="T102" fmla="*/ 771 w 4989"/>
                <a:gd name="T103" fmla="*/ 1023 h 5020"/>
                <a:gd name="T104" fmla="*/ 798 w 4989"/>
                <a:gd name="T105" fmla="*/ 1037 h 5020"/>
                <a:gd name="T106" fmla="*/ 860 w 4989"/>
                <a:gd name="T107" fmla="*/ 1050 h 5020"/>
                <a:gd name="T108" fmla="*/ 1013 w 4989"/>
                <a:gd name="T109" fmla="*/ 1099 h 5020"/>
                <a:gd name="T110" fmla="*/ 947 w 4989"/>
                <a:gd name="T111" fmla="*/ 1162 h 5020"/>
                <a:gd name="T112" fmla="*/ 888 w 4989"/>
                <a:gd name="T113" fmla="*/ 1237 h 50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9"/>
                <a:gd name="T172" fmla="*/ 0 h 5020"/>
                <a:gd name="T173" fmla="*/ 4989 w 4989"/>
                <a:gd name="T174" fmla="*/ 5020 h 50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9" h="5020">
                  <a:moveTo>
                    <a:pt x="3278" y="5020"/>
                  </a:moveTo>
                  <a:lnTo>
                    <a:pt x="3232" y="5011"/>
                  </a:lnTo>
                  <a:lnTo>
                    <a:pt x="3183" y="5003"/>
                  </a:lnTo>
                  <a:lnTo>
                    <a:pt x="3128" y="4992"/>
                  </a:lnTo>
                  <a:lnTo>
                    <a:pt x="3072" y="4982"/>
                  </a:lnTo>
                  <a:lnTo>
                    <a:pt x="3011" y="4969"/>
                  </a:lnTo>
                  <a:lnTo>
                    <a:pt x="2948" y="4957"/>
                  </a:lnTo>
                  <a:lnTo>
                    <a:pt x="2880" y="4944"/>
                  </a:lnTo>
                  <a:lnTo>
                    <a:pt x="2814" y="4932"/>
                  </a:lnTo>
                  <a:lnTo>
                    <a:pt x="2705" y="4932"/>
                  </a:lnTo>
                  <a:lnTo>
                    <a:pt x="2598" y="4935"/>
                  </a:lnTo>
                  <a:lnTo>
                    <a:pt x="2490" y="4938"/>
                  </a:lnTo>
                  <a:lnTo>
                    <a:pt x="2383" y="4942"/>
                  </a:lnTo>
                  <a:lnTo>
                    <a:pt x="2274" y="4947"/>
                  </a:lnTo>
                  <a:lnTo>
                    <a:pt x="2167" y="4954"/>
                  </a:lnTo>
                  <a:lnTo>
                    <a:pt x="2060" y="4960"/>
                  </a:lnTo>
                  <a:lnTo>
                    <a:pt x="1953" y="4967"/>
                  </a:lnTo>
                  <a:lnTo>
                    <a:pt x="1843" y="4954"/>
                  </a:lnTo>
                  <a:lnTo>
                    <a:pt x="1759" y="4947"/>
                  </a:lnTo>
                  <a:lnTo>
                    <a:pt x="1697" y="4939"/>
                  </a:lnTo>
                  <a:lnTo>
                    <a:pt x="1651" y="4935"/>
                  </a:lnTo>
                  <a:lnTo>
                    <a:pt x="1615" y="4930"/>
                  </a:lnTo>
                  <a:lnTo>
                    <a:pt x="1585" y="4927"/>
                  </a:lnTo>
                  <a:lnTo>
                    <a:pt x="1556" y="4924"/>
                  </a:lnTo>
                  <a:lnTo>
                    <a:pt x="1522" y="4923"/>
                  </a:lnTo>
                  <a:lnTo>
                    <a:pt x="1422" y="4899"/>
                  </a:lnTo>
                  <a:lnTo>
                    <a:pt x="1333" y="4876"/>
                  </a:lnTo>
                  <a:lnTo>
                    <a:pt x="1252" y="4851"/>
                  </a:lnTo>
                  <a:lnTo>
                    <a:pt x="1180" y="4822"/>
                  </a:lnTo>
                  <a:lnTo>
                    <a:pt x="1111" y="4787"/>
                  </a:lnTo>
                  <a:lnTo>
                    <a:pt x="1048" y="4747"/>
                  </a:lnTo>
                  <a:lnTo>
                    <a:pt x="985" y="4695"/>
                  </a:lnTo>
                  <a:lnTo>
                    <a:pt x="926" y="4636"/>
                  </a:lnTo>
                  <a:lnTo>
                    <a:pt x="878" y="4616"/>
                  </a:lnTo>
                  <a:lnTo>
                    <a:pt x="836" y="4602"/>
                  </a:lnTo>
                  <a:lnTo>
                    <a:pt x="795" y="4592"/>
                  </a:lnTo>
                  <a:lnTo>
                    <a:pt x="758" y="4582"/>
                  </a:lnTo>
                  <a:lnTo>
                    <a:pt x="722" y="4568"/>
                  </a:lnTo>
                  <a:lnTo>
                    <a:pt x="691" y="4552"/>
                  </a:lnTo>
                  <a:lnTo>
                    <a:pt x="662" y="4527"/>
                  </a:lnTo>
                  <a:lnTo>
                    <a:pt x="639" y="4495"/>
                  </a:lnTo>
                  <a:lnTo>
                    <a:pt x="649" y="4400"/>
                  </a:lnTo>
                  <a:lnTo>
                    <a:pt x="683" y="4326"/>
                  </a:lnTo>
                  <a:lnTo>
                    <a:pt x="735" y="4267"/>
                  </a:lnTo>
                  <a:lnTo>
                    <a:pt x="805" y="4224"/>
                  </a:lnTo>
                  <a:lnTo>
                    <a:pt x="885" y="4192"/>
                  </a:lnTo>
                  <a:lnTo>
                    <a:pt x="975" y="4168"/>
                  </a:lnTo>
                  <a:lnTo>
                    <a:pt x="1070" y="4150"/>
                  </a:lnTo>
                  <a:lnTo>
                    <a:pt x="1172" y="4137"/>
                  </a:lnTo>
                  <a:lnTo>
                    <a:pt x="1216" y="4137"/>
                  </a:lnTo>
                  <a:lnTo>
                    <a:pt x="1257" y="4137"/>
                  </a:lnTo>
                  <a:lnTo>
                    <a:pt x="1292" y="4139"/>
                  </a:lnTo>
                  <a:lnTo>
                    <a:pt x="1325" y="4140"/>
                  </a:lnTo>
                  <a:lnTo>
                    <a:pt x="1350" y="4140"/>
                  </a:lnTo>
                  <a:lnTo>
                    <a:pt x="1371" y="4140"/>
                  </a:lnTo>
                  <a:lnTo>
                    <a:pt x="1382" y="4139"/>
                  </a:lnTo>
                  <a:lnTo>
                    <a:pt x="1388" y="4137"/>
                  </a:lnTo>
                  <a:lnTo>
                    <a:pt x="1393" y="4121"/>
                  </a:lnTo>
                  <a:lnTo>
                    <a:pt x="1399" y="4111"/>
                  </a:lnTo>
                  <a:lnTo>
                    <a:pt x="1405" y="4103"/>
                  </a:lnTo>
                  <a:lnTo>
                    <a:pt x="1413" y="4099"/>
                  </a:lnTo>
                  <a:lnTo>
                    <a:pt x="1420" y="4094"/>
                  </a:lnTo>
                  <a:lnTo>
                    <a:pt x="1433" y="4091"/>
                  </a:lnTo>
                  <a:lnTo>
                    <a:pt x="1449" y="4087"/>
                  </a:lnTo>
                  <a:lnTo>
                    <a:pt x="1469" y="4083"/>
                  </a:lnTo>
                  <a:lnTo>
                    <a:pt x="1462" y="4071"/>
                  </a:lnTo>
                  <a:lnTo>
                    <a:pt x="1459" y="4060"/>
                  </a:lnTo>
                  <a:lnTo>
                    <a:pt x="1459" y="4053"/>
                  </a:lnTo>
                  <a:lnTo>
                    <a:pt x="1459" y="4046"/>
                  </a:lnTo>
                  <a:lnTo>
                    <a:pt x="1459" y="4034"/>
                  </a:lnTo>
                  <a:lnTo>
                    <a:pt x="1459" y="4021"/>
                  </a:lnTo>
                  <a:lnTo>
                    <a:pt x="1466" y="4013"/>
                  </a:lnTo>
                  <a:lnTo>
                    <a:pt x="1474" y="4007"/>
                  </a:lnTo>
                  <a:lnTo>
                    <a:pt x="1484" y="4000"/>
                  </a:lnTo>
                  <a:lnTo>
                    <a:pt x="1500" y="3994"/>
                  </a:lnTo>
                  <a:lnTo>
                    <a:pt x="1506" y="3994"/>
                  </a:lnTo>
                  <a:lnTo>
                    <a:pt x="1518" y="3994"/>
                  </a:lnTo>
                  <a:lnTo>
                    <a:pt x="1529" y="3994"/>
                  </a:lnTo>
                  <a:lnTo>
                    <a:pt x="1542" y="3994"/>
                  </a:lnTo>
                  <a:lnTo>
                    <a:pt x="1554" y="3994"/>
                  </a:lnTo>
                  <a:lnTo>
                    <a:pt x="1568" y="3994"/>
                  </a:lnTo>
                  <a:lnTo>
                    <a:pt x="1579" y="3994"/>
                  </a:lnTo>
                  <a:lnTo>
                    <a:pt x="1593" y="3994"/>
                  </a:lnTo>
                  <a:lnTo>
                    <a:pt x="1603" y="4001"/>
                  </a:lnTo>
                  <a:lnTo>
                    <a:pt x="1617" y="4010"/>
                  </a:lnTo>
                  <a:lnTo>
                    <a:pt x="1630" y="4021"/>
                  </a:lnTo>
                  <a:lnTo>
                    <a:pt x="1646" y="4032"/>
                  </a:lnTo>
                  <a:lnTo>
                    <a:pt x="1661" y="4041"/>
                  </a:lnTo>
                  <a:lnTo>
                    <a:pt x="1678" y="4052"/>
                  </a:lnTo>
                  <a:lnTo>
                    <a:pt x="1695" y="4059"/>
                  </a:lnTo>
                  <a:lnTo>
                    <a:pt x="1715" y="4065"/>
                  </a:lnTo>
                  <a:lnTo>
                    <a:pt x="1744" y="4016"/>
                  </a:lnTo>
                  <a:lnTo>
                    <a:pt x="1771" y="3963"/>
                  </a:lnTo>
                  <a:lnTo>
                    <a:pt x="1795" y="3908"/>
                  </a:lnTo>
                  <a:lnTo>
                    <a:pt x="1817" y="3854"/>
                  </a:lnTo>
                  <a:lnTo>
                    <a:pt x="1836" y="3798"/>
                  </a:lnTo>
                  <a:lnTo>
                    <a:pt x="1856" y="3741"/>
                  </a:lnTo>
                  <a:lnTo>
                    <a:pt x="1873" y="3687"/>
                  </a:lnTo>
                  <a:lnTo>
                    <a:pt x="1890" y="3637"/>
                  </a:lnTo>
                  <a:lnTo>
                    <a:pt x="1906" y="3566"/>
                  </a:lnTo>
                  <a:lnTo>
                    <a:pt x="1926" y="3493"/>
                  </a:lnTo>
                  <a:lnTo>
                    <a:pt x="1943" y="3416"/>
                  </a:lnTo>
                  <a:lnTo>
                    <a:pt x="1962" y="3341"/>
                  </a:lnTo>
                  <a:lnTo>
                    <a:pt x="1973" y="3263"/>
                  </a:lnTo>
                  <a:lnTo>
                    <a:pt x="1982" y="3189"/>
                  </a:lnTo>
                  <a:lnTo>
                    <a:pt x="1982" y="3115"/>
                  </a:lnTo>
                  <a:lnTo>
                    <a:pt x="1973" y="3047"/>
                  </a:lnTo>
                  <a:lnTo>
                    <a:pt x="1956" y="3047"/>
                  </a:lnTo>
                  <a:lnTo>
                    <a:pt x="1941" y="3056"/>
                  </a:lnTo>
                  <a:lnTo>
                    <a:pt x="1902" y="3069"/>
                  </a:lnTo>
                  <a:lnTo>
                    <a:pt x="1865" y="3083"/>
                  </a:lnTo>
                  <a:lnTo>
                    <a:pt x="1826" y="3092"/>
                  </a:lnTo>
                  <a:lnTo>
                    <a:pt x="1788" y="3100"/>
                  </a:lnTo>
                  <a:lnTo>
                    <a:pt x="1751" y="3105"/>
                  </a:lnTo>
                  <a:lnTo>
                    <a:pt x="1714" y="3111"/>
                  </a:lnTo>
                  <a:lnTo>
                    <a:pt x="1678" y="3114"/>
                  </a:lnTo>
                  <a:lnTo>
                    <a:pt x="1644" y="3118"/>
                  </a:lnTo>
                  <a:lnTo>
                    <a:pt x="1576" y="3103"/>
                  </a:lnTo>
                  <a:lnTo>
                    <a:pt x="1517" y="3087"/>
                  </a:lnTo>
                  <a:lnTo>
                    <a:pt x="1461" y="3068"/>
                  </a:lnTo>
                  <a:lnTo>
                    <a:pt x="1413" y="3046"/>
                  </a:lnTo>
                  <a:lnTo>
                    <a:pt x="1367" y="3019"/>
                  </a:lnTo>
                  <a:lnTo>
                    <a:pt x="1326" y="2988"/>
                  </a:lnTo>
                  <a:lnTo>
                    <a:pt x="1287" y="2953"/>
                  </a:lnTo>
                  <a:lnTo>
                    <a:pt x="1253" y="2913"/>
                  </a:lnTo>
                  <a:lnTo>
                    <a:pt x="1235" y="2913"/>
                  </a:lnTo>
                  <a:lnTo>
                    <a:pt x="1219" y="2916"/>
                  </a:lnTo>
                  <a:lnTo>
                    <a:pt x="1204" y="2920"/>
                  </a:lnTo>
                  <a:lnTo>
                    <a:pt x="1192" y="2926"/>
                  </a:lnTo>
                  <a:lnTo>
                    <a:pt x="1180" y="2932"/>
                  </a:lnTo>
                  <a:lnTo>
                    <a:pt x="1168" y="2938"/>
                  </a:lnTo>
                  <a:lnTo>
                    <a:pt x="1155" y="2942"/>
                  </a:lnTo>
                  <a:lnTo>
                    <a:pt x="1141" y="2948"/>
                  </a:lnTo>
                  <a:lnTo>
                    <a:pt x="1090" y="2947"/>
                  </a:lnTo>
                  <a:lnTo>
                    <a:pt x="1051" y="2942"/>
                  </a:lnTo>
                  <a:lnTo>
                    <a:pt x="1019" y="2935"/>
                  </a:lnTo>
                  <a:lnTo>
                    <a:pt x="997" y="2923"/>
                  </a:lnTo>
                  <a:lnTo>
                    <a:pt x="980" y="2904"/>
                  </a:lnTo>
                  <a:lnTo>
                    <a:pt x="968" y="2880"/>
                  </a:lnTo>
                  <a:lnTo>
                    <a:pt x="960" y="2848"/>
                  </a:lnTo>
                  <a:lnTo>
                    <a:pt x="956" y="2807"/>
                  </a:lnTo>
                  <a:lnTo>
                    <a:pt x="905" y="2804"/>
                  </a:lnTo>
                  <a:lnTo>
                    <a:pt x="866" y="2807"/>
                  </a:lnTo>
                  <a:lnTo>
                    <a:pt x="834" y="2808"/>
                  </a:lnTo>
                  <a:lnTo>
                    <a:pt x="807" y="2809"/>
                  </a:lnTo>
                  <a:lnTo>
                    <a:pt x="780" y="2807"/>
                  </a:lnTo>
                  <a:lnTo>
                    <a:pt x="752" y="2799"/>
                  </a:lnTo>
                  <a:lnTo>
                    <a:pt x="724" y="2784"/>
                  </a:lnTo>
                  <a:lnTo>
                    <a:pt x="690" y="2761"/>
                  </a:lnTo>
                  <a:lnTo>
                    <a:pt x="678" y="2728"/>
                  </a:lnTo>
                  <a:lnTo>
                    <a:pt x="669" y="2700"/>
                  </a:lnTo>
                  <a:lnTo>
                    <a:pt x="664" y="2674"/>
                  </a:lnTo>
                  <a:lnTo>
                    <a:pt x="661" y="2651"/>
                  </a:lnTo>
                  <a:lnTo>
                    <a:pt x="659" y="2628"/>
                  </a:lnTo>
                  <a:lnTo>
                    <a:pt x="662" y="2604"/>
                  </a:lnTo>
                  <a:lnTo>
                    <a:pt x="668" y="2581"/>
                  </a:lnTo>
                  <a:lnTo>
                    <a:pt x="679" y="2555"/>
                  </a:lnTo>
                  <a:lnTo>
                    <a:pt x="581" y="2564"/>
                  </a:lnTo>
                  <a:lnTo>
                    <a:pt x="489" y="2569"/>
                  </a:lnTo>
                  <a:lnTo>
                    <a:pt x="403" y="2564"/>
                  </a:lnTo>
                  <a:lnTo>
                    <a:pt x="323" y="2553"/>
                  </a:lnTo>
                  <a:lnTo>
                    <a:pt x="246" y="2526"/>
                  </a:lnTo>
                  <a:lnTo>
                    <a:pt x="177" y="2488"/>
                  </a:lnTo>
                  <a:lnTo>
                    <a:pt x="112" y="2434"/>
                  </a:lnTo>
                  <a:lnTo>
                    <a:pt x="53" y="2368"/>
                  </a:lnTo>
                  <a:lnTo>
                    <a:pt x="32" y="2315"/>
                  </a:lnTo>
                  <a:lnTo>
                    <a:pt x="17" y="2263"/>
                  </a:lnTo>
                  <a:lnTo>
                    <a:pt x="5" y="2213"/>
                  </a:lnTo>
                  <a:lnTo>
                    <a:pt x="2" y="2166"/>
                  </a:lnTo>
                  <a:lnTo>
                    <a:pt x="4" y="2117"/>
                  </a:lnTo>
                  <a:lnTo>
                    <a:pt x="17" y="2073"/>
                  </a:lnTo>
                  <a:lnTo>
                    <a:pt x="43" y="2027"/>
                  </a:lnTo>
                  <a:lnTo>
                    <a:pt x="83" y="1984"/>
                  </a:lnTo>
                  <a:lnTo>
                    <a:pt x="75" y="1971"/>
                  </a:lnTo>
                  <a:lnTo>
                    <a:pt x="68" y="1960"/>
                  </a:lnTo>
                  <a:lnTo>
                    <a:pt x="60" y="1951"/>
                  </a:lnTo>
                  <a:lnTo>
                    <a:pt x="53" y="1946"/>
                  </a:lnTo>
                  <a:lnTo>
                    <a:pt x="41" y="1934"/>
                  </a:lnTo>
                  <a:lnTo>
                    <a:pt x="32" y="1922"/>
                  </a:lnTo>
                  <a:lnTo>
                    <a:pt x="4" y="1861"/>
                  </a:lnTo>
                  <a:lnTo>
                    <a:pt x="0" y="1805"/>
                  </a:lnTo>
                  <a:lnTo>
                    <a:pt x="17" y="1752"/>
                  </a:lnTo>
                  <a:lnTo>
                    <a:pt x="51" y="1703"/>
                  </a:lnTo>
                  <a:lnTo>
                    <a:pt x="94" y="1656"/>
                  </a:lnTo>
                  <a:lnTo>
                    <a:pt x="144" y="1616"/>
                  </a:lnTo>
                  <a:lnTo>
                    <a:pt x="197" y="1578"/>
                  </a:lnTo>
                  <a:lnTo>
                    <a:pt x="248" y="1547"/>
                  </a:lnTo>
                  <a:lnTo>
                    <a:pt x="280" y="1533"/>
                  </a:lnTo>
                  <a:lnTo>
                    <a:pt x="306" y="1526"/>
                  </a:lnTo>
                  <a:lnTo>
                    <a:pt x="323" y="1519"/>
                  </a:lnTo>
                  <a:lnTo>
                    <a:pt x="336" y="1514"/>
                  </a:lnTo>
                  <a:lnTo>
                    <a:pt x="343" y="1510"/>
                  </a:lnTo>
                  <a:lnTo>
                    <a:pt x="348" y="1507"/>
                  </a:lnTo>
                  <a:lnTo>
                    <a:pt x="348" y="1504"/>
                  </a:lnTo>
                  <a:lnTo>
                    <a:pt x="350" y="1502"/>
                  </a:lnTo>
                  <a:lnTo>
                    <a:pt x="309" y="1437"/>
                  </a:lnTo>
                  <a:lnTo>
                    <a:pt x="280" y="1380"/>
                  </a:lnTo>
                  <a:lnTo>
                    <a:pt x="263" y="1328"/>
                  </a:lnTo>
                  <a:lnTo>
                    <a:pt x="263" y="1281"/>
                  </a:lnTo>
                  <a:lnTo>
                    <a:pt x="275" y="1234"/>
                  </a:lnTo>
                  <a:lnTo>
                    <a:pt x="306" y="1189"/>
                  </a:lnTo>
                  <a:lnTo>
                    <a:pt x="353" y="1145"/>
                  </a:lnTo>
                  <a:lnTo>
                    <a:pt x="423" y="1101"/>
                  </a:lnTo>
                  <a:lnTo>
                    <a:pt x="438" y="1096"/>
                  </a:lnTo>
                  <a:lnTo>
                    <a:pt x="452" y="1095"/>
                  </a:lnTo>
                  <a:lnTo>
                    <a:pt x="460" y="1092"/>
                  </a:lnTo>
                  <a:lnTo>
                    <a:pt x="469" y="1090"/>
                  </a:lnTo>
                  <a:lnTo>
                    <a:pt x="481" y="1084"/>
                  </a:lnTo>
                  <a:lnTo>
                    <a:pt x="494" y="1074"/>
                  </a:lnTo>
                  <a:lnTo>
                    <a:pt x="482" y="1051"/>
                  </a:lnTo>
                  <a:lnTo>
                    <a:pt x="476" y="1028"/>
                  </a:lnTo>
                  <a:lnTo>
                    <a:pt x="472" y="1008"/>
                  </a:lnTo>
                  <a:lnTo>
                    <a:pt x="474" y="990"/>
                  </a:lnTo>
                  <a:lnTo>
                    <a:pt x="476" y="972"/>
                  </a:lnTo>
                  <a:lnTo>
                    <a:pt x="484" y="955"/>
                  </a:lnTo>
                  <a:lnTo>
                    <a:pt x="496" y="938"/>
                  </a:lnTo>
                  <a:lnTo>
                    <a:pt x="515" y="922"/>
                  </a:lnTo>
                  <a:lnTo>
                    <a:pt x="527" y="916"/>
                  </a:lnTo>
                  <a:lnTo>
                    <a:pt x="533" y="913"/>
                  </a:lnTo>
                  <a:lnTo>
                    <a:pt x="538" y="909"/>
                  </a:lnTo>
                  <a:lnTo>
                    <a:pt x="545" y="904"/>
                  </a:lnTo>
                  <a:lnTo>
                    <a:pt x="508" y="847"/>
                  </a:lnTo>
                  <a:lnTo>
                    <a:pt x="482" y="797"/>
                  </a:lnTo>
                  <a:lnTo>
                    <a:pt x="467" y="752"/>
                  </a:lnTo>
                  <a:lnTo>
                    <a:pt x="469" y="712"/>
                  </a:lnTo>
                  <a:lnTo>
                    <a:pt x="479" y="672"/>
                  </a:lnTo>
                  <a:lnTo>
                    <a:pt x="506" y="636"/>
                  </a:lnTo>
                  <a:lnTo>
                    <a:pt x="549" y="596"/>
                  </a:lnTo>
                  <a:lnTo>
                    <a:pt x="606" y="556"/>
                  </a:lnTo>
                  <a:lnTo>
                    <a:pt x="647" y="544"/>
                  </a:lnTo>
                  <a:lnTo>
                    <a:pt x="693" y="535"/>
                  </a:lnTo>
                  <a:lnTo>
                    <a:pt x="739" y="525"/>
                  </a:lnTo>
                  <a:lnTo>
                    <a:pt x="788" y="519"/>
                  </a:lnTo>
                  <a:lnTo>
                    <a:pt x="836" y="514"/>
                  </a:lnTo>
                  <a:lnTo>
                    <a:pt x="885" y="514"/>
                  </a:lnTo>
                  <a:lnTo>
                    <a:pt x="936" y="519"/>
                  </a:lnTo>
                  <a:lnTo>
                    <a:pt x="987" y="529"/>
                  </a:lnTo>
                  <a:lnTo>
                    <a:pt x="995" y="534"/>
                  </a:lnTo>
                  <a:lnTo>
                    <a:pt x="1004" y="540"/>
                  </a:lnTo>
                  <a:lnTo>
                    <a:pt x="1009" y="542"/>
                  </a:lnTo>
                  <a:lnTo>
                    <a:pt x="1016" y="545"/>
                  </a:lnTo>
                  <a:lnTo>
                    <a:pt x="1024" y="550"/>
                  </a:lnTo>
                  <a:lnTo>
                    <a:pt x="1038" y="556"/>
                  </a:lnTo>
                  <a:lnTo>
                    <a:pt x="1112" y="473"/>
                  </a:lnTo>
                  <a:lnTo>
                    <a:pt x="1201" y="408"/>
                  </a:lnTo>
                  <a:lnTo>
                    <a:pt x="1299" y="358"/>
                  </a:lnTo>
                  <a:lnTo>
                    <a:pt x="1408" y="327"/>
                  </a:lnTo>
                  <a:lnTo>
                    <a:pt x="1518" y="311"/>
                  </a:lnTo>
                  <a:lnTo>
                    <a:pt x="1635" y="314"/>
                  </a:lnTo>
                  <a:lnTo>
                    <a:pt x="1753" y="331"/>
                  </a:lnTo>
                  <a:lnTo>
                    <a:pt x="1870" y="368"/>
                  </a:lnTo>
                  <a:lnTo>
                    <a:pt x="1875" y="368"/>
                  </a:lnTo>
                  <a:lnTo>
                    <a:pt x="1880" y="368"/>
                  </a:lnTo>
                  <a:lnTo>
                    <a:pt x="1887" y="343"/>
                  </a:lnTo>
                  <a:lnTo>
                    <a:pt x="1894" y="324"/>
                  </a:lnTo>
                  <a:lnTo>
                    <a:pt x="1900" y="308"/>
                  </a:lnTo>
                  <a:lnTo>
                    <a:pt x="1911" y="294"/>
                  </a:lnTo>
                  <a:lnTo>
                    <a:pt x="1919" y="281"/>
                  </a:lnTo>
                  <a:lnTo>
                    <a:pt x="1934" y="271"/>
                  </a:lnTo>
                  <a:lnTo>
                    <a:pt x="1951" y="256"/>
                  </a:lnTo>
                  <a:lnTo>
                    <a:pt x="1973" y="243"/>
                  </a:lnTo>
                  <a:lnTo>
                    <a:pt x="1989" y="235"/>
                  </a:lnTo>
                  <a:lnTo>
                    <a:pt x="2004" y="231"/>
                  </a:lnTo>
                  <a:lnTo>
                    <a:pt x="2019" y="228"/>
                  </a:lnTo>
                  <a:lnTo>
                    <a:pt x="2035" y="225"/>
                  </a:lnTo>
                  <a:lnTo>
                    <a:pt x="2048" y="222"/>
                  </a:lnTo>
                  <a:lnTo>
                    <a:pt x="2060" y="221"/>
                  </a:lnTo>
                  <a:lnTo>
                    <a:pt x="2069" y="218"/>
                  </a:lnTo>
                  <a:lnTo>
                    <a:pt x="2075" y="216"/>
                  </a:lnTo>
                  <a:lnTo>
                    <a:pt x="2091" y="111"/>
                  </a:lnTo>
                  <a:lnTo>
                    <a:pt x="2135" y="43"/>
                  </a:lnTo>
                  <a:lnTo>
                    <a:pt x="2203" y="8"/>
                  </a:lnTo>
                  <a:lnTo>
                    <a:pt x="2286" y="0"/>
                  </a:lnTo>
                  <a:lnTo>
                    <a:pt x="2376" y="14"/>
                  </a:lnTo>
                  <a:lnTo>
                    <a:pt x="2473" y="45"/>
                  </a:lnTo>
                  <a:lnTo>
                    <a:pt x="2566" y="86"/>
                  </a:lnTo>
                  <a:lnTo>
                    <a:pt x="2651" y="136"/>
                  </a:lnTo>
                  <a:lnTo>
                    <a:pt x="2665" y="154"/>
                  </a:lnTo>
                  <a:lnTo>
                    <a:pt x="2680" y="173"/>
                  </a:lnTo>
                  <a:lnTo>
                    <a:pt x="2695" y="192"/>
                  </a:lnTo>
                  <a:lnTo>
                    <a:pt x="2710" y="212"/>
                  </a:lnTo>
                  <a:lnTo>
                    <a:pt x="2724" y="231"/>
                  </a:lnTo>
                  <a:lnTo>
                    <a:pt x="2738" y="252"/>
                  </a:lnTo>
                  <a:lnTo>
                    <a:pt x="2750" y="274"/>
                  </a:lnTo>
                  <a:lnTo>
                    <a:pt x="2763" y="297"/>
                  </a:lnTo>
                  <a:lnTo>
                    <a:pt x="2775" y="325"/>
                  </a:lnTo>
                  <a:lnTo>
                    <a:pt x="2785" y="348"/>
                  </a:lnTo>
                  <a:lnTo>
                    <a:pt x="2792" y="364"/>
                  </a:lnTo>
                  <a:lnTo>
                    <a:pt x="2799" y="376"/>
                  </a:lnTo>
                  <a:lnTo>
                    <a:pt x="2802" y="382"/>
                  </a:lnTo>
                  <a:lnTo>
                    <a:pt x="2806" y="387"/>
                  </a:lnTo>
                  <a:lnTo>
                    <a:pt x="2809" y="390"/>
                  </a:lnTo>
                  <a:lnTo>
                    <a:pt x="2814" y="395"/>
                  </a:lnTo>
                  <a:lnTo>
                    <a:pt x="2845" y="336"/>
                  </a:lnTo>
                  <a:lnTo>
                    <a:pt x="2889" y="287"/>
                  </a:lnTo>
                  <a:lnTo>
                    <a:pt x="2940" y="249"/>
                  </a:lnTo>
                  <a:lnTo>
                    <a:pt x="3001" y="222"/>
                  </a:lnTo>
                  <a:lnTo>
                    <a:pt x="3065" y="203"/>
                  </a:lnTo>
                  <a:lnTo>
                    <a:pt x="3137" y="192"/>
                  </a:lnTo>
                  <a:lnTo>
                    <a:pt x="3210" y="191"/>
                  </a:lnTo>
                  <a:lnTo>
                    <a:pt x="3288" y="198"/>
                  </a:lnTo>
                  <a:lnTo>
                    <a:pt x="3305" y="203"/>
                  </a:lnTo>
                  <a:lnTo>
                    <a:pt x="3327" y="213"/>
                  </a:lnTo>
                  <a:lnTo>
                    <a:pt x="3352" y="226"/>
                  </a:lnTo>
                  <a:lnTo>
                    <a:pt x="3380" y="241"/>
                  </a:lnTo>
                  <a:lnTo>
                    <a:pt x="3405" y="253"/>
                  </a:lnTo>
                  <a:lnTo>
                    <a:pt x="3430" y="266"/>
                  </a:lnTo>
                  <a:lnTo>
                    <a:pt x="3453" y="274"/>
                  </a:lnTo>
                  <a:lnTo>
                    <a:pt x="3471" y="278"/>
                  </a:lnTo>
                  <a:lnTo>
                    <a:pt x="3507" y="240"/>
                  </a:lnTo>
                  <a:lnTo>
                    <a:pt x="3549" y="206"/>
                  </a:lnTo>
                  <a:lnTo>
                    <a:pt x="3594" y="175"/>
                  </a:lnTo>
                  <a:lnTo>
                    <a:pt x="3643" y="151"/>
                  </a:lnTo>
                  <a:lnTo>
                    <a:pt x="3694" y="132"/>
                  </a:lnTo>
                  <a:lnTo>
                    <a:pt x="3748" y="125"/>
                  </a:lnTo>
                  <a:lnTo>
                    <a:pt x="3804" y="127"/>
                  </a:lnTo>
                  <a:lnTo>
                    <a:pt x="3862" y="145"/>
                  </a:lnTo>
                  <a:lnTo>
                    <a:pt x="3887" y="173"/>
                  </a:lnTo>
                  <a:lnTo>
                    <a:pt x="3908" y="197"/>
                  </a:lnTo>
                  <a:lnTo>
                    <a:pt x="3921" y="216"/>
                  </a:lnTo>
                  <a:lnTo>
                    <a:pt x="3931" y="235"/>
                  </a:lnTo>
                  <a:lnTo>
                    <a:pt x="3935" y="253"/>
                  </a:lnTo>
                  <a:lnTo>
                    <a:pt x="3935" y="277"/>
                  </a:lnTo>
                  <a:lnTo>
                    <a:pt x="3930" y="305"/>
                  </a:lnTo>
                  <a:lnTo>
                    <a:pt x="3925" y="342"/>
                  </a:lnTo>
                  <a:lnTo>
                    <a:pt x="3933" y="340"/>
                  </a:lnTo>
                  <a:lnTo>
                    <a:pt x="3942" y="340"/>
                  </a:lnTo>
                  <a:lnTo>
                    <a:pt x="3948" y="339"/>
                  </a:lnTo>
                  <a:lnTo>
                    <a:pt x="3957" y="339"/>
                  </a:lnTo>
                  <a:lnTo>
                    <a:pt x="3964" y="336"/>
                  </a:lnTo>
                  <a:lnTo>
                    <a:pt x="3976" y="333"/>
                  </a:lnTo>
                  <a:lnTo>
                    <a:pt x="3987" y="328"/>
                  </a:lnTo>
                  <a:lnTo>
                    <a:pt x="4006" y="324"/>
                  </a:lnTo>
                  <a:lnTo>
                    <a:pt x="4072" y="321"/>
                  </a:lnTo>
                  <a:lnTo>
                    <a:pt x="4142" y="322"/>
                  </a:lnTo>
                  <a:lnTo>
                    <a:pt x="4210" y="330"/>
                  </a:lnTo>
                  <a:lnTo>
                    <a:pt x="4274" y="346"/>
                  </a:lnTo>
                  <a:lnTo>
                    <a:pt x="4332" y="370"/>
                  </a:lnTo>
                  <a:lnTo>
                    <a:pt x="4381" y="408"/>
                  </a:lnTo>
                  <a:lnTo>
                    <a:pt x="4415" y="460"/>
                  </a:lnTo>
                  <a:lnTo>
                    <a:pt x="4437" y="529"/>
                  </a:lnTo>
                  <a:lnTo>
                    <a:pt x="4432" y="542"/>
                  </a:lnTo>
                  <a:lnTo>
                    <a:pt x="4431" y="554"/>
                  </a:lnTo>
                  <a:lnTo>
                    <a:pt x="4429" y="562"/>
                  </a:lnTo>
                  <a:lnTo>
                    <a:pt x="4429" y="569"/>
                  </a:lnTo>
                  <a:lnTo>
                    <a:pt x="4431" y="575"/>
                  </a:lnTo>
                  <a:lnTo>
                    <a:pt x="4437" y="582"/>
                  </a:lnTo>
                  <a:lnTo>
                    <a:pt x="4519" y="594"/>
                  </a:lnTo>
                  <a:lnTo>
                    <a:pt x="4602" y="613"/>
                  </a:lnTo>
                  <a:lnTo>
                    <a:pt x="4680" y="640"/>
                  </a:lnTo>
                  <a:lnTo>
                    <a:pt x="4755" y="675"/>
                  </a:lnTo>
                  <a:lnTo>
                    <a:pt x="4821" y="717"/>
                  </a:lnTo>
                  <a:lnTo>
                    <a:pt x="4884" y="770"/>
                  </a:lnTo>
                  <a:lnTo>
                    <a:pt x="4937" y="832"/>
                  </a:lnTo>
                  <a:lnTo>
                    <a:pt x="4981" y="904"/>
                  </a:lnTo>
                  <a:lnTo>
                    <a:pt x="4988" y="975"/>
                  </a:lnTo>
                  <a:lnTo>
                    <a:pt x="4989" y="1045"/>
                  </a:lnTo>
                  <a:lnTo>
                    <a:pt x="4979" y="1110"/>
                  </a:lnTo>
                  <a:lnTo>
                    <a:pt x="4961" y="1170"/>
                  </a:lnTo>
                  <a:lnTo>
                    <a:pt x="4927" y="1223"/>
                  </a:lnTo>
                  <a:lnTo>
                    <a:pt x="4881" y="1274"/>
                  </a:lnTo>
                  <a:lnTo>
                    <a:pt x="4816" y="1315"/>
                  </a:lnTo>
                  <a:lnTo>
                    <a:pt x="4735" y="1350"/>
                  </a:lnTo>
                  <a:lnTo>
                    <a:pt x="4735" y="1355"/>
                  </a:lnTo>
                  <a:lnTo>
                    <a:pt x="4735" y="1368"/>
                  </a:lnTo>
                  <a:lnTo>
                    <a:pt x="4758" y="1386"/>
                  </a:lnTo>
                  <a:lnTo>
                    <a:pt x="4777" y="1409"/>
                  </a:lnTo>
                  <a:lnTo>
                    <a:pt x="4787" y="1435"/>
                  </a:lnTo>
                  <a:lnTo>
                    <a:pt x="4792" y="1463"/>
                  </a:lnTo>
                  <a:lnTo>
                    <a:pt x="4786" y="1486"/>
                  </a:lnTo>
                  <a:lnTo>
                    <a:pt x="4770" y="1508"/>
                  </a:lnTo>
                  <a:lnTo>
                    <a:pt x="4741" y="1526"/>
                  </a:lnTo>
                  <a:lnTo>
                    <a:pt x="4704" y="1538"/>
                  </a:lnTo>
                  <a:lnTo>
                    <a:pt x="4755" y="1612"/>
                  </a:lnTo>
                  <a:lnTo>
                    <a:pt x="4798" y="1683"/>
                  </a:lnTo>
                  <a:lnTo>
                    <a:pt x="4826" y="1751"/>
                  </a:lnTo>
                  <a:lnTo>
                    <a:pt x="4842" y="1818"/>
                  </a:lnTo>
                  <a:lnTo>
                    <a:pt x="4838" y="1885"/>
                  </a:lnTo>
                  <a:lnTo>
                    <a:pt x="4820" y="1954"/>
                  </a:lnTo>
                  <a:lnTo>
                    <a:pt x="4782" y="2025"/>
                  </a:lnTo>
                  <a:lnTo>
                    <a:pt x="4724" y="2101"/>
                  </a:lnTo>
                  <a:lnTo>
                    <a:pt x="4679" y="2138"/>
                  </a:lnTo>
                  <a:lnTo>
                    <a:pt x="4633" y="2170"/>
                  </a:lnTo>
                  <a:lnTo>
                    <a:pt x="4587" y="2197"/>
                  </a:lnTo>
                  <a:lnTo>
                    <a:pt x="4543" y="2222"/>
                  </a:lnTo>
                  <a:lnTo>
                    <a:pt x="4494" y="2242"/>
                  </a:lnTo>
                  <a:lnTo>
                    <a:pt x="4441" y="2262"/>
                  </a:lnTo>
                  <a:lnTo>
                    <a:pt x="4385" y="2279"/>
                  </a:lnTo>
                  <a:lnTo>
                    <a:pt x="4324" y="2297"/>
                  </a:lnTo>
                  <a:lnTo>
                    <a:pt x="4324" y="2301"/>
                  </a:lnTo>
                  <a:lnTo>
                    <a:pt x="4334" y="2306"/>
                  </a:lnTo>
                  <a:lnTo>
                    <a:pt x="4380" y="2362"/>
                  </a:lnTo>
                  <a:lnTo>
                    <a:pt x="4419" y="2425"/>
                  </a:lnTo>
                  <a:lnTo>
                    <a:pt x="4444" y="2489"/>
                  </a:lnTo>
                  <a:lnTo>
                    <a:pt x="4456" y="2554"/>
                  </a:lnTo>
                  <a:lnTo>
                    <a:pt x="4448" y="2613"/>
                  </a:lnTo>
                  <a:lnTo>
                    <a:pt x="4417" y="2668"/>
                  </a:lnTo>
                  <a:lnTo>
                    <a:pt x="4359" y="2711"/>
                  </a:lnTo>
                  <a:lnTo>
                    <a:pt x="4273" y="2743"/>
                  </a:lnTo>
                  <a:lnTo>
                    <a:pt x="4252" y="2742"/>
                  </a:lnTo>
                  <a:lnTo>
                    <a:pt x="4234" y="2740"/>
                  </a:lnTo>
                  <a:lnTo>
                    <a:pt x="4215" y="2739"/>
                  </a:lnTo>
                  <a:lnTo>
                    <a:pt x="4196" y="2739"/>
                  </a:lnTo>
                  <a:lnTo>
                    <a:pt x="4178" y="2736"/>
                  </a:lnTo>
                  <a:lnTo>
                    <a:pt x="4161" y="2734"/>
                  </a:lnTo>
                  <a:lnTo>
                    <a:pt x="4144" y="2734"/>
                  </a:lnTo>
                  <a:lnTo>
                    <a:pt x="4128" y="2734"/>
                  </a:lnTo>
                  <a:lnTo>
                    <a:pt x="4128" y="2762"/>
                  </a:lnTo>
                  <a:lnTo>
                    <a:pt x="4128" y="2792"/>
                  </a:lnTo>
                  <a:lnTo>
                    <a:pt x="4125" y="2821"/>
                  </a:lnTo>
                  <a:lnTo>
                    <a:pt x="4123" y="2851"/>
                  </a:lnTo>
                  <a:lnTo>
                    <a:pt x="4117" y="2880"/>
                  </a:lnTo>
                  <a:lnTo>
                    <a:pt x="4106" y="2911"/>
                  </a:lnTo>
                  <a:lnTo>
                    <a:pt x="4089" y="2942"/>
                  </a:lnTo>
                  <a:lnTo>
                    <a:pt x="4067" y="2976"/>
                  </a:lnTo>
                  <a:lnTo>
                    <a:pt x="4032" y="2991"/>
                  </a:lnTo>
                  <a:lnTo>
                    <a:pt x="3998" y="3004"/>
                  </a:lnTo>
                  <a:lnTo>
                    <a:pt x="3962" y="3015"/>
                  </a:lnTo>
                  <a:lnTo>
                    <a:pt x="3928" y="3024"/>
                  </a:lnTo>
                  <a:lnTo>
                    <a:pt x="3892" y="3027"/>
                  </a:lnTo>
                  <a:lnTo>
                    <a:pt x="3858" y="3027"/>
                  </a:lnTo>
                  <a:lnTo>
                    <a:pt x="3824" y="3021"/>
                  </a:lnTo>
                  <a:lnTo>
                    <a:pt x="3790" y="3012"/>
                  </a:lnTo>
                  <a:lnTo>
                    <a:pt x="3775" y="3004"/>
                  </a:lnTo>
                  <a:lnTo>
                    <a:pt x="3762" y="2997"/>
                  </a:lnTo>
                  <a:lnTo>
                    <a:pt x="3745" y="2988"/>
                  </a:lnTo>
                  <a:lnTo>
                    <a:pt x="3728" y="2982"/>
                  </a:lnTo>
                  <a:lnTo>
                    <a:pt x="3709" y="2975"/>
                  </a:lnTo>
                  <a:lnTo>
                    <a:pt x="3694" y="2970"/>
                  </a:lnTo>
                  <a:lnTo>
                    <a:pt x="3678" y="2968"/>
                  </a:lnTo>
                  <a:lnTo>
                    <a:pt x="3667" y="2968"/>
                  </a:lnTo>
                  <a:lnTo>
                    <a:pt x="3617" y="3028"/>
                  </a:lnTo>
                  <a:lnTo>
                    <a:pt x="3563" y="3080"/>
                  </a:lnTo>
                  <a:lnTo>
                    <a:pt x="3503" y="3118"/>
                  </a:lnTo>
                  <a:lnTo>
                    <a:pt x="3441" y="3149"/>
                  </a:lnTo>
                  <a:lnTo>
                    <a:pt x="3369" y="3165"/>
                  </a:lnTo>
                  <a:lnTo>
                    <a:pt x="3293" y="3171"/>
                  </a:lnTo>
                  <a:lnTo>
                    <a:pt x="3210" y="3164"/>
                  </a:lnTo>
                  <a:lnTo>
                    <a:pt x="3123" y="3145"/>
                  </a:lnTo>
                  <a:lnTo>
                    <a:pt x="3108" y="3136"/>
                  </a:lnTo>
                  <a:lnTo>
                    <a:pt x="3094" y="3127"/>
                  </a:lnTo>
                  <a:lnTo>
                    <a:pt x="3077" y="3115"/>
                  </a:lnTo>
                  <a:lnTo>
                    <a:pt x="3060" y="3106"/>
                  </a:lnTo>
                  <a:lnTo>
                    <a:pt x="3042" y="3096"/>
                  </a:lnTo>
                  <a:lnTo>
                    <a:pt x="3026" y="3089"/>
                  </a:lnTo>
                  <a:lnTo>
                    <a:pt x="3011" y="3083"/>
                  </a:lnTo>
                  <a:lnTo>
                    <a:pt x="2999" y="3083"/>
                  </a:lnTo>
                  <a:lnTo>
                    <a:pt x="2979" y="3123"/>
                  </a:lnTo>
                  <a:lnTo>
                    <a:pt x="2960" y="3162"/>
                  </a:lnTo>
                  <a:lnTo>
                    <a:pt x="2941" y="3202"/>
                  </a:lnTo>
                  <a:lnTo>
                    <a:pt x="2923" y="3244"/>
                  </a:lnTo>
                  <a:lnTo>
                    <a:pt x="2902" y="3284"/>
                  </a:lnTo>
                  <a:lnTo>
                    <a:pt x="2884" y="3326"/>
                  </a:lnTo>
                  <a:lnTo>
                    <a:pt x="2865" y="3369"/>
                  </a:lnTo>
                  <a:lnTo>
                    <a:pt x="2846" y="3414"/>
                  </a:lnTo>
                  <a:lnTo>
                    <a:pt x="2850" y="3495"/>
                  </a:lnTo>
                  <a:lnTo>
                    <a:pt x="2855" y="3582"/>
                  </a:lnTo>
                  <a:lnTo>
                    <a:pt x="2862" y="3672"/>
                  </a:lnTo>
                  <a:lnTo>
                    <a:pt x="2875" y="3765"/>
                  </a:lnTo>
                  <a:lnTo>
                    <a:pt x="2890" y="3855"/>
                  </a:lnTo>
                  <a:lnTo>
                    <a:pt x="2916" y="3947"/>
                  </a:lnTo>
                  <a:lnTo>
                    <a:pt x="2946" y="4035"/>
                  </a:lnTo>
                  <a:lnTo>
                    <a:pt x="2989" y="4119"/>
                  </a:lnTo>
                  <a:lnTo>
                    <a:pt x="3004" y="4119"/>
                  </a:lnTo>
                  <a:lnTo>
                    <a:pt x="3023" y="4117"/>
                  </a:lnTo>
                  <a:lnTo>
                    <a:pt x="3042" y="4109"/>
                  </a:lnTo>
                  <a:lnTo>
                    <a:pt x="3064" y="4103"/>
                  </a:lnTo>
                  <a:lnTo>
                    <a:pt x="3086" y="4094"/>
                  </a:lnTo>
                  <a:lnTo>
                    <a:pt x="3111" y="4088"/>
                  </a:lnTo>
                  <a:lnTo>
                    <a:pt x="3137" y="4083"/>
                  </a:lnTo>
                  <a:lnTo>
                    <a:pt x="3164" y="4083"/>
                  </a:lnTo>
                  <a:lnTo>
                    <a:pt x="3171" y="4094"/>
                  </a:lnTo>
                  <a:lnTo>
                    <a:pt x="3179" y="4108"/>
                  </a:lnTo>
                  <a:lnTo>
                    <a:pt x="3183" y="4114"/>
                  </a:lnTo>
                  <a:lnTo>
                    <a:pt x="3186" y="4122"/>
                  </a:lnTo>
                  <a:lnTo>
                    <a:pt x="3189" y="4133"/>
                  </a:lnTo>
                  <a:lnTo>
                    <a:pt x="3194" y="4146"/>
                  </a:lnTo>
                  <a:lnTo>
                    <a:pt x="3245" y="4128"/>
                  </a:lnTo>
                  <a:lnTo>
                    <a:pt x="3291" y="4114"/>
                  </a:lnTo>
                  <a:lnTo>
                    <a:pt x="3327" y="4102"/>
                  </a:lnTo>
                  <a:lnTo>
                    <a:pt x="3352" y="4100"/>
                  </a:lnTo>
                  <a:lnTo>
                    <a:pt x="3368" y="4106"/>
                  </a:lnTo>
                  <a:lnTo>
                    <a:pt x="3376" y="4127"/>
                  </a:lnTo>
                  <a:lnTo>
                    <a:pt x="3371" y="4162"/>
                  </a:lnTo>
                  <a:lnTo>
                    <a:pt x="3359" y="4217"/>
                  </a:lnTo>
                  <a:lnTo>
                    <a:pt x="3442" y="4199"/>
                  </a:lnTo>
                  <a:lnTo>
                    <a:pt x="3529" y="4186"/>
                  </a:lnTo>
                  <a:lnTo>
                    <a:pt x="3614" y="4176"/>
                  </a:lnTo>
                  <a:lnTo>
                    <a:pt x="3700" y="4174"/>
                  </a:lnTo>
                  <a:lnTo>
                    <a:pt x="3782" y="4180"/>
                  </a:lnTo>
                  <a:lnTo>
                    <a:pt x="3865" y="4199"/>
                  </a:lnTo>
                  <a:lnTo>
                    <a:pt x="3947" y="4230"/>
                  </a:lnTo>
                  <a:lnTo>
                    <a:pt x="4027" y="4279"/>
                  </a:lnTo>
                  <a:lnTo>
                    <a:pt x="4044" y="4341"/>
                  </a:lnTo>
                  <a:lnTo>
                    <a:pt x="4052" y="4394"/>
                  </a:lnTo>
                  <a:lnTo>
                    <a:pt x="4049" y="4437"/>
                  </a:lnTo>
                  <a:lnTo>
                    <a:pt x="4037" y="4475"/>
                  </a:lnTo>
                  <a:lnTo>
                    <a:pt x="4011" y="4508"/>
                  </a:lnTo>
                  <a:lnTo>
                    <a:pt x="3977" y="4542"/>
                  </a:lnTo>
                  <a:lnTo>
                    <a:pt x="3930" y="4577"/>
                  </a:lnTo>
                  <a:lnTo>
                    <a:pt x="3872" y="4619"/>
                  </a:lnTo>
                  <a:lnTo>
                    <a:pt x="3841" y="4629"/>
                  </a:lnTo>
                  <a:lnTo>
                    <a:pt x="3814" y="4639"/>
                  </a:lnTo>
                  <a:lnTo>
                    <a:pt x="3789" y="4648"/>
                  </a:lnTo>
                  <a:lnTo>
                    <a:pt x="3767" y="4657"/>
                  </a:lnTo>
                  <a:lnTo>
                    <a:pt x="3743" y="4666"/>
                  </a:lnTo>
                  <a:lnTo>
                    <a:pt x="3721" y="4679"/>
                  </a:lnTo>
                  <a:lnTo>
                    <a:pt x="3699" y="4695"/>
                  </a:lnTo>
                  <a:lnTo>
                    <a:pt x="3677" y="4718"/>
                  </a:lnTo>
                  <a:lnTo>
                    <a:pt x="3656" y="4790"/>
                  </a:lnTo>
                  <a:lnTo>
                    <a:pt x="3631" y="4853"/>
                  </a:lnTo>
                  <a:lnTo>
                    <a:pt x="3595" y="4904"/>
                  </a:lnTo>
                  <a:lnTo>
                    <a:pt x="3553" y="4945"/>
                  </a:lnTo>
                  <a:lnTo>
                    <a:pt x="3500" y="4976"/>
                  </a:lnTo>
                  <a:lnTo>
                    <a:pt x="3437" y="4998"/>
                  </a:lnTo>
                  <a:lnTo>
                    <a:pt x="3363" y="5013"/>
                  </a:lnTo>
                  <a:lnTo>
                    <a:pt x="3278" y="50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2080" y="3195"/>
              <a:ext cx="1657" cy="452"/>
            </a:xfrm>
            <a:custGeom>
              <a:avLst/>
              <a:gdLst>
                <a:gd name="T0" fmla="*/ 628 w 3315"/>
                <a:gd name="T1" fmla="*/ 223 h 902"/>
                <a:gd name="T2" fmla="*/ 601 w 3315"/>
                <a:gd name="T3" fmla="*/ 218 h 902"/>
                <a:gd name="T4" fmla="*/ 483 w 3315"/>
                <a:gd name="T5" fmla="*/ 204 h 902"/>
                <a:gd name="T6" fmla="*/ 335 w 3315"/>
                <a:gd name="T7" fmla="*/ 212 h 902"/>
                <a:gd name="T8" fmla="*/ 216 w 3315"/>
                <a:gd name="T9" fmla="*/ 203 h 902"/>
                <a:gd name="T10" fmla="*/ 113 w 3315"/>
                <a:gd name="T11" fmla="*/ 174 h 902"/>
                <a:gd name="T12" fmla="*/ 79 w 3315"/>
                <a:gd name="T13" fmla="*/ 149 h 902"/>
                <a:gd name="T14" fmla="*/ 61 w 3315"/>
                <a:gd name="T15" fmla="*/ 132 h 902"/>
                <a:gd name="T16" fmla="*/ 36 w 3315"/>
                <a:gd name="T17" fmla="*/ 122 h 902"/>
                <a:gd name="T18" fmla="*/ 7 w 3315"/>
                <a:gd name="T19" fmla="*/ 115 h 902"/>
                <a:gd name="T20" fmla="*/ 27 w 3315"/>
                <a:gd name="T21" fmla="*/ 59 h 902"/>
                <a:gd name="T22" fmla="*/ 133 w 3315"/>
                <a:gd name="T23" fmla="*/ 34 h 902"/>
                <a:gd name="T24" fmla="*/ 174 w 3315"/>
                <a:gd name="T25" fmla="*/ 37 h 902"/>
                <a:gd name="T26" fmla="*/ 183 w 3315"/>
                <a:gd name="T27" fmla="*/ 38 h 902"/>
                <a:gd name="T28" fmla="*/ 189 w 3315"/>
                <a:gd name="T29" fmla="*/ 32 h 902"/>
                <a:gd name="T30" fmla="*/ 188 w 3315"/>
                <a:gd name="T31" fmla="*/ 25 h 902"/>
                <a:gd name="T32" fmla="*/ 196 w 3315"/>
                <a:gd name="T33" fmla="*/ 24 h 902"/>
                <a:gd name="T34" fmla="*/ 209 w 3315"/>
                <a:gd name="T35" fmla="*/ 24 h 902"/>
                <a:gd name="T36" fmla="*/ 211 w 3315"/>
                <a:gd name="T37" fmla="*/ 13 h 902"/>
                <a:gd name="T38" fmla="*/ 207 w 3315"/>
                <a:gd name="T39" fmla="*/ 3 h 902"/>
                <a:gd name="T40" fmla="*/ 224 w 3315"/>
                <a:gd name="T41" fmla="*/ 6 h 902"/>
                <a:gd name="T42" fmla="*/ 249 w 3315"/>
                <a:gd name="T43" fmla="*/ 16 h 902"/>
                <a:gd name="T44" fmla="*/ 218 w 3315"/>
                <a:gd name="T45" fmla="*/ 54 h 902"/>
                <a:gd name="T46" fmla="*/ 159 w 3315"/>
                <a:gd name="T47" fmla="*/ 95 h 902"/>
                <a:gd name="T48" fmla="*/ 158 w 3315"/>
                <a:gd name="T49" fmla="*/ 108 h 902"/>
                <a:gd name="T50" fmla="*/ 180 w 3315"/>
                <a:gd name="T51" fmla="*/ 98 h 902"/>
                <a:gd name="T52" fmla="*/ 229 w 3315"/>
                <a:gd name="T53" fmla="*/ 91 h 902"/>
                <a:gd name="T54" fmla="*/ 305 w 3315"/>
                <a:gd name="T55" fmla="*/ 94 h 902"/>
                <a:gd name="T56" fmla="*/ 366 w 3315"/>
                <a:gd name="T57" fmla="*/ 86 h 902"/>
                <a:gd name="T58" fmla="*/ 414 w 3315"/>
                <a:gd name="T59" fmla="*/ 89 h 902"/>
                <a:gd name="T60" fmla="*/ 487 w 3315"/>
                <a:gd name="T61" fmla="*/ 114 h 902"/>
                <a:gd name="T62" fmla="*/ 552 w 3315"/>
                <a:gd name="T63" fmla="*/ 140 h 902"/>
                <a:gd name="T64" fmla="*/ 564 w 3315"/>
                <a:gd name="T65" fmla="*/ 136 h 902"/>
                <a:gd name="T66" fmla="*/ 555 w 3315"/>
                <a:gd name="T67" fmla="*/ 126 h 902"/>
                <a:gd name="T68" fmla="*/ 552 w 3315"/>
                <a:gd name="T69" fmla="*/ 115 h 902"/>
                <a:gd name="T70" fmla="*/ 550 w 3315"/>
                <a:gd name="T71" fmla="*/ 108 h 902"/>
                <a:gd name="T72" fmla="*/ 565 w 3315"/>
                <a:gd name="T73" fmla="*/ 110 h 902"/>
                <a:gd name="T74" fmla="*/ 583 w 3315"/>
                <a:gd name="T75" fmla="*/ 117 h 902"/>
                <a:gd name="T76" fmla="*/ 636 w 3315"/>
                <a:gd name="T77" fmla="*/ 111 h 902"/>
                <a:gd name="T78" fmla="*/ 693 w 3315"/>
                <a:gd name="T79" fmla="*/ 115 h 902"/>
                <a:gd name="T80" fmla="*/ 696 w 3315"/>
                <a:gd name="T81" fmla="*/ 110 h 902"/>
                <a:gd name="T82" fmla="*/ 681 w 3315"/>
                <a:gd name="T83" fmla="*/ 96 h 902"/>
                <a:gd name="T84" fmla="*/ 613 w 3315"/>
                <a:gd name="T85" fmla="*/ 78 h 902"/>
                <a:gd name="T86" fmla="*/ 575 w 3315"/>
                <a:gd name="T87" fmla="*/ 41 h 902"/>
                <a:gd name="T88" fmla="*/ 578 w 3315"/>
                <a:gd name="T89" fmla="*/ 32 h 902"/>
                <a:gd name="T90" fmla="*/ 597 w 3315"/>
                <a:gd name="T91" fmla="*/ 24 h 902"/>
                <a:gd name="T92" fmla="*/ 606 w 3315"/>
                <a:gd name="T93" fmla="*/ 23 h 902"/>
                <a:gd name="T94" fmla="*/ 604 w 3315"/>
                <a:gd name="T95" fmla="*/ 32 h 902"/>
                <a:gd name="T96" fmla="*/ 604 w 3315"/>
                <a:gd name="T97" fmla="*/ 41 h 902"/>
                <a:gd name="T98" fmla="*/ 625 w 3315"/>
                <a:gd name="T99" fmla="*/ 38 h 902"/>
                <a:gd name="T100" fmla="*/ 653 w 3315"/>
                <a:gd name="T101" fmla="*/ 32 h 902"/>
                <a:gd name="T102" fmla="*/ 644 w 3315"/>
                <a:gd name="T103" fmla="*/ 44 h 902"/>
                <a:gd name="T104" fmla="*/ 640 w 3315"/>
                <a:gd name="T105" fmla="*/ 61 h 902"/>
                <a:gd name="T106" fmla="*/ 679 w 3315"/>
                <a:gd name="T107" fmla="*/ 55 h 902"/>
                <a:gd name="T108" fmla="*/ 727 w 3315"/>
                <a:gd name="T109" fmla="*/ 45 h 902"/>
                <a:gd name="T110" fmla="*/ 798 w 3315"/>
                <a:gd name="T111" fmla="*/ 54 h 902"/>
                <a:gd name="T112" fmla="*/ 822 w 3315"/>
                <a:gd name="T113" fmla="*/ 103 h 902"/>
                <a:gd name="T114" fmla="*/ 798 w 3315"/>
                <a:gd name="T115" fmla="*/ 120 h 902"/>
                <a:gd name="T116" fmla="*/ 773 w 3315"/>
                <a:gd name="T117" fmla="*/ 132 h 902"/>
                <a:gd name="T118" fmla="*/ 752 w 3315"/>
                <a:gd name="T119" fmla="*/ 139 h 902"/>
                <a:gd name="T120" fmla="*/ 735 w 3315"/>
                <a:gd name="T121" fmla="*/ 150 h 902"/>
                <a:gd name="T122" fmla="*/ 710 w 3315"/>
                <a:gd name="T123" fmla="*/ 205 h 902"/>
                <a:gd name="T124" fmla="*/ 650 w 3315"/>
                <a:gd name="T125" fmla="*/ 22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902"/>
                <a:gd name="T191" fmla="*/ 3315 w 3315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902">
                  <a:moveTo>
                    <a:pt x="2602" y="902"/>
                  </a:moveTo>
                  <a:lnTo>
                    <a:pt x="2570" y="898"/>
                  </a:lnTo>
                  <a:lnTo>
                    <a:pt x="2543" y="895"/>
                  </a:lnTo>
                  <a:lnTo>
                    <a:pt x="2514" y="891"/>
                  </a:lnTo>
                  <a:lnTo>
                    <a:pt x="2488" y="888"/>
                  </a:lnTo>
                  <a:lnTo>
                    <a:pt x="2461" y="882"/>
                  </a:lnTo>
                  <a:lnTo>
                    <a:pt x="2434" y="877"/>
                  </a:lnTo>
                  <a:lnTo>
                    <a:pt x="2405" y="871"/>
                  </a:lnTo>
                  <a:lnTo>
                    <a:pt x="2376" y="867"/>
                  </a:lnTo>
                  <a:lnTo>
                    <a:pt x="2228" y="836"/>
                  </a:lnTo>
                  <a:lnTo>
                    <a:pt x="2081" y="821"/>
                  </a:lnTo>
                  <a:lnTo>
                    <a:pt x="1933" y="815"/>
                  </a:lnTo>
                  <a:lnTo>
                    <a:pt x="1785" y="820"/>
                  </a:lnTo>
                  <a:lnTo>
                    <a:pt x="1636" y="827"/>
                  </a:lnTo>
                  <a:lnTo>
                    <a:pt x="1488" y="837"/>
                  </a:lnTo>
                  <a:lnTo>
                    <a:pt x="1340" y="845"/>
                  </a:lnTo>
                  <a:lnTo>
                    <a:pt x="1194" y="849"/>
                  </a:lnTo>
                  <a:lnTo>
                    <a:pt x="1086" y="837"/>
                  </a:lnTo>
                  <a:lnTo>
                    <a:pt x="977" y="826"/>
                  </a:lnTo>
                  <a:lnTo>
                    <a:pt x="865" y="811"/>
                  </a:lnTo>
                  <a:lnTo>
                    <a:pt x="756" y="793"/>
                  </a:lnTo>
                  <a:lnTo>
                    <a:pt x="647" y="766"/>
                  </a:lnTo>
                  <a:lnTo>
                    <a:pt x="547" y="735"/>
                  </a:lnTo>
                  <a:lnTo>
                    <a:pt x="454" y="694"/>
                  </a:lnTo>
                  <a:lnTo>
                    <a:pt x="372" y="644"/>
                  </a:lnTo>
                  <a:lnTo>
                    <a:pt x="352" y="626"/>
                  </a:lnTo>
                  <a:lnTo>
                    <a:pt x="335" y="608"/>
                  </a:lnTo>
                  <a:lnTo>
                    <a:pt x="316" y="592"/>
                  </a:lnTo>
                  <a:lnTo>
                    <a:pt x="301" y="576"/>
                  </a:lnTo>
                  <a:lnTo>
                    <a:pt x="282" y="558"/>
                  </a:lnTo>
                  <a:lnTo>
                    <a:pt x="265" y="542"/>
                  </a:lnTo>
                  <a:lnTo>
                    <a:pt x="247" y="526"/>
                  </a:lnTo>
                  <a:lnTo>
                    <a:pt x="230" y="509"/>
                  </a:lnTo>
                  <a:lnTo>
                    <a:pt x="204" y="502"/>
                  </a:lnTo>
                  <a:lnTo>
                    <a:pt x="175" y="495"/>
                  </a:lnTo>
                  <a:lnTo>
                    <a:pt x="145" y="487"/>
                  </a:lnTo>
                  <a:lnTo>
                    <a:pt x="114" y="481"/>
                  </a:lnTo>
                  <a:lnTo>
                    <a:pt x="82" y="473"/>
                  </a:lnTo>
                  <a:lnTo>
                    <a:pt x="55" y="465"/>
                  </a:lnTo>
                  <a:lnTo>
                    <a:pt x="31" y="456"/>
                  </a:lnTo>
                  <a:lnTo>
                    <a:pt x="14" y="447"/>
                  </a:lnTo>
                  <a:lnTo>
                    <a:pt x="0" y="359"/>
                  </a:lnTo>
                  <a:lnTo>
                    <a:pt x="38" y="288"/>
                  </a:lnTo>
                  <a:lnTo>
                    <a:pt x="109" y="233"/>
                  </a:lnTo>
                  <a:lnTo>
                    <a:pt x="208" y="193"/>
                  </a:lnTo>
                  <a:lnTo>
                    <a:pt x="318" y="164"/>
                  </a:lnTo>
                  <a:lnTo>
                    <a:pt x="432" y="146"/>
                  </a:lnTo>
                  <a:lnTo>
                    <a:pt x="535" y="136"/>
                  </a:lnTo>
                  <a:lnTo>
                    <a:pt x="620" y="134"/>
                  </a:lnTo>
                  <a:lnTo>
                    <a:pt x="652" y="139"/>
                  </a:lnTo>
                  <a:lnTo>
                    <a:pt x="678" y="143"/>
                  </a:lnTo>
                  <a:lnTo>
                    <a:pt x="697" y="146"/>
                  </a:lnTo>
                  <a:lnTo>
                    <a:pt x="712" y="149"/>
                  </a:lnTo>
                  <a:lnTo>
                    <a:pt x="720" y="149"/>
                  </a:lnTo>
                  <a:lnTo>
                    <a:pt x="729" y="151"/>
                  </a:lnTo>
                  <a:lnTo>
                    <a:pt x="734" y="151"/>
                  </a:lnTo>
                  <a:lnTo>
                    <a:pt x="742" y="152"/>
                  </a:lnTo>
                  <a:lnTo>
                    <a:pt x="753" y="143"/>
                  </a:lnTo>
                  <a:lnTo>
                    <a:pt x="763" y="134"/>
                  </a:lnTo>
                  <a:lnTo>
                    <a:pt x="756" y="127"/>
                  </a:lnTo>
                  <a:lnTo>
                    <a:pt x="753" y="121"/>
                  </a:lnTo>
                  <a:lnTo>
                    <a:pt x="753" y="115"/>
                  </a:lnTo>
                  <a:lnTo>
                    <a:pt x="753" y="109"/>
                  </a:lnTo>
                  <a:lnTo>
                    <a:pt x="753" y="100"/>
                  </a:lnTo>
                  <a:lnTo>
                    <a:pt x="753" y="90"/>
                  </a:lnTo>
                  <a:lnTo>
                    <a:pt x="763" y="90"/>
                  </a:lnTo>
                  <a:lnTo>
                    <a:pt x="775" y="92"/>
                  </a:lnTo>
                  <a:lnTo>
                    <a:pt x="787" y="93"/>
                  </a:lnTo>
                  <a:lnTo>
                    <a:pt x="799" y="96"/>
                  </a:lnTo>
                  <a:lnTo>
                    <a:pt x="810" y="96"/>
                  </a:lnTo>
                  <a:lnTo>
                    <a:pt x="824" y="97"/>
                  </a:lnTo>
                  <a:lnTo>
                    <a:pt x="839" y="94"/>
                  </a:lnTo>
                  <a:lnTo>
                    <a:pt x="856" y="90"/>
                  </a:lnTo>
                  <a:lnTo>
                    <a:pt x="851" y="77"/>
                  </a:lnTo>
                  <a:lnTo>
                    <a:pt x="848" y="63"/>
                  </a:lnTo>
                  <a:lnTo>
                    <a:pt x="844" y="52"/>
                  </a:lnTo>
                  <a:lnTo>
                    <a:pt x="841" y="41"/>
                  </a:lnTo>
                  <a:lnTo>
                    <a:pt x="836" y="29"/>
                  </a:lnTo>
                  <a:lnTo>
                    <a:pt x="833" y="19"/>
                  </a:lnTo>
                  <a:lnTo>
                    <a:pt x="829" y="9"/>
                  </a:lnTo>
                  <a:lnTo>
                    <a:pt x="826" y="0"/>
                  </a:lnTo>
                  <a:lnTo>
                    <a:pt x="849" y="6"/>
                  </a:lnTo>
                  <a:lnTo>
                    <a:pt x="875" y="13"/>
                  </a:lnTo>
                  <a:lnTo>
                    <a:pt x="899" y="21"/>
                  </a:lnTo>
                  <a:lnTo>
                    <a:pt x="923" y="29"/>
                  </a:lnTo>
                  <a:lnTo>
                    <a:pt x="946" y="38"/>
                  </a:lnTo>
                  <a:lnTo>
                    <a:pt x="972" y="50"/>
                  </a:lnTo>
                  <a:lnTo>
                    <a:pt x="999" y="63"/>
                  </a:lnTo>
                  <a:lnTo>
                    <a:pt x="1029" y="81"/>
                  </a:lnTo>
                  <a:lnTo>
                    <a:pt x="982" y="130"/>
                  </a:lnTo>
                  <a:lnTo>
                    <a:pt x="929" y="174"/>
                  </a:lnTo>
                  <a:lnTo>
                    <a:pt x="872" y="214"/>
                  </a:lnTo>
                  <a:lnTo>
                    <a:pt x="812" y="254"/>
                  </a:lnTo>
                  <a:lnTo>
                    <a:pt x="751" y="292"/>
                  </a:lnTo>
                  <a:lnTo>
                    <a:pt x="692" y="334"/>
                  </a:lnTo>
                  <a:lnTo>
                    <a:pt x="637" y="378"/>
                  </a:lnTo>
                  <a:lnTo>
                    <a:pt x="588" y="430"/>
                  </a:lnTo>
                  <a:lnTo>
                    <a:pt x="588" y="439"/>
                  </a:lnTo>
                  <a:lnTo>
                    <a:pt x="610" y="436"/>
                  </a:lnTo>
                  <a:lnTo>
                    <a:pt x="632" y="430"/>
                  </a:lnTo>
                  <a:lnTo>
                    <a:pt x="654" y="421"/>
                  </a:lnTo>
                  <a:lnTo>
                    <a:pt x="676" y="413"/>
                  </a:lnTo>
                  <a:lnTo>
                    <a:pt x="698" y="402"/>
                  </a:lnTo>
                  <a:lnTo>
                    <a:pt x="722" y="391"/>
                  </a:lnTo>
                  <a:lnTo>
                    <a:pt x="746" y="382"/>
                  </a:lnTo>
                  <a:lnTo>
                    <a:pt x="773" y="375"/>
                  </a:lnTo>
                  <a:lnTo>
                    <a:pt x="844" y="365"/>
                  </a:lnTo>
                  <a:lnTo>
                    <a:pt x="919" y="363"/>
                  </a:lnTo>
                  <a:lnTo>
                    <a:pt x="992" y="365"/>
                  </a:lnTo>
                  <a:lnTo>
                    <a:pt x="1069" y="369"/>
                  </a:lnTo>
                  <a:lnTo>
                    <a:pt x="1143" y="372"/>
                  </a:lnTo>
                  <a:lnTo>
                    <a:pt x="1220" y="374"/>
                  </a:lnTo>
                  <a:lnTo>
                    <a:pt x="1298" y="368"/>
                  </a:lnTo>
                  <a:lnTo>
                    <a:pt x="1379" y="357"/>
                  </a:lnTo>
                  <a:lnTo>
                    <a:pt x="1420" y="346"/>
                  </a:lnTo>
                  <a:lnTo>
                    <a:pt x="1466" y="341"/>
                  </a:lnTo>
                  <a:lnTo>
                    <a:pt x="1512" y="340"/>
                  </a:lnTo>
                  <a:lnTo>
                    <a:pt x="1561" y="343"/>
                  </a:lnTo>
                  <a:lnTo>
                    <a:pt x="1609" y="347"/>
                  </a:lnTo>
                  <a:lnTo>
                    <a:pt x="1658" y="356"/>
                  </a:lnTo>
                  <a:lnTo>
                    <a:pt x="1709" y="365"/>
                  </a:lnTo>
                  <a:lnTo>
                    <a:pt x="1760" y="375"/>
                  </a:lnTo>
                  <a:lnTo>
                    <a:pt x="1858" y="413"/>
                  </a:lnTo>
                  <a:lnTo>
                    <a:pt x="1950" y="452"/>
                  </a:lnTo>
                  <a:lnTo>
                    <a:pt x="2031" y="487"/>
                  </a:lnTo>
                  <a:lnTo>
                    <a:pt x="2103" y="518"/>
                  </a:lnTo>
                  <a:lnTo>
                    <a:pt x="2160" y="542"/>
                  </a:lnTo>
                  <a:lnTo>
                    <a:pt x="2208" y="558"/>
                  </a:lnTo>
                  <a:lnTo>
                    <a:pt x="2242" y="566"/>
                  </a:lnTo>
                  <a:lnTo>
                    <a:pt x="2262" y="563"/>
                  </a:lnTo>
                  <a:lnTo>
                    <a:pt x="2259" y="552"/>
                  </a:lnTo>
                  <a:lnTo>
                    <a:pt x="2256" y="542"/>
                  </a:lnTo>
                  <a:lnTo>
                    <a:pt x="2250" y="533"/>
                  </a:lnTo>
                  <a:lnTo>
                    <a:pt x="2245" y="524"/>
                  </a:lnTo>
                  <a:lnTo>
                    <a:pt x="2232" y="509"/>
                  </a:lnTo>
                  <a:lnTo>
                    <a:pt x="2222" y="501"/>
                  </a:lnTo>
                  <a:lnTo>
                    <a:pt x="2217" y="484"/>
                  </a:lnTo>
                  <a:lnTo>
                    <a:pt x="2215" y="474"/>
                  </a:lnTo>
                  <a:lnTo>
                    <a:pt x="2211" y="464"/>
                  </a:lnTo>
                  <a:lnTo>
                    <a:pt x="2211" y="458"/>
                  </a:lnTo>
                  <a:lnTo>
                    <a:pt x="2208" y="450"/>
                  </a:lnTo>
                  <a:lnTo>
                    <a:pt x="2206" y="444"/>
                  </a:lnTo>
                  <a:lnTo>
                    <a:pt x="2203" y="437"/>
                  </a:lnTo>
                  <a:lnTo>
                    <a:pt x="2201" y="430"/>
                  </a:lnTo>
                  <a:lnTo>
                    <a:pt x="2213" y="430"/>
                  </a:lnTo>
                  <a:lnTo>
                    <a:pt x="2228" y="433"/>
                  </a:lnTo>
                  <a:lnTo>
                    <a:pt x="2244" y="436"/>
                  </a:lnTo>
                  <a:lnTo>
                    <a:pt x="2262" y="440"/>
                  </a:lnTo>
                  <a:lnTo>
                    <a:pt x="2281" y="444"/>
                  </a:lnTo>
                  <a:lnTo>
                    <a:pt x="2300" y="452"/>
                  </a:lnTo>
                  <a:lnTo>
                    <a:pt x="2317" y="458"/>
                  </a:lnTo>
                  <a:lnTo>
                    <a:pt x="2334" y="465"/>
                  </a:lnTo>
                  <a:lnTo>
                    <a:pt x="2386" y="464"/>
                  </a:lnTo>
                  <a:lnTo>
                    <a:pt x="2439" y="459"/>
                  </a:lnTo>
                  <a:lnTo>
                    <a:pt x="2492" y="450"/>
                  </a:lnTo>
                  <a:lnTo>
                    <a:pt x="2546" y="443"/>
                  </a:lnTo>
                  <a:lnTo>
                    <a:pt x="2600" y="436"/>
                  </a:lnTo>
                  <a:lnTo>
                    <a:pt x="2656" y="434"/>
                  </a:lnTo>
                  <a:lnTo>
                    <a:pt x="2714" y="440"/>
                  </a:lnTo>
                  <a:lnTo>
                    <a:pt x="2775" y="456"/>
                  </a:lnTo>
                  <a:lnTo>
                    <a:pt x="2780" y="455"/>
                  </a:lnTo>
                  <a:lnTo>
                    <a:pt x="2785" y="447"/>
                  </a:lnTo>
                  <a:lnTo>
                    <a:pt x="2785" y="446"/>
                  </a:lnTo>
                  <a:lnTo>
                    <a:pt x="2785" y="439"/>
                  </a:lnTo>
                  <a:lnTo>
                    <a:pt x="2770" y="424"/>
                  </a:lnTo>
                  <a:lnTo>
                    <a:pt x="2755" y="411"/>
                  </a:lnTo>
                  <a:lnTo>
                    <a:pt x="2740" y="397"/>
                  </a:lnTo>
                  <a:lnTo>
                    <a:pt x="2724" y="384"/>
                  </a:lnTo>
                  <a:lnTo>
                    <a:pt x="2655" y="356"/>
                  </a:lnTo>
                  <a:lnTo>
                    <a:pt x="2587" y="338"/>
                  </a:lnTo>
                  <a:lnTo>
                    <a:pt x="2517" y="325"/>
                  </a:lnTo>
                  <a:lnTo>
                    <a:pt x="2454" y="312"/>
                  </a:lnTo>
                  <a:lnTo>
                    <a:pt x="2397" y="292"/>
                  </a:lnTo>
                  <a:lnTo>
                    <a:pt x="2352" y="264"/>
                  </a:lnTo>
                  <a:lnTo>
                    <a:pt x="2318" y="221"/>
                  </a:lnTo>
                  <a:lnTo>
                    <a:pt x="2303" y="161"/>
                  </a:lnTo>
                  <a:lnTo>
                    <a:pt x="2308" y="148"/>
                  </a:lnTo>
                  <a:lnTo>
                    <a:pt x="2312" y="139"/>
                  </a:lnTo>
                  <a:lnTo>
                    <a:pt x="2312" y="131"/>
                  </a:lnTo>
                  <a:lnTo>
                    <a:pt x="2313" y="125"/>
                  </a:lnTo>
                  <a:lnTo>
                    <a:pt x="2339" y="112"/>
                  </a:lnTo>
                  <a:lnTo>
                    <a:pt x="2361" y="105"/>
                  </a:lnTo>
                  <a:lnTo>
                    <a:pt x="2376" y="97"/>
                  </a:lnTo>
                  <a:lnTo>
                    <a:pt x="2390" y="94"/>
                  </a:lnTo>
                  <a:lnTo>
                    <a:pt x="2398" y="90"/>
                  </a:lnTo>
                  <a:lnTo>
                    <a:pt x="2407" y="90"/>
                  </a:lnTo>
                  <a:lnTo>
                    <a:pt x="2415" y="90"/>
                  </a:lnTo>
                  <a:lnTo>
                    <a:pt x="2427" y="90"/>
                  </a:lnTo>
                  <a:lnTo>
                    <a:pt x="2422" y="100"/>
                  </a:lnTo>
                  <a:lnTo>
                    <a:pt x="2420" y="111"/>
                  </a:lnTo>
                  <a:lnTo>
                    <a:pt x="2417" y="118"/>
                  </a:lnTo>
                  <a:lnTo>
                    <a:pt x="2417" y="125"/>
                  </a:lnTo>
                  <a:lnTo>
                    <a:pt x="2417" y="131"/>
                  </a:lnTo>
                  <a:lnTo>
                    <a:pt x="2417" y="139"/>
                  </a:lnTo>
                  <a:lnTo>
                    <a:pt x="2417" y="148"/>
                  </a:lnTo>
                  <a:lnTo>
                    <a:pt x="2417" y="161"/>
                  </a:lnTo>
                  <a:lnTo>
                    <a:pt x="2432" y="165"/>
                  </a:lnTo>
                  <a:lnTo>
                    <a:pt x="2454" y="164"/>
                  </a:lnTo>
                  <a:lnTo>
                    <a:pt x="2476" y="157"/>
                  </a:lnTo>
                  <a:lnTo>
                    <a:pt x="2502" y="149"/>
                  </a:lnTo>
                  <a:lnTo>
                    <a:pt x="2527" y="137"/>
                  </a:lnTo>
                  <a:lnTo>
                    <a:pt x="2554" y="130"/>
                  </a:lnTo>
                  <a:lnTo>
                    <a:pt x="2583" y="124"/>
                  </a:lnTo>
                  <a:lnTo>
                    <a:pt x="2612" y="125"/>
                  </a:lnTo>
                  <a:lnTo>
                    <a:pt x="2600" y="139"/>
                  </a:lnTo>
                  <a:lnTo>
                    <a:pt x="2592" y="152"/>
                  </a:lnTo>
                  <a:lnTo>
                    <a:pt x="2583" y="164"/>
                  </a:lnTo>
                  <a:lnTo>
                    <a:pt x="2578" y="176"/>
                  </a:lnTo>
                  <a:lnTo>
                    <a:pt x="2571" y="188"/>
                  </a:lnTo>
                  <a:lnTo>
                    <a:pt x="2566" y="202"/>
                  </a:lnTo>
                  <a:lnTo>
                    <a:pt x="2563" y="220"/>
                  </a:lnTo>
                  <a:lnTo>
                    <a:pt x="2560" y="242"/>
                  </a:lnTo>
                  <a:lnTo>
                    <a:pt x="2577" y="241"/>
                  </a:lnTo>
                  <a:lnTo>
                    <a:pt x="2614" y="236"/>
                  </a:lnTo>
                  <a:lnTo>
                    <a:pt x="2661" y="227"/>
                  </a:lnTo>
                  <a:lnTo>
                    <a:pt x="2719" y="217"/>
                  </a:lnTo>
                  <a:lnTo>
                    <a:pt x="2775" y="204"/>
                  </a:lnTo>
                  <a:lnTo>
                    <a:pt x="2831" y="193"/>
                  </a:lnTo>
                  <a:lnTo>
                    <a:pt x="2877" y="183"/>
                  </a:lnTo>
                  <a:lnTo>
                    <a:pt x="2909" y="179"/>
                  </a:lnTo>
                  <a:lnTo>
                    <a:pt x="2965" y="179"/>
                  </a:lnTo>
                  <a:lnTo>
                    <a:pt x="3038" y="185"/>
                  </a:lnTo>
                  <a:lnTo>
                    <a:pt x="3118" y="195"/>
                  </a:lnTo>
                  <a:lnTo>
                    <a:pt x="3195" y="214"/>
                  </a:lnTo>
                  <a:lnTo>
                    <a:pt x="3259" y="242"/>
                  </a:lnTo>
                  <a:lnTo>
                    <a:pt x="3303" y="284"/>
                  </a:lnTo>
                  <a:lnTo>
                    <a:pt x="3315" y="338"/>
                  </a:lnTo>
                  <a:lnTo>
                    <a:pt x="3290" y="411"/>
                  </a:lnTo>
                  <a:lnTo>
                    <a:pt x="3266" y="428"/>
                  </a:lnTo>
                  <a:lnTo>
                    <a:pt x="3242" y="446"/>
                  </a:lnTo>
                  <a:lnTo>
                    <a:pt x="3218" y="462"/>
                  </a:lnTo>
                  <a:lnTo>
                    <a:pt x="3195" y="478"/>
                  </a:lnTo>
                  <a:lnTo>
                    <a:pt x="3169" y="492"/>
                  </a:lnTo>
                  <a:lnTo>
                    <a:pt x="3145" y="505"/>
                  </a:lnTo>
                  <a:lnTo>
                    <a:pt x="3120" y="515"/>
                  </a:lnTo>
                  <a:lnTo>
                    <a:pt x="3094" y="527"/>
                  </a:lnTo>
                  <a:lnTo>
                    <a:pt x="3071" y="533"/>
                  </a:lnTo>
                  <a:lnTo>
                    <a:pt x="3049" y="540"/>
                  </a:lnTo>
                  <a:lnTo>
                    <a:pt x="3028" y="546"/>
                  </a:lnTo>
                  <a:lnTo>
                    <a:pt x="3010" y="555"/>
                  </a:lnTo>
                  <a:lnTo>
                    <a:pt x="2989" y="564"/>
                  </a:lnTo>
                  <a:lnTo>
                    <a:pt x="2972" y="574"/>
                  </a:lnTo>
                  <a:lnTo>
                    <a:pt x="2955" y="585"/>
                  </a:lnTo>
                  <a:lnTo>
                    <a:pt x="2940" y="598"/>
                  </a:lnTo>
                  <a:lnTo>
                    <a:pt x="2914" y="663"/>
                  </a:lnTo>
                  <a:lnTo>
                    <a:pt x="2894" y="722"/>
                  </a:lnTo>
                  <a:lnTo>
                    <a:pt x="2870" y="772"/>
                  </a:lnTo>
                  <a:lnTo>
                    <a:pt x="2843" y="817"/>
                  </a:lnTo>
                  <a:lnTo>
                    <a:pt x="2804" y="851"/>
                  </a:lnTo>
                  <a:lnTo>
                    <a:pt x="2755" y="877"/>
                  </a:lnTo>
                  <a:lnTo>
                    <a:pt x="2689" y="893"/>
                  </a:lnTo>
                  <a:lnTo>
                    <a:pt x="2602" y="902"/>
                  </a:lnTo>
                  <a:close/>
                </a:path>
              </a:pathLst>
            </a:custGeom>
            <a:solidFill>
              <a:srgbClr val="99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2405" y="2370"/>
              <a:ext cx="1047" cy="1098"/>
            </a:xfrm>
            <a:custGeom>
              <a:avLst/>
              <a:gdLst>
                <a:gd name="T0" fmla="*/ 346 w 2094"/>
                <a:gd name="T1" fmla="*/ 530 h 2196"/>
                <a:gd name="T2" fmla="*/ 290 w 2094"/>
                <a:gd name="T3" fmla="*/ 505 h 2196"/>
                <a:gd name="T4" fmla="*/ 242 w 2094"/>
                <a:gd name="T5" fmla="*/ 494 h 2196"/>
                <a:gd name="T6" fmla="*/ 190 w 2094"/>
                <a:gd name="T7" fmla="*/ 495 h 2196"/>
                <a:gd name="T8" fmla="*/ 170 w 2094"/>
                <a:gd name="T9" fmla="*/ 500 h 2196"/>
                <a:gd name="T10" fmla="*/ 152 w 2094"/>
                <a:gd name="T11" fmla="*/ 501 h 2196"/>
                <a:gd name="T12" fmla="*/ 88 w 2094"/>
                <a:gd name="T13" fmla="*/ 498 h 2196"/>
                <a:gd name="T14" fmla="*/ 19 w 2094"/>
                <a:gd name="T15" fmla="*/ 506 h 2196"/>
                <a:gd name="T16" fmla="*/ 5 w 2094"/>
                <a:gd name="T17" fmla="*/ 502 h 2196"/>
                <a:gd name="T18" fmla="*/ 21 w 2094"/>
                <a:gd name="T19" fmla="*/ 492 h 2196"/>
                <a:gd name="T20" fmla="*/ 56 w 2094"/>
                <a:gd name="T21" fmla="*/ 471 h 2196"/>
                <a:gd name="T22" fmla="*/ 104 w 2094"/>
                <a:gd name="T23" fmla="*/ 432 h 2196"/>
                <a:gd name="T24" fmla="*/ 112 w 2094"/>
                <a:gd name="T25" fmla="*/ 414 h 2196"/>
                <a:gd name="T26" fmla="*/ 119 w 2094"/>
                <a:gd name="T27" fmla="*/ 403 h 2196"/>
                <a:gd name="T28" fmla="*/ 152 w 2094"/>
                <a:gd name="T29" fmla="*/ 312 h 2196"/>
                <a:gd name="T30" fmla="*/ 175 w 2094"/>
                <a:gd name="T31" fmla="*/ 198 h 2196"/>
                <a:gd name="T32" fmla="*/ 165 w 2094"/>
                <a:gd name="T33" fmla="*/ 143 h 2196"/>
                <a:gd name="T34" fmla="*/ 148 w 2094"/>
                <a:gd name="T35" fmla="*/ 112 h 2196"/>
                <a:gd name="T36" fmla="*/ 149 w 2094"/>
                <a:gd name="T37" fmla="*/ 99 h 2196"/>
                <a:gd name="T38" fmla="*/ 174 w 2094"/>
                <a:gd name="T39" fmla="*/ 95 h 2196"/>
                <a:gd name="T40" fmla="*/ 200 w 2094"/>
                <a:gd name="T41" fmla="*/ 100 h 2196"/>
                <a:gd name="T42" fmla="*/ 231 w 2094"/>
                <a:gd name="T43" fmla="*/ 126 h 2196"/>
                <a:gd name="T44" fmla="*/ 269 w 2094"/>
                <a:gd name="T45" fmla="*/ 116 h 2196"/>
                <a:gd name="T46" fmla="*/ 306 w 2094"/>
                <a:gd name="T47" fmla="*/ 77 h 2196"/>
                <a:gd name="T48" fmla="*/ 328 w 2094"/>
                <a:gd name="T49" fmla="*/ 49 h 2196"/>
                <a:gd name="T50" fmla="*/ 382 w 2094"/>
                <a:gd name="T51" fmla="*/ 78 h 2196"/>
                <a:gd name="T52" fmla="*/ 457 w 2094"/>
                <a:gd name="T53" fmla="*/ 60 h 2196"/>
                <a:gd name="T54" fmla="*/ 490 w 2094"/>
                <a:gd name="T55" fmla="*/ 31 h 2196"/>
                <a:gd name="T56" fmla="*/ 504 w 2094"/>
                <a:gd name="T57" fmla="*/ 6 h 2196"/>
                <a:gd name="T58" fmla="*/ 513 w 2094"/>
                <a:gd name="T59" fmla="*/ 2 h 2196"/>
                <a:gd name="T60" fmla="*/ 520 w 2094"/>
                <a:gd name="T61" fmla="*/ 13 h 2196"/>
                <a:gd name="T62" fmla="*/ 511 w 2094"/>
                <a:gd name="T63" fmla="*/ 35 h 2196"/>
                <a:gd name="T64" fmla="*/ 464 w 2094"/>
                <a:gd name="T65" fmla="*/ 82 h 2196"/>
                <a:gd name="T66" fmla="*/ 425 w 2094"/>
                <a:gd name="T67" fmla="*/ 130 h 2196"/>
                <a:gd name="T68" fmla="*/ 407 w 2094"/>
                <a:gd name="T69" fmla="*/ 148 h 2196"/>
                <a:gd name="T70" fmla="*/ 394 w 2094"/>
                <a:gd name="T71" fmla="*/ 166 h 2196"/>
                <a:gd name="T72" fmla="*/ 376 w 2094"/>
                <a:gd name="T73" fmla="*/ 205 h 2196"/>
                <a:gd name="T74" fmla="*/ 355 w 2094"/>
                <a:gd name="T75" fmla="*/ 264 h 2196"/>
                <a:gd name="T76" fmla="*/ 362 w 2094"/>
                <a:gd name="T77" fmla="*/ 326 h 2196"/>
                <a:gd name="T78" fmla="*/ 375 w 2094"/>
                <a:gd name="T79" fmla="*/ 383 h 2196"/>
                <a:gd name="T80" fmla="*/ 402 w 2094"/>
                <a:gd name="T81" fmla="*/ 454 h 2196"/>
                <a:gd name="T82" fmla="*/ 446 w 2094"/>
                <a:gd name="T83" fmla="*/ 496 h 2196"/>
                <a:gd name="T84" fmla="*/ 488 w 2094"/>
                <a:gd name="T85" fmla="*/ 502 h 2196"/>
                <a:gd name="T86" fmla="*/ 515 w 2094"/>
                <a:gd name="T87" fmla="*/ 516 h 2196"/>
                <a:gd name="T88" fmla="*/ 459 w 2094"/>
                <a:gd name="T89" fmla="*/ 522 h 2196"/>
                <a:gd name="T90" fmla="*/ 420 w 2094"/>
                <a:gd name="T91" fmla="*/ 523 h 2196"/>
                <a:gd name="T92" fmla="*/ 399 w 2094"/>
                <a:gd name="T93" fmla="*/ 515 h 2196"/>
                <a:gd name="T94" fmla="*/ 383 w 2094"/>
                <a:gd name="T95" fmla="*/ 515 h 2196"/>
                <a:gd name="T96" fmla="*/ 384 w 2094"/>
                <a:gd name="T97" fmla="*/ 528 h 2196"/>
                <a:gd name="T98" fmla="*/ 390 w 2094"/>
                <a:gd name="T99" fmla="*/ 542 h 2196"/>
                <a:gd name="T100" fmla="*/ 392 w 2094"/>
                <a:gd name="T101" fmla="*/ 548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4"/>
                <a:gd name="T154" fmla="*/ 0 h 2196"/>
                <a:gd name="T155" fmla="*/ 2094 w 2094"/>
                <a:gd name="T156" fmla="*/ 2196 h 2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4" h="2196">
                  <a:moveTo>
                    <a:pt x="1571" y="2196"/>
                  </a:moveTo>
                  <a:lnTo>
                    <a:pt x="1508" y="2171"/>
                  </a:lnTo>
                  <a:lnTo>
                    <a:pt x="1448" y="2146"/>
                  </a:lnTo>
                  <a:lnTo>
                    <a:pt x="1387" y="2119"/>
                  </a:lnTo>
                  <a:lnTo>
                    <a:pt x="1331" y="2094"/>
                  </a:lnTo>
                  <a:lnTo>
                    <a:pt x="1272" y="2067"/>
                  </a:lnTo>
                  <a:lnTo>
                    <a:pt x="1217" y="2042"/>
                  </a:lnTo>
                  <a:lnTo>
                    <a:pt x="1161" y="2020"/>
                  </a:lnTo>
                  <a:lnTo>
                    <a:pt x="1109" y="1999"/>
                  </a:lnTo>
                  <a:lnTo>
                    <a:pt x="1071" y="1994"/>
                  </a:lnTo>
                  <a:lnTo>
                    <a:pt x="1024" y="1986"/>
                  </a:lnTo>
                  <a:lnTo>
                    <a:pt x="968" y="1977"/>
                  </a:lnTo>
                  <a:lnTo>
                    <a:pt x="910" y="1973"/>
                  </a:lnTo>
                  <a:lnTo>
                    <a:pt x="852" y="1968"/>
                  </a:lnTo>
                  <a:lnTo>
                    <a:pt x="801" y="1971"/>
                  </a:lnTo>
                  <a:lnTo>
                    <a:pt x="762" y="1980"/>
                  </a:lnTo>
                  <a:lnTo>
                    <a:pt x="739" y="1999"/>
                  </a:lnTo>
                  <a:lnTo>
                    <a:pt x="718" y="1999"/>
                  </a:lnTo>
                  <a:lnTo>
                    <a:pt x="699" y="1999"/>
                  </a:lnTo>
                  <a:lnTo>
                    <a:pt x="681" y="2001"/>
                  </a:lnTo>
                  <a:lnTo>
                    <a:pt x="662" y="2004"/>
                  </a:lnTo>
                  <a:lnTo>
                    <a:pt x="643" y="2004"/>
                  </a:lnTo>
                  <a:lnTo>
                    <a:pt x="626" y="2005"/>
                  </a:lnTo>
                  <a:lnTo>
                    <a:pt x="609" y="2007"/>
                  </a:lnTo>
                  <a:lnTo>
                    <a:pt x="594" y="2008"/>
                  </a:lnTo>
                  <a:lnTo>
                    <a:pt x="504" y="2005"/>
                  </a:lnTo>
                  <a:lnTo>
                    <a:pt x="426" y="1999"/>
                  </a:lnTo>
                  <a:lnTo>
                    <a:pt x="353" y="1992"/>
                  </a:lnTo>
                  <a:lnTo>
                    <a:pt x="285" y="1991"/>
                  </a:lnTo>
                  <a:lnTo>
                    <a:pt x="215" y="1992"/>
                  </a:lnTo>
                  <a:lnTo>
                    <a:pt x="148" y="2004"/>
                  </a:lnTo>
                  <a:lnTo>
                    <a:pt x="76" y="2025"/>
                  </a:lnTo>
                  <a:lnTo>
                    <a:pt x="0" y="2062"/>
                  </a:lnTo>
                  <a:lnTo>
                    <a:pt x="1" y="2042"/>
                  </a:lnTo>
                  <a:lnTo>
                    <a:pt x="10" y="2026"/>
                  </a:lnTo>
                  <a:lnTo>
                    <a:pt x="20" y="2011"/>
                  </a:lnTo>
                  <a:lnTo>
                    <a:pt x="35" y="1999"/>
                  </a:lnTo>
                  <a:lnTo>
                    <a:pt x="51" y="1988"/>
                  </a:lnTo>
                  <a:lnTo>
                    <a:pt x="68" y="1979"/>
                  </a:lnTo>
                  <a:lnTo>
                    <a:pt x="85" y="1970"/>
                  </a:lnTo>
                  <a:lnTo>
                    <a:pt x="102" y="1964"/>
                  </a:lnTo>
                  <a:lnTo>
                    <a:pt x="129" y="1945"/>
                  </a:lnTo>
                  <a:lnTo>
                    <a:pt x="173" y="1918"/>
                  </a:lnTo>
                  <a:lnTo>
                    <a:pt x="226" y="1884"/>
                  </a:lnTo>
                  <a:lnTo>
                    <a:pt x="285" y="1846"/>
                  </a:lnTo>
                  <a:lnTo>
                    <a:pt x="339" y="1806"/>
                  </a:lnTo>
                  <a:lnTo>
                    <a:pt x="385" y="1766"/>
                  </a:lnTo>
                  <a:lnTo>
                    <a:pt x="418" y="1729"/>
                  </a:lnTo>
                  <a:lnTo>
                    <a:pt x="431" y="1697"/>
                  </a:lnTo>
                  <a:lnTo>
                    <a:pt x="436" y="1680"/>
                  </a:lnTo>
                  <a:lnTo>
                    <a:pt x="443" y="1669"/>
                  </a:lnTo>
                  <a:lnTo>
                    <a:pt x="448" y="1658"/>
                  </a:lnTo>
                  <a:lnTo>
                    <a:pt x="453" y="1649"/>
                  </a:lnTo>
                  <a:lnTo>
                    <a:pt x="458" y="1639"/>
                  </a:lnTo>
                  <a:lnTo>
                    <a:pt x="467" y="1629"/>
                  </a:lnTo>
                  <a:lnTo>
                    <a:pt x="477" y="1614"/>
                  </a:lnTo>
                  <a:lnTo>
                    <a:pt x="492" y="1598"/>
                  </a:lnTo>
                  <a:lnTo>
                    <a:pt x="531" y="1480"/>
                  </a:lnTo>
                  <a:lnTo>
                    <a:pt x="572" y="1364"/>
                  </a:lnTo>
                  <a:lnTo>
                    <a:pt x="608" y="1251"/>
                  </a:lnTo>
                  <a:lnTo>
                    <a:pt x="642" y="1137"/>
                  </a:lnTo>
                  <a:lnTo>
                    <a:pt x="667" y="1022"/>
                  </a:lnTo>
                  <a:lnTo>
                    <a:pt x="689" y="908"/>
                  </a:lnTo>
                  <a:lnTo>
                    <a:pt x="703" y="793"/>
                  </a:lnTo>
                  <a:lnTo>
                    <a:pt x="708" y="678"/>
                  </a:lnTo>
                  <a:lnTo>
                    <a:pt x="693" y="641"/>
                  </a:lnTo>
                  <a:lnTo>
                    <a:pt x="677" y="607"/>
                  </a:lnTo>
                  <a:lnTo>
                    <a:pt x="662" y="573"/>
                  </a:lnTo>
                  <a:lnTo>
                    <a:pt x="649" y="542"/>
                  </a:lnTo>
                  <a:lnTo>
                    <a:pt x="632" y="509"/>
                  </a:lnTo>
                  <a:lnTo>
                    <a:pt x="615" y="478"/>
                  </a:lnTo>
                  <a:lnTo>
                    <a:pt x="594" y="449"/>
                  </a:lnTo>
                  <a:lnTo>
                    <a:pt x="574" y="419"/>
                  </a:lnTo>
                  <a:lnTo>
                    <a:pt x="574" y="413"/>
                  </a:lnTo>
                  <a:lnTo>
                    <a:pt x="574" y="402"/>
                  </a:lnTo>
                  <a:lnTo>
                    <a:pt x="596" y="399"/>
                  </a:lnTo>
                  <a:lnTo>
                    <a:pt x="621" y="397"/>
                  </a:lnTo>
                  <a:lnTo>
                    <a:pt x="647" y="393"/>
                  </a:lnTo>
                  <a:lnTo>
                    <a:pt x="672" y="388"/>
                  </a:lnTo>
                  <a:lnTo>
                    <a:pt x="698" y="382"/>
                  </a:lnTo>
                  <a:lnTo>
                    <a:pt x="725" y="378"/>
                  </a:lnTo>
                  <a:lnTo>
                    <a:pt x="752" y="375"/>
                  </a:lnTo>
                  <a:lnTo>
                    <a:pt x="779" y="375"/>
                  </a:lnTo>
                  <a:lnTo>
                    <a:pt x="800" y="400"/>
                  </a:lnTo>
                  <a:lnTo>
                    <a:pt x="827" y="431"/>
                  </a:lnTo>
                  <a:lnTo>
                    <a:pt x="856" y="459"/>
                  </a:lnTo>
                  <a:lnTo>
                    <a:pt x="890" y="487"/>
                  </a:lnTo>
                  <a:lnTo>
                    <a:pt x="924" y="506"/>
                  </a:lnTo>
                  <a:lnTo>
                    <a:pt x="963" y="514"/>
                  </a:lnTo>
                  <a:lnTo>
                    <a:pt x="1003" y="506"/>
                  </a:lnTo>
                  <a:lnTo>
                    <a:pt x="1048" y="481"/>
                  </a:lnTo>
                  <a:lnTo>
                    <a:pt x="1078" y="464"/>
                  </a:lnTo>
                  <a:lnTo>
                    <a:pt x="1116" y="434"/>
                  </a:lnTo>
                  <a:lnTo>
                    <a:pt x="1151" y="396"/>
                  </a:lnTo>
                  <a:lnTo>
                    <a:pt x="1190" y="354"/>
                  </a:lnTo>
                  <a:lnTo>
                    <a:pt x="1224" y="308"/>
                  </a:lnTo>
                  <a:lnTo>
                    <a:pt x="1256" y="266"/>
                  </a:lnTo>
                  <a:lnTo>
                    <a:pt x="1284" y="226"/>
                  </a:lnTo>
                  <a:lnTo>
                    <a:pt x="1304" y="196"/>
                  </a:lnTo>
                  <a:lnTo>
                    <a:pt x="1314" y="196"/>
                  </a:lnTo>
                  <a:lnTo>
                    <a:pt x="1324" y="196"/>
                  </a:lnTo>
                  <a:lnTo>
                    <a:pt x="1389" y="254"/>
                  </a:lnTo>
                  <a:lnTo>
                    <a:pt x="1459" y="294"/>
                  </a:lnTo>
                  <a:lnTo>
                    <a:pt x="1530" y="314"/>
                  </a:lnTo>
                  <a:lnTo>
                    <a:pt x="1605" y="319"/>
                  </a:lnTo>
                  <a:lnTo>
                    <a:pt x="1678" y="307"/>
                  </a:lnTo>
                  <a:lnTo>
                    <a:pt x="1754" y="282"/>
                  </a:lnTo>
                  <a:lnTo>
                    <a:pt x="1830" y="243"/>
                  </a:lnTo>
                  <a:lnTo>
                    <a:pt x="1909" y="196"/>
                  </a:lnTo>
                  <a:lnTo>
                    <a:pt x="1926" y="171"/>
                  </a:lnTo>
                  <a:lnTo>
                    <a:pt x="1944" y="148"/>
                  </a:lnTo>
                  <a:lnTo>
                    <a:pt x="1961" y="124"/>
                  </a:lnTo>
                  <a:lnTo>
                    <a:pt x="1978" y="100"/>
                  </a:lnTo>
                  <a:lnTo>
                    <a:pt x="1992" y="75"/>
                  </a:lnTo>
                  <a:lnTo>
                    <a:pt x="2007" y="50"/>
                  </a:lnTo>
                  <a:lnTo>
                    <a:pt x="2019" y="25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3" y="0"/>
                  </a:lnTo>
                  <a:lnTo>
                    <a:pt x="2050" y="9"/>
                  </a:lnTo>
                  <a:lnTo>
                    <a:pt x="2058" y="19"/>
                  </a:lnTo>
                  <a:lnTo>
                    <a:pt x="2066" y="29"/>
                  </a:lnTo>
                  <a:lnTo>
                    <a:pt x="2075" y="41"/>
                  </a:lnTo>
                  <a:lnTo>
                    <a:pt x="2080" y="53"/>
                  </a:lnTo>
                  <a:lnTo>
                    <a:pt x="2087" y="66"/>
                  </a:lnTo>
                  <a:lnTo>
                    <a:pt x="2090" y="80"/>
                  </a:lnTo>
                  <a:lnTo>
                    <a:pt x="2094" y="97"/>
                  </a:lnTo>
                  <a:lnTo>
                    <a:pt x="2046" y="143"/>
                  </a:lnTo>
                  <a:lnTo>
                    <a:pt x="2000" y="189"/>
                  </a:lnTo>
                  <a:lnTo>
                    <a:pt x="1953" y="235"/>
                  </a:lnTo>
                  <a:lnTo>
                    <a:pt x="1907" y="282"/>
                  </a:lnTo>
                  <a:lnTo>
                    <a:pt x="1859" y="328"/>
                  </a:lnTo>
                  <a:lnTo>
                    <a:pt x="1815" y="376"/>
                  </a:lnTo>
                  <a:lnTo>
                    <a:pt x="1774" y="427"/>
                  </a:lnTo>
                  <a:lnTo>
                    <a:pt x="1735" y="481"/>
                  </a:lnTo>
                  <a:lnTo>
                    <a:pt x="1700" y="518"/>
                  </a:lnTo>
                  <a:lnTo>
                    <a:pt x="1674" y="548"/>
                  </a:lnTo>
                  <a:lnTo>
                    <a:pt x="1654" y="568"/>
                  </a:lnTo>
                  <a:lnTo>
                    <a:pt x="1640" y="585"/>
                  </a:lnTo>
                  <a:lnTo>
                    <a:pt x="1628" y="595"/>
                  </a:lnTo>
                  <a:lnTo>
                    <a:pt x="1620" y="602"/>
                  </a:lnTo>
                  <a:lnTo>
                    <a:pt x="1610" y="608"/>
                  </a:lnTo>
                  <a:lnTo>
                    <a:pt x="1601" y="616"/>
                  </a:lnTo>
                  <a:lnTo>
                    <a:pt x="1576" y="667"/>
                  </a:lnTo>
                  <a:lnTo>
                    <a:pt x="1557" y="710"/>
                  </a:lnTo>
                  <a:lnTo>
                    <a:pt x="1540" y="747"/>
                  </a:lnTo>
                  <a:lnTo>
                    <a:pt x="1525" y="784"/>
                  </a:lnTo>
                  <a:lnTo>
                    <a:pt x="1506" y="821"/>
                  </a:lnTo>
                  <a:lnTo>
                    <a:pt x="1486" y="867"/>
                  </a:lnTo>
                  <a:lnTo>
                    <a:pt x="1459" y="924"/>
                  </a:lnTo>
                  <a:lnTo>
                    <a:pt x="1426" y="1000"/>
                  </a:lnTo>
                  <a:lnTo>
                    <a:pt x="1423" y="1056"/>
                  </a:lnTo>
                  <a:lnTo>
                    <a:pt x="1426" y="1116"/>
                  </a:lnTo>
                  <a:lnTo>
                    <a:pt x="1431" y="1178"/>
                  </a:lnTo>
                  <a:lnTo>
                    <a:pt x="1442" y="1242"/>
                  </a:lnTo>
                  <a:lnTo>
                    <a:pt x="1450" y="1304"/>
                  </a:lnTo>
                  <a:lnTo>
                    <a:pt x="1462" y="1366"/>
                  </a:lnTo>
                  <a:lnTo>
                    <a:pt x="1476" y="1428"/>
                  </a:lnTo>
                  <a:lnTo>
                    <a:pt x="1489" y="1490"/>
                  </a:lnTo>
                  <a:lnTo>
                    <a:pt x="1503" y="1534"/>
                  </a:lnTo>
                  <a:lnTo>
                    <a:pt x="1523" y="1598"/>
                  </a:lnTo>
                  <a:lnTo>
                    <a:pt x="1547" y="1669"/>
                  </a:lnTo>
                  <a:lnTo>
                    <a:pt x="1577" y="1745"/>
                  </a:lnTo>
                  <a:lnTo>
                    <a:pt x="1611" y="1819"/>
                  </a:lnTo>
                  <a:lnTo>
                    <a:pt x="1652" y="1887"/>
                  </a:lnTo>
                  <a:lnTo>
                    <a:pt x="1696" y="1943"/>
                  </a:lnTo>
                  <a:lnTo>
                    <a:pt x="1746" y="1982"/>
                  </a:lnTo>
                  <a:lnTo>
                    <a:pt x="1785" y="1985"/>
                  </a:lnTo>
                  <a:lnTo>
                    <a:pt x="1825" y="1989"/>
                  </a:lnTo>
                  <a:lnTo>
                    <a:pt x="1868" y="1994"/>
                  </a:lnTo>
                  <a:lnTo>
                    <a:pt x="1912" y="2001"/>
                  </a:lnTo>
                  <a:lnTo>
                    <a:pt x="1954" y="2010"/>
                  </a:lnTo>
                  <a:lnTo>
                    <a:pt x="1997" y="2023"/>
                  </a:lnTo>
                  <a:lnTo>
                    <a:pt x="2036" y="2039"/>
                  </a:lnTo>
                  <a:lnTo>
                    <a:pt x="2073" y="2062"/>
                  </a:lnTo>
                  <a:lnTo>
                    <a:pt x="2058" y="2064"/>
                  </a:lnTo>
                  <a:lnTo>
                    <a:pt x="2021" y="2070"/>
                  </a:lnTo>
                  <a:lnTo>
                    <a:pt x="1965" y="2075"/>
                  </a:lnTo>
                  <a:lnTo>
                    <a:pt x="1903" y="2082"/>
                  </a:lnTo>
                  <a:lnTo>
                    <a:pt x="1837" y="2087"/>
                  </a:lnTo>
                  <a:lnTo>
                    <a:pt x="1778" y="2093"/>
                  </a:lnTo>
                  <a:lnTo>
                    <a:pt x="1730" y="2095"/>
                  </a:lnTo>
                  <a:lnTo>
                    <a:pt x="1705" y="2098"/>
                  </a:lnTo>
                  <a:lnTo>
                    <a:pt x="1683" y="2090"/>
                  </a:lnTo>
                  <a:lnTo>
                    <a:pt x="1662" y="2082"/>
                  </a:lnTo>
                  <a:lnTo>
                    <a:pt x="1642" y="2075"/>
                  </a:lnTo>
                  <a:lnTo>
                    <a:pt x="1622" y="2067"/>
                  </a:lnTo>
                  <a:lnTo>
                    <a:pt x="1599" y="2059"/>
                  </a:lnTo>
                  <a:lnTo>
                    <a:pt x="1579" y="2053"/>
                  </a:lnTo>
                  <a:lnTo>
                    <a:pt x="1559" y="2047"/>
                  </a:lnTo>
                  <a:lnTo>
                    <a:pt x="1540" y="2044"/>
                  </a:lnTo>
                  <a:lnTo>
                    <a:pt x="1533" y="2057"/>
                  </a:lnTo>
                  <a:lnTo>
                    <a:pt x="1532" y="2070"/>
                  </a:lnTo>
                  <a:lnTo>
                    <a:pt x="1530" y="2084"/>
                  </a:lnTo>
                  <a:lnTo>
                    <a:pt x="1535" y="2098"/>
                  </a:lnTo>
                  <a:lnTo>
                    <a:pt x="1538" y="2112"/>
                  </a:lnTo>
                  <a:lnTo>
                    <a:pt x="1545" y="2128"/>
                  </a:lnTo>
                  <a:lnTo>
                    <a:pt x="1552" y="2143"/>
                  </a:lnTo>
                  <a:lnTo>
                    <a:pt x="1560" y="2160"/>
                  </a:lnTo>
                  <a:lnTo>
                    <a:pt x="1562" y="2168"/>
                  </a:lnTo>
                  <a:lnTo>
                    <a:pt x="1566" y="2175"/>
                  </a:lnTo>
                  <a:lnTo>
                    <a:pt x="1567" y="2180"/>
                  </a:lnTo>
                  <a:lnTo>
                    <a:pt x="1569" y="2184"/>
                  </a:lnTo>
                  <a:lnTo>
                    <a:pt x="1569" y="2190"/>
                  </a:lnTo>
                  <a:lnTo>
                    <a:pt x="1571" y="219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236" y="2281"/>
              <a:ext cx="699" cy="441"/>
            </a:xfrm>
            <a:custGeom>
              <a:avLst/>
              <a:gdLst>
                <a:gd name="T0" fmla="*/ 39 w 1398"/>
                <a:gd name="T1" fmla="*/ 218 h 883"/>
                <a:gd name="T2" fmla="*/ 25 w 1398"/>
                <a:gd name="T3" fmla="*/ 213 h 883"/>
                <a:gd name="T4" fmla="*/ 14 w 1398"/>
                <a:gd name="T5" fmla="*/ 206 h 883"/>
                <a:gd name="T6" fmla="*/ 5 w 1398"/>
                <a:gd name="T7" fmla="*/ 199 h 883"/>
                <a:gd name="T8" fmla="*/ 1 w 1398"/>
                <a:gd name="T9" fmla="*/ 191 h 883"/>
                <a:gd name="T10" fmla="*/ 5 w 1398"/>
                <a:gd name="T11" fmla="*/ 182 h 883"/>
                <a:gd name="T12" fmla="*/ 12 w 1398"/>
                <a:gd name="T13" fmla="*/ 174 h 883"/>
                <a:gd name="T14" fmla="*/ 21 w 1398"/>
                <a:gd name="T15" fmla="*/ 167 h 883"/>
                <a:gd name="T16" fmla="*/ 33 w 1398"/>
                <a:gd name="T17" fmla="*/ 155 h 883"/>
                <a:gd name="T18" fmla="*/ 54 w 1398"/>
                <a:gd name="T19" fmla="*/ 129 h 883"/>
                <a:gd name="T20" fmla="*/ 81 w 1398"/>
                <a:gd name="T21" fmla="*/ 100 h 883"/>
                <a:gd name="T22" fmla="*/ 106 w 1398"/>
                <a:gd name="T23" fmla="*/ 79 h 883"/>
                <a:gd name="T24" fmla="*/ 117 w 1398"/>
                <a:gd name="T25" fmla="*/ 77 h 883"/>
                <a:gd name="T26" fmla="*/ 120 w 1398"/>
                <a:gd name="T27" fmla="*/ 81 h 883"/>
                <a:gd name="T28" fmla="*/ 125 w 1398"/>
                <a:gd name="T29" fmla="*/ 85 h 883"/>
                <a:gd name="T30" fmla="*/ 132 w 1398"/>
                <a:gd name="T31" fmla="*/ 89 h 883"/>
                <a:gd name="T32" fmla="*/ 161 w 1398"/>
                <a:gd name="T33" fmla="*/ 93 h 883"/>
                <a:gd name="T34" fmla="*/ 200 w 1398"/>
                <a:gd name="T35" fmla="*/ 81 h 883"/>
                <a:gd name="T36" fmla="*/ 227 w 1398"/>
                <a:gd name="T37" fmla="*/ 54 h 883"/>
                <a:gd name="T38" fmla="*/ 244 w 1398"/>
                <a:gd name="T39" fmla="*/ 18 h 883"/>
                <a:gd name="T40" fmla="*/ 251 w 1398"/>
                <a:gd name="T41" fmla="*/ 0 h 883"/>
                <a:gd name="T42" fmla="*/ 260 w 1398"/>
                <a:gd name="T43" fmla="*/ 2 h 883"/>
                <a:gd name="T44" fmla="*/ 267 w 1398"/>
                <a:gd name="T45" fmla="*/ 7 h 883"/>
                <a:gd name="T46" fmla="*/ 276 w 1398"/>
                <a:gd name="T47" fmla="*/ 11 h 883"/>
                <a:gd name="T48" fmla="*/ 295 w 1398"/>
                <a:gd name="T49" fmla="*/ 15 h 883"/>
                <a:gd name="T50" fmla="*/ 319 w 1398"/>
                <a:gd name="T51" fmla="*/ 27 h 883"/>
                <a:gd name="T52" fmla="*/ 337 w 1398"/>
                <a:gd name="T53" fmla="*/ 48 h 883"/>
                <a:gd name="T54" fmla="*/ 347 w 1398"/>
                <a:gd name="T55" fmla="*/ 75 h 883"/>
                <a:gd name="T56" fmla="*/ 343 w 1398"/>
                <a:gd name="T57" fmla="*/ 97 h 883"/>
                <a:gd name="T58" fmla="*/ 329 w 1398"/>
                <a:gd name="T59" fmla="*/ 109 h 883"/>
                <a:gd name="T60" fmla="*/ 315 w 1398"/>
                <a:gd name="T61" fmla="*/ 113 h 883"/>
                <a:gd name="T62" fmla="*/ 297 w 1398"/>
                <a:gd name="T63" fmla="*/ 112 h 883"/>
                <a:gd name="T64" fmla="*/ 279 w 1398"/>
                <a:gd name="T65" fmla="*/ 109 h 883"/>
                <a:gd name="T66" fmla="*/ 271 w 1398"/>
                <a:gd name="T67" fmla="*/ 107 h 883"/>
                <a:gd name="T68" fmla="*/ 265 w 1398"/>
                <a:gd name="T69" fmla="*/ 107 h 883"/>
                <a:gd name="T70" fmla="*/ 260 w 1398"/>
                <a:gd name="T71" fmla="*/ 109 h 883"/>
                <a:gd name="T72" fmla="*/ 259 w 1398"/>
                <a:gd name="T73" fmla="*/ 116 h 883"/>
                <a:gd name="T74" fmla="*/ 261 w 1398"/>
                <a:gd name="T75" fmla="*/ 123 h 883"/>
                <a:gd name="T76" fmla="*/ 264 w 1398"/>
                <a:gd name="T77" fmla="*/ 131 h 883"/>
                <a:gd name="T78" fmla="*/ 262 w 1398"/>
                <a:gd name="T79" fmla="*/ 156 h 883"/>
                <a:gd name="T80" fmla="*/ 243 w 1398"/>
                <a:gd name="T81" fmla="*/ 179 h 883"/>
                <a:gd name="T82" fmla="*/ 213 w 1398"/>
                <a:gd name="T83" fmla="*/ 184 h 883"/>
                <a:gd name="T84" fmla="*/ 180 w 1398"/>
                <a:gd name="T85" fmla="*/ 172 h 883"/>
                <a:gd name="T86" fmla="*/ 161 w 1398"/>
                <a:gd name="T87" fmla="*/ 162 h 883"/>
                <a:gd name="T88" fmla="*/ 152 w 1398"/>
                <a:gd name="T89" fmla="*/ 172 h 883"/>
                <a:gd name="T90" fmla="*/ 137 w 1398"/>
                <a:gd name="T91" fmla="*/ 191 h 883"/>
                <a:gd name="T92" fmla="*/ 119 w 1398"/>
                <a:gd name="T93" fmla="*/ 206 h 883"/>
                <a:gd name="T94" fmla="*/ 97 w 1398"/>
                <a:gd name="T95" fmla="*/ 216 h 883"/>
                <a:gd name="T96" fmla="*/ 80 w 1398"/>
                <a:gd name="T97" fmla="*/ 220 h 883"/>
                <a:gd name="T98" fmla="*/ 71 w 1398"/>
                <a:gd name="T99" fmla="*/ 220 h 883"/>
                <a:gd name="T100" fmla="*/ 60 w 1398"/>
                <a:gd name="T101" fmla="*/ 220 h 883"/>
                <a:gd name="T102" fmla="*/ 51 w 1398"/>
                <a:gd name="T103" fmla="*/ 220 h 8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8"/>
                <a:gd name="T157" fmla="*/ 0 h 883"/>
                <a:gd name="T158" fmla="*/ 1398 w 1398"/>
                <a:gd name="T159" fmla="*/ 883 h 8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8" h="883">
                  <a:moveTo>
                    <a:pt x="185" y="883"/>
                  </a:moveTo>
                  <a:lnTo>
                    <a:pt x="155" y="874"/>
                  </a:lnTo>
                  <a:lnTo>
                    <a:pt x="128" y="864"/>
                  </a:lnTo>
                  <a:lnTo>
                    <a:pt x="102" y="852"/>
                  </a:lnTo>
                  <a:lnTo>
                    <a:pt x="82" y="840"/>
                  </a:lnTo>
                  <a:lnTo>
                    <a:pt x="58" y="826"/>
                  </a:lnTo>
                  <a:lnTo>
                    <a:pt x="38" y="812"/>
                  </a:lnTo>
                  <a:lnTo>
                    <a:pt x="19" y="799"/>
                  </a:lnTo>
                  <a:lnTo>
                    <a:pt x="0" y="786"/>
                  </a:lnTo>
                  <a:lnTo>
                    <a:pt x="4" y="765"/>
                  </a:lnTo>
                  <a:lnTo>
                    <a:pt x="12" y="746"/>
                  </a:lnTo>
                  <a:lnTo>
                    <a:pt x="22" y="728"/>
                  </a:lnTo>
                  <a:lnTo>
                    <a:pt x="36" y="712"/>
                  </a:lnTo>
                  <a:lnTo>
                    <a:pt x="50" y="696"/>
                  </a:lnTo>
                  <a:lnTo>
                    <a:pt x="67" y="682"/>
                  </a:lnTo>
                  <a:lnTo>
                    <a:pt x="84" y="669"/>
                  </a:lnTo>
                  <a:lnTo>
                    <a:pt x="104" y="660"/>
                  </a:lnTo>
                  <a:lnTo>
                    <a:pt x="129" y="623"/>
                  </a:lnTo>
                  <a:lnTo>
                    <a:pt x="168" y="575"/>
                  </a:lnTo>
                  <a:lnTo>
                    <a:pt x="216" y="517"/>
                  </a:lnTo>
                  <a:lnTo>
                    <a:pt x="270" y="458"/>
                  </a:lnTo>
                  <a:lnTo>
                    <a:pt x="323" y="400"/>
                  </a:lnTo>
                  <a:lnTo>
                    <a:pt x="377" y="352"/>
                  </a:lnTo>
                  <a:lnTo>
                    <a:pt x="425" y="316"/>
                  </a:lnTo>
                  <a:lnTo>
                    <a:pt x="462" y="303"/>
                  </a:lnTo>
                  <a:lnTo>
                    <a:pt x="469" y="310"/>
                  </a:lnTo>
                  <a:lnTo>
                    <a:pt x="476" y="319"/>
                  </a:lnTo>
                  <a:lnTo>
                    <a:pt x="483" y="327"/>
                  </a:lnTo>
                  <a:lnTo>
                    <a:pt x="493" y="334"/>
                  </a:lnTo>
                  <a:lnTo>
                    <a:pt x="501" y="340"/>
                  </a:lnTo>
                  <a:lnTo>
                    <a:pt x="513" y="347"/>
                  </a:lnTo>
                  <a:lnTo>
                    <a:pt x="527" y="356"/>
                  </a:lnTo>
                  <a:lnTo>
                    <a:pt x="545" y="366"/>
                  </a:lnTo>
                  <a:lnTo>
                    <a:pt x="644" y="374"/>
                  </a:lnTo>
                  <a:lnTo>
                    <a:pt x="731" y="359"/>
                  </a:lnTo>
                  <a:lnTo>
                    <a:pt x="802" y="325"/>
                  </a:lnTo>
                  <a:lnTo>
                    <a:pt x="863" y="279"/>
                  </a:lnTo>
                  <a:lnTo>
                    <a:pt x="911" y="219"/>
                  </a:lnTo>
                  <a:lnTo>
                    <a:pt x="948" y="151"/>
                  </a:lnTo>
                  <a:lnTo>
                    <a:pt x="977" y="75"/>
                  </a:lnTo>
                  <a:lnTo>
                    <a:pt x="997" y="0"/>
                  </a:lnTo>
                  <a:lnTo>
                    <a:pt x="1007" y="0"/>
                  </a:lnTo>
                  <a:lnTo>
                    <a:pt x="1023" y="5"/>
                  </a:lnTo>
                  <a:lnTo>
                    <a:pt x="1038" y="10"/>
                  </a:lnTo>
                  <a:lnTo>
                    <a:pt x="1053" y="19"/>
                  </a:lnTo>
                  <a:lnTo>
                    <a:pt x="1068" y="28"/>
                  </a:lnTo>
                  <a:lnTo>
                    <a:pt x="1085" y="37"/>
                  </a:lnTo>
                  <a:lnTo>
                    <a:pt x="1102" y="44"/>
                  </a:lnTo>
                  <a:lnTo>
                    <a:pt x="1119" y="53"/>
                  </a:lnTo>
                  <a:lnTo>
                    <a:pt x="1177" y="61"/>
                  </a:lnTo>
                  <a:lnTo>
                    <a:pt x="1230" y="81"/>
                  </a:lnTo>
                  <a:lnTo>
                    <a:pt x="1276" y="111"/>
                  </a:lnTo>
                  <a:lnTo>
                    <a:pt x="1316" y="151"/>
                  </a:lnTo>
                  <a:lnTo>
                    <a:pt x="1347" y="195"/>
                  </a:lnTo>
                  <a:lnTo>
                    <a:pt x="1372" y="245"/>
                  </a:lnTo>
                  <a:lnTo>
                    <a:pt x="1388" y="300"/>
                  </a:lnTo>
                  <a:lnTo>
                    <a:pt x="1398" y="358"/>
                  </a:lnTo>
                  <a:lnTo>
                    <a:pt x="1371" y="391"/>
                  </a:lnTo>
                  <a:lnTo>
                    <a:pt x="1344" y="418"/>
                  </a:lnTo>
                  <a:lnTo>
                    <a:pt x="1316" y="436"/>
                  </a:lnTo>
                  <a:lnTo>
                    <a:pt x="1291" y="448"/>
                  </a:lnTo>
                  <a:lnTo>
                    <a:pt x="1260" y="452"/>
                  </a:lnTo>
                  <a:lnTo>
                    <a:pt x="1226" y="454"/>
                  </a:lnTo>
                  <a:lnTo>
                    <a:pt x="1186" y="451"/>
                  </a:lnTo>
                  <a:lnTo>
                    <a:pt x="1142" y="446"/>
                  </a:lnTo>
                  <a:lnTo>
                    <a:pt x="1116" y="439"/>
                  </a:lnTo>
                  <a:lnTo>
                    <a:pt x="1097" y="436"/>
                  </a:lnTo>
                  <a:lnTo>
                    <a:pt x="1082" y="431"/>
                  </a:lnTo>
                  <a:lnTo>
                    <a:pt x="1074" y="430"/>
                  </a:lnTo>
                  <a:lnTo>
                    <a:pt x="1060" y="428"/>
                  </a:lnTo>
                  <a:lnTo>
                    <a:pt x="1048" y="428"/>
                  </a:lnTo>
                  <a:lnTo>
                    <a:pt x="1038" y="437"/>
                  </a:lnTo>
                  <a:lnTo>
                    <a:pt x="1035" y="451"/>
                  </a:lnTo>
                  <a:lnTo>
                    <a:pt x="1033" y="464"/>
                  </a:lnTo>
                  <a:lnTo>
                    <a:pt x="1038" y="479"/>
                  </a:lnTo>
                  <a:lnTo>
                    <a:pt x="1041" y="493"/>
                  </a:lnTo>
                  <a:lnTo>
                    <a:pt x="1048" y="510"/>
                  </a:lnTo>
                  <a:lnTo>
                    <a:pt x="1053" y="527"/>
                  </a:lnTo>
                  <a:lnTo>
                    <a:pt x="1058" y="545"/>
                  </a:lnTo>
                  <a:lnTo>
                    <a:pt x="1046" y="625"/>
                  </a:lnTo>
                  <a:lnTo>
                    <a:pt x="1018" y="684"/>
                  </a:lnTo>
                  <a:lnTo>
                    <a:pt x="973" y="719"/>
                  </a:lnTo>
                  <a:lnTo>
                    <a:pt x="919" y="739"/>
                  </a:lnTo>
                  <a:lnTo>
                    <a:pt x="855" y="737"/>
                  </a:lnTo>
                  <a:lnTo>
                    <a:pt x="788" y="721"/>
                  </a:lnTo>
                  <a:lnTo>
                    <a:pt x="720" y="691"/>
                  </a:lnTo>
                  <a:lnTo>
                    <a:pt x="658" y="651"/>
                  </a:lnTo>
                  <a:lnTo>
                    <a:pt x="642" y="651"/>
                  </a:lnTo>
                  <a:lnTo>
                    <a:pt x="637" y="651"/>
                  </a:lnTo>
                  <a:lnTo>
                    <a:pt x="608" y="691"/>
                  </a:lnTo>
                  <a:lnTo>
                    <a:pt x="579" y="731"/>
                  </a:lnTo>
                  <a:lnTo>
                    <a:pt x="547" y="765"/>
                  </a:lnTo>
                  <a:lnTo>
                    <a:pt x="515" y="798"/>
                  </a:lnTo>
                  <a:lnTo>
                    <a:pt x="476" y="824"/>
                  </a:lnTo>
                  <a:lnTo>
                    <a:pt x="435" y="848"/>
                  </a:lnTo>
                  <a:lnTo>
                    <a:pt x="389" y="867"/>
                  </a:lnTo>
                  <a:lnTo>
                    <a:pt x="340" y="883"/>
                  </a:lnTo>
                  <a:lnTo>
                    <a:pt x="320" y="883"/>
                  </a:lnTo>
                  <a:lnTo>
                    <a:pt x="301" y="883"/>
                  </a:lnTo>
                  <a:lnTo>
                    <a:pt x="281" y="883"/>
                  </a:lnTo>
                  <a:lnTo>
                    <a:pt x="262" y="883"/>
                  </a:lnTo>
                  <a:lnTo>
                    <a:pt x="241" y="883"/>
                  </a:lnTo>
                  <a:lnTo>
                    <a:pt x="223" y="883"/>
                  </a:lnTo>
                  <a:lnTo>
                    <a:pt x="204" y="883"/>
                  </a:lnTo>
                  <a:lnTo>
                    <a:pt x="185" y="883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092" y="2383"/>
              <a:ext cx="631" cy="313"/>
            </a:xfrm>
            <a:custGeom>
              <a:avLst/>
              <a:gdLst>
                <a:gd name="T0" fmla="*/ 210 w 1264"/>
                <a:gd name="T1" fmla="*/ 154 h 625"/>
                <a:gd name="T2" fmla="*/ 183 w 1264"/>
                <a:gd name="T3" fmla="*/ 145 h 625"/>
                <a:gd name="T4" fmla="*/ 162 w 1264"/>
                <a:gd name="T5" fmla="*/ 131 h 625"/>
                <a:gd name="T6" fmla="*/ 146 w 1264"/>
                <a:gd name="T7" fmla="*/ 112 h 625"/>
                <a:gd name="T8" fmla="*/ 137 w 1264"/>
                <a:gd name="T9" fmla="*/ 100 h 625"/>
                <a:gd name="T10" fmla="*/ 127 w 1264"/>
                <a:gd name="T11" fmla="*/ 102 h 625"/>
                <a:gd name="T12" fmla="*/ 115 w 1264"/>
                <a:gd name="T13" fmla="*/ 108 h 625"/>
                <a:gd name="T14" fmla="*/ 104 w 1264"/>
                <a:gd name="T15" fmla="*/ 114 h 625"/>
                <a:gd name="T16" fmla="*/ 97 w 1264"/>
                <a:gd name="T17" fmla="*/ 116 h 625"/>
                <a:gd name="T18" fmla="*/ 92 w 1264"/>
                <a:gd name="T19" fmla="*/ 116 h 625"/>
                <a:gd name="T20" fmla="*/ 87 w 1264"/>
                <a:gd name="T21" fmla="*/ 116 h 625"/>
                <a:gd name="T22" fmla="*/ 82 w 1264"/>
                <a:gd name="T23" fmla="*/ 115 h 625"/>
                <a:gd name="T24" fmla="*/ 75 w 1264"/>
                <a:gd name="T25" fmla="*/ 106 h 625"/>
                <a:gd name="T26" fmla="*/ 75 w 1264"/>
                <a:gd name="T27" fmla="*/ 94 h 625"/>
                <a:gd name="T28" fmla="*/ 79 w 1264"/>
                <a:gd name="T29" fmla="*/ 83 h 625"/>
                <a:gd name="T30" fmla="*/ 81 w 1264"/>
                <a:gd name="T31" fmla="*/ 74 h 625"/>
                <a:gd name="T32" fmla="*/ 77 w 1264"/>
                <a:gd name="T33" fmla="*/ 70 h 625"/>
                <a:gd name="T34" fmla="*/ 72 w 1264"/>
                <a:gd name="T35" fmla="*/ 70 h 625"/>
                <a:gd name="T36" fmla="*/ 61 w 1264"/>
                <a:gd name="T37" fmla="*/ 73 h 625"/>
                <a:gd name="T38" fmla="*/ 46 w 1264"/>
                <a:gd name="T39" fmla="*/ 78 h 625"/>
                <a:gd name="T40" fmla="*/ 31 w 1264"/>
                <a:gd name="T41" fmla="*/ 81 h 625"/>
                <a:gd name="T42" fmla="*/ 15 w 1264"/>
                <a:gd name="T43" fmla="*/ 79 h 625"/>
                <a:gd name="T44" fmla="*/ 3 w 1264"/>
                <a:gd name="T45" fmla="*/ 66 h 625"/>
                <a:gd name="T46" fmla="*/ 0 w 1264"/>
                <a:gd name="T47" fmla="*/ 51 h 625"/>
                <a:gd name="T48" fmla="*/ 3 w 1264"/>
                <a:gd name="T49" fmla="*/ 39 h 625"/>
                <a:gd name="T50" fmla="*/ 13 w 1264"/>
                <a:gd name="T51" fmla="*/ 26 h 625"/>
                <a:gd name="T52" fmla="*/ 20 w 1264"/>
                <a:gd name="T53" fmla="*/ 17 h 625"/>
                <a:gd name="T54" fmla="*/ 31 w 1264"/>
                <a:gd name="T55" fmla="*/ 13 h 625"/>
                <a:gd name="T56" fmla="*/ 54 w 1264"/>
                <a:gd name="T57" fmla="*/ 14 h 625"/>
                <a:gd name="T58" fmla="*/ 75 w 1264"/>
                <a:gd name="T59" fmla="*/ 14 h 625"/>
                <a:gd name="T60" fmla="*/ 96 w 1264"/>
                <a:gd name="T61" fmla="*/ 7 h 625"/>
                <a:gd name="T62" fmla="*/ 109 w 1264"/>
                <a:gd name="T63" fmla="*/ 0 h 625"/>
                <a:gd name="T64" fmla="*/ 114 w 1264"/>
                <a:gd name="T65" fmla="*/ 15 h 625"/>
                <a:gd name="T66" fmla="*/ 126 w 1264"/>
                <a:gd name="T67" fmla="*/ 42 h 625"/>
                <a:gd name="T68" fmla="*/ 148 w 1264"/>
                <a:gd name="T69" fmla="*/ 60 h 625"/>
                <a:gd name="T70" fmla="*/ 180 w 1264"/>
                <a:gd name="T71" fmla="*/ 66 h 625"/>
                <a:gd name="T72" fmla="*/ 202 w 1264"/>
                <a:gd name="T73" fmla="*/ 61 h 625"/>
                <a:gd name="T74" fmla="*/ 207 w 1264"/>
                <a:gd name="T75" fmla="*/ 58 h 625"/>
                <a:gd name="T76" fmla="*/ 212 w 1264"/>
                <a:gd name="T77" fmla="*/ 56 h 625"/>
                <a:gd name="T78" fmla="*/ 217 w 1264"/>
                <a:gd name="T79" fmla="*/ 55 h 625"/>
                <a:gd name="T80" fmla="*/ 227 w 1264"/>
                <a:gd name="T81" fmla="*/ 64 h 625"/>
                <a:gd name="T82" fmla="*/ 240 w 1264"/>
                <a:gd name="T83" fmla="*/ 75 h 625"/>
                <a:gd name="T84" fmla="*/ 255 w 1264"/>
                <a:gd name="T85" fmla="*/ 82 h 625"/>
                <a:gd name="T86" fmla="*/ 275 w 1264"/>
                <a:gd name="T87" fmla="*/ 88 h 625"/>
                <a:gd name="T88" fmla="*/ 293 w 1264"/>
                <a:gd name="T89" fmla="*/ 100 h 625"/>
                <a:gd name="T90" fmla="*/ 303 w 1264"/>
                <a:gd name="T91" fmla="*/ 111 h 625"/>
                <a:gd name="T92" fmla="*/ 307 w 1264"/>
                <a:gd name="T93" fmla="*/ 116 h 625"/>
                <a:gd name="T94" fmla="*/ 311 w 1264"/>
                <a:gd name="T95" fmla="*/ 120 h 625"/>
                <a:gd name="T96" fmla="*/ 313 w 1264"/>
                <a:gd name="T97" fmla="*/ 127 h 625"/>
                <a:gd name="T98" fmla="*/ 314 w 1264"/>
                <a:gd name="T99" fmla="*/ 133 h 625"/>
                <a:gd name="T100" fmla="*/ 315 w 1264"/>
                <a:gd name="T101" fmla="*/ 137 h 625"/>
                <a:gd name="T102" fmla="*/ 312 w 1264"/>
                <a:gd name="T103" fmla="*/ 137 h 625"/>
                <a:gd name="T104" fmla="*/ 309 w 1264"/>
                <a:gd name="T105" fmla="*/ 137 h 625"/>
                <a:gd name="T106" fmla="*/ 297 w 1264"/>
                <a:gd name="T107" fmla="*/ 142 h 625"/>
                <a:gd name="T108" fmla="*/ 278 w 1264"/>
                <a:gd name="T109" fmla="*/ 149 h 625"/>
                <a:gd name="T110" fmla="*/ 258 w 1264"/>
                <a:gd name="T111" fmla="*/ 154 h 625"/>
                <a:gd name="T112" fmla="*/ 236 w 1264"/>
                <a:gd name="T113" fmla="*/ 156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4"/>
                <a:gd name="T172" fmla="*/ 0 h 625"/>
                <a:gd name="T173" fmla="*/ 1264 w 126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4" h="625">
                  <a:moveTo>
                    <a:pt x="904" y="625"/>
                  </a:moveTo>
                  <a:lnTo>
                    <a:pt x="842" y="615"/>
                  </a:lnTo>
                  <a:lnTo>
                    <a:pt x="786" y="600"/>
                  </a:lnTo>
                  <a:lnTo>
                    <a:pt x="735" y="578"/>
                  </a:lnTo>
                  <a:lnTo>
                    <a:pt x="691" y="553"/>
                  </a:lnTo>
                  <a:lnTo>
                    <a:pt x="651" y="522"/>
                  </a:lnTo>
                  <a:lnTo>
                    <a:pt x="615" y="486"/>
                  </a:lnTo>
                  <a:lnTo>
                    <a:pt x="584" y="446"/>
                  </a:lnTo>
                  <a:lnTo>
                    <a:pt x="564" y="402"/>
                  </a:lnTo>
                  <a:lnTo>
                    <a:pt x="549" y="398"/>
                  </a:lnTo>
                  <a:lnTo>
                    <a:pt x="530" y="401"/>
                  </a:lnTo>
                  <a:lnTo>
                    <a:pt x="508" y="408"/>
                  </a:lnTo>
                  <a:lnTo>
                    <a:pt x="486" y="420"/>
                  </a:lnTo>
                  <a:lnTo>
                    <a:pt x="460" y="432"/>
                  </a:lnTo>
                  <a:lnTo>
                    <a:pt x="438" y="443"/>
                  </a:lnTo>
                  <a:lnTo>
                    <a:pt x="416" y="455"/>
                  </a:lnTo>
                  <a:lnTo>
                    <a:pt x="401" y="464"/>
                  </a:lnTo>
                  <a:lnTo>
                    <a:pt x="389" y="463"/>
                  </a:lnTo>
                  <a:lnTo>
                    <a:pt x="379" y="463"/>
                  </a:lnTo>
                  <a:lnTo>
                    <a:pt x="369" y="463"/>
                  </a:lnTo>
                  <a:lnTo>
                    <a:pt x="358" y="463"/>
                  </a:lnTo>
                  <a:lnTo>
                    <a:pt x="348" y="461"/>
                  </a:lnTo>
                  <a:lnTo>
                    <a:pt x="338" y="460"/>
                  </a:lnTo>
                  <a:lnTo>
                    <a:pt x="328" y="457"/>
                  </a:lnTo>
                  <a:lnTo>
                    <a:pt x="318" y="455"/>
                  </a:lnTo>
                  <a:lnTo>
                    <a:pt x="301" y="423"/>
                  </a:lnTo>
                  <a:lnTo>
                    <a:pt x="297" y="396"/>
                  </a:lnTo>
                  <a:lnTo>
                    <a:pt x="301" y="373"/>
                  </a:lnTo>
                  <a:lnTo>
                    <a:pt x="309" y="352"/>
                  </a:lnTo>
                  <a:lnTo>
                    <a:pt x="318" y="331"/>
                  </a:lnTo>
                  <a:lnTo>
                    <a:pt x="326" y="313"/>
                  </a:lnTo>
                  <a:lnTo>
                    <a:pt x="326" y="294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1" y="277"/>
                  </a:lnTo>
                  <a:lnTo>
                    <a:pt x="289" y="277"/>
                  </a:lnTo>
                  <a:lnTo>
                    <a:pt x="277" y="277"/>
                  </a:lnTo>
                  <a:lnTo>
                    <a:pt x="246" y="290"/>
                  </a:lnTo>
                  <a:lnTo>
                    <a:pt x="216" y="303"/>
                  </a:lnTo>
                  <a:lnTo>
                    <a:pt x="185" y="312"/>
                  </a:lnTo>
                  <a:lnTo>
                    <a:pt x="156" y="319"/>
                  </a:lnTo>
                  <a:lnTo>
                    <a:pt x="126" y="321"/>
                  </a:lnTo>
                  <a:lnTo>
                    <a:pt x="95" y="319"/>
                  </a:lnTo>
                  <a:lnTo>
                    <a:pt x="63" y="313"/>
                  </a:lnTo>
                  <a:lnTo>
                    <a:pt x="31" y="303"/>
                  </a:lnTo>
                  <a:lnTo>
                    <a:pt x="14" y="262"/>
                  </a:lnTo>
                  <a:lnTo>
                    <a:pt x="5" y="231"/>
                  </a:lnTo>
                  <a:lnTo>
                    <a:pt x="0" y="201"/>
                  </a:lnTo>
                  <a:lnTo>
                    <a:pt x="5" y="178"/>
                  </a:lnTo>
                  <a:lnTo>
                    <a:pt x="15" y="153"/>
                  </a:lnTo>
                  <a:lnTo>
                    <a:pt x="31" y="129"/>
                  </a:lnTo>
                  <a:lnTo>
                    <a:pt x="53" y="101"/>
                  </a:lnTo>
                  <a:lnTo>
                    <a:pt x="82" y="71"/>
                  </a:lnTo>
                  <a:lnTo>
                    <a:pt x="82" y="65"/>
                  </a:lnTo>
                  <a:lnTo>
                    <a:pt x="82" y="54"/>
                  </a:lnTo>
                  <a:lnTo>
                    <a:pt x="126" y="49"/>
                  </a:lnTo>
                  <a:lnTo>
                    <a:pt x="172" y="51"/>
                  </a:lnTo>
                  <a:lnTo>
                    <a:pt x="216" y="54"/>
                  </a:lnTo>
                  <a:lnTo>
                    <a:pt x="260" y="57"/>
                  </a:lnTo>
                  <a:lnTo>
                    <a:pt x="302" y="54"/>
                  </a:lnTo>
                  <a:lnTo>
                    <a:pt x="345" y="46"/>
                  </a:lnTo>
                  <a:lnTo>
                    <a:pt x="387" y="28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52" y="0"/>
                  </a:lnTo>
                  <a:lnTo>
                    <a:pt x="457" y="58"/>
                  </a:lnTo>
                  <a:lnTo>
                    <a:pt x="476" y="116"/>
                  </a:lnTo>
                  <a:lnTo>
                    <a:pt x="505" y="166"/>
                  </a:lnTo>
                  <a:lnTo>
                    <a:pt x="545" y="209"/>
                  </a:lnTo>
                  <a:lnTo>
                    <a:pt x="595" y="240"/>
                  </a:lnTo>
                  <a:lnTo>
                    <a:pt x="656" y="259"/>
                  </a:lnTo>
                  <a:lnTo>
                    <a:pt x="724" y="263"/>
                  </a:lnTo>
                  <a:lnTo>
                    <a:pt x="802" y="250"/>
                  </a:lnTo>
                  <a:lnTo>
                    <a:pt x="812" y="243"/>
                  </a:lnTo>
                  <a:lnTo>
                    <a:pt x="822" y="237"/>
                  </a:lnTo>
                  <a:lnTo>
                    <a:pt x="832" y="231"/>
                  </a:lnTo>
                  <a:lnTo>
                    <a:pt x="842" y="226"/>
                  </a:lnTo>
                  <a:lnTo>
                    <a:pt x="851" y="222"/>
                  </a:lnTo>
                  <a:lnTo>
                    <a:pt x="861" y="220"/>
                  </a:lnTo>
                  <a:lnTo>
                    <a:pt x="871" y="220"/>
                  </a:lnTo>
                  <a:lnTo>
                    <a:pt x="883" y="223"/>
                  </a:lnTo>
                  <a:lnTo>
                    <a:pt x="909" y="254"/>
                  </a:lnTo>
                  <a:lnTo>
                    <a:pt x="936" y="281"/>
                  </a:lnTo>
                  <a:lnTo>
                    <a:pt x="961" y="300"/>
                  </a:lnTo>
                  <a:lnTo>
                    <a:pt x="994" y="316"/>
                  </a:lnTo>
                  <a:lnTo>
                    <a:pt x="1024" y="328"/>
                  </a:lnTo>
                  <a:lnTo>
                    <a:pt x="1062" y="342"/>
                  </a:lnTo>
                  <a:lnTo>
                    <a:pt x="1102" y="352"/>
                  </a:lnTo>
                  <a:lnTo>
                    <a:pt x="1150" y="367"/>
                  </a:lnTo>
                  <a:lnTo>
                    <a:pt x="1175" y="398"/>
                  </a:lnTo>
                  <a:lnTo>
                    <a:pt x="1197" y="423"/>
                  </a:lnTo>
                  <a:lnTo>
                    <a:pt x="1213" y="441"/>
                  </a:lnTo>
                  <a:lnTo>
                    <a:pt x="1225" y="455"/>
                  </a:lnTo>
                  <a:lnTo>
                    <a:pt x="1231" y="464"/>
                  </a:lnTo>
                  <a:lnTo>
                    <a:pt x="1240" y="473"/>
                  </a:lnTo>
                  <a:lnTo>
                    <a:pt x="1245" y="480"/>
                  </a:lnTo>
                  <a:lnTo>
                    <a:pt x="1253" y="491"/>
                  </a:lnTo>
                  <a:lnTo>
                    <a:pt x="1255" y="507"/>
                  </a:lnTo>
                  <a:lnTo>
                    <a:pt x="1259" y="522"/>
                  </a:lnTo>
                  <a:lnTo>
                    <a:pt x="1260" y="531"/>
                  </a:lnTo>
                  <a:lnTo>
                    <a:pt x="1262" y="539"/>
                  </a:lnTo>
                  <a:lnTo>
                    <a:pt x="1262" y="547"/>
                  </a:lnTo>
                  <a:lnTo>
                    <a:pt x="1264" y="554"/>
                  </a:lnTo>
                  <a:lnTo>
                    <a:pt x="1250" y="548"/>
                  </a:lnTo>
                  <a:lnTo>
                    <a:pt x="1243" y="545"/>
                  </a:lnTo>
                  <a:lnTo>
                    <a:pt x="1238" y="545"/>
                  </a:lnTo>
                  <a:lnTo>
                    <a:pt x="1233" y="545"/>
                  </a:lnTo>
                  <a:lnTo>
                    <a:pt x="1192" y="566"/>
                  </a:lnTo>
                  <a:lnTo>
                    <a:pt x="1153" y="582"/>
                  </a:lnTo>
                  <a:lnTo>
                    <a:pt x="1114" y="596"/>
                  </a:lnTo>
                  <a:lnTo>
                    <a:pt x="1075" y="607"/>
                  </a:lnTo>
                  <a:lnTo>
                    <a:pt x="1033" y="615"/>
                  </a:lnTo>
                  <a:lnTo>
                    <a:pt x="992" y="621"/>
                  </a:lnTo>
                  <a:lnTo>
                    <a:pt x="948" y="624"/>
                  </a:lnTo>
                  <a:lnTo>
                    <a:pt x="904" y="625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805" y="2374"/>
              <a:ext cx="252" cy="241"/>
            </a:xfrm>
            <a:custGeom>
              <a:avLst/>
              <a:gdLst>
                <a:gd name="T0" fmla="*/ 39 w 504"/>
                <a:gd name="T1" fmla="*/ 121 h 481"/>
                <a:gd name="T2" fmla="*/ 32 w 504"/>
                <a:gd name="T3" fmla="*/ 118 h 481"/>
                <a:gd name="T4" fmla="*/ 25 w 504"/>
                <a:gd name="T5" fmla="*/ 115 h 481"/>
                <a:gd name="T6" fmla="*/ 19 w 504"/>
                <a:gd name="T7" fmla="*/ 111 h 481"/>
                <a:gd name="T8" fmla="*/ 14 w 504"/>
                <a:gd name="T9" fmla="*/ 106 h 481"/>
                <a:gd name="T10" fmla="*/ 8 w 504"/>
                <a:gd name="T11" fmla="*/ 100 h 481"/>
                <a:gd name="T12" fmla="*/ 5 w 504"/>
                <a:gd name="T13" fmla="*/ 95 h 481"/>
                <a:gd name="T14" fmla="*/ 2 w 504"/>
                <a:gd name="T15" fmla="*/ 90 h 481"/>
                <a:gd name="T16" fmla="*/ 0 w 504"/>
                <a:gd name="T17" fmla="*/ 85 h 481"/>
                <a:gd name="T18" fmla="*/ 10 w 504"/>
                <a:gd name="T19" fmla="*/ 76 h 481"/>
                <a:gd name="T20" fmla="*/ 19 w 504"/>
                <a:gd name="T21" fmla="*/ 68 h 481"/>
                <a:gd name="T22" fmla="*/ 24 w 504"/>
                <a:gd name="T23" fmla="*/ 60 h 481"/>
                <a:gd name="T24" fmla="*/ 27 w 504"/>
                <a:gd name="T25" fmla="*/ 52 h 481"/>
                <a:gd name="T26" fmla="*/ 29 w 504"/>
                <a:gd name="T27" fmla="*/ 42 h 481"/>
                <a:gd name="T28" fmla="*/ 30 w 504"/>
                <a:gd name="T29" fmla="*/ 34 h 481"/>
                <a:gd name="T30" fmla="*/ 30 w 504"/>
                <a:gd name="T31" fmla="*/ 24 h 481"/>
                <a:gd name="T32" fmla="*/ 31 w 504"/>
                <a:gd name="T33" fmla="*/ 14 h 481"/>
                <a:gd name="T34" fmla="*/ 34 w 504"/>
                <a:gd name="T35" fmla="*/ 12 h 481"/>
                <a:gd name="T36" fmla="*/ 37 w 504"/>
                <a:gd name="T37" fmla="*/ 11 h 481"/>
                <a:gd name="T38" fmla="*/ 40 w 504"/>
                <a:gd name="T39" fmla="*/ 9 h 481"/>
                <a:gd name="T40" fmla="*/ 44 w 504"/>
                <a:gd name="T41" fmla="*/ 7 h 481"/>
                <a:gd name="T42" fmla="*/ 48 w 504"/>
                <a:gd name="T43" fmla="*/ 5 h 481"/>
                <a:gd name="T44" fmla="*/ 52 w 504"/>
                <a:gd name="T45" fmla="*/ 3 h 481"/>
                <a:gd name="T46" fmla="*/ 55 w 504"/>
                <a:gd name="T47" fmla="*/ 1 h 481"/>
                <a:gd name="T48" fmla="*/ 59 w 504"/>
                <a:gd name="T49" fmla="*/ 0 h 481"/>
                <a:gd name="T50" fmla="*/ 61 w 504"/>
                <a:gd name="T51" fmla="*/ 9 h 481"/>
                <a:gd name="T52" fmla="*/ 65 w 504"/>
                <a:gd name="T53" fmla="*/ 16 h 481"/>
                <a:gd name="T54" fmla="*/ 71 w 504"/>
                <a:gd name="T55" fmla="*/ 19 h 481"/>
                <a:gd name="T56" fmla="*/ 78 w 504"/>
                <a:gd name="T57" fmla="*/ 21 h 481"/>
                <a:gd name="T58" fmla="*/ 86 w 504"/>
                <a:gd name="T59" fmla="*/ 20 h 481"/>
                <a:gd name="T60" fmla="*/ 95 w 504"/>
                <a:gd name="T61" fmla="*/ 18 h 481"/>
                <a:gd name="T62" fmla="*/ 104 w 504"/>
                <a:gd name="T63" fmla="*/ 14 h 481"/>
                <a:gd name="T64" fmla="*/ 113 w 504"/>
                <a:gd name="T65" fmla="*/ 9 h 481"/>
                <a:gd name="T66" fmla="*/ 116 w 504"/>
                <a:gd name="T67" fmla="*/ 10 h 481"/>
                <a:gd name="T68" fmla="*/ 119 w 504"/>
                <a:gd name="T69" fmla="*/ 11 h 481"/>
                <a:gd name="T70" fmla="*/ 120 w 504"/>
                <a:gd name="T71" fmla="*/ 15 h 481"/>
                <a:gd name="T72" fmla="*/ 120 w 504"/>
                <a:gd name="T73" fmla="*/ 18 h 481"/>
                <a:gd name="T74" fmla="*/ 121 w 504"/>
                <a:gd name="T75" fmla="*/ 22 h 481"/>
                <a:gd name="T76" fmla="*/ 123 w 504"/>
                <a:gd name="T77" fmla="*/ 26 h 481"/>
                <a:gd name="T78" fmla="*/ 123 w 504"/>
                <a:gd name="T79" fmla="*/ 30 h 481"/>
                <a:gd name="T80" fmla="*/ 124 w 504"/>
                <a:gd name="T81" fmla="*/ 34 h 481"/>
                <a:gd name="T82" fmla="*/ 125 w 504"/>
                <a:gd name="T83" fmla="*/ 38 h 481"/>
                <a:gd name="T84" fmla="*/ 126 w 504"/>
                <a:gd name="T85" fmla="*/ 43 h 481"/>
                <a:gd name="T86" fmla="*/ 117 w 504"/>
                <a:gd name="T87" fmla="*/ 53 h 481"/>
                <a:gd name="T88" fmla="*/ 108 w 504"/>
                <a:gd name="T89" fmla="*/ 64 h 481"/>
                <a:gd name="T90" fmla="*/ 98 w 504"/>
                <a:gd name="T91" fmla="*/ 76 h 481"/>
                <a:gd name="T92" fmla="*/ 88 w 504"/>
                <a:gd name="T93" fmla="*/ 89 h 481"/>
                <a:gd name="T94" fmla="*/ 77 w 504"/>
                <a:gd name="T95" fmla="*/ 100 h 481"/>
                <a:gd name="T96" fmla="*/ 65 w 504"/>
                <a:gd name="T97" fmla="*/ 110 h 481"/>
                <a:gd name="T98" fmla="*/ 53 w 504"/>
                <a:gd name="T99" fmla="*/ 117 h 481"/>
                <a:gd name="T100" fmla="*/ 39 w 504"/>
                <a:gd name="T101" fmla="*/ 12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481"/>
                <a:gd name="T155" fmla="*/ 504 w 504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481">
                  <a:moveTo>
                    <a:pt x="154" y="481"/>
                  </a:moveTo>
                  <a:lnTo>
                    <a:pt x="125" y="471"/>
                  </a:lnTo>
                  <a:lnTo>
                    <a:pt x="100" y="458"/>
                  </a:lnTo>
                  <a:lnTo>
                    <a:pt x="74" y="441"/>
                  </a:lnTo>
                  <a:lnTo>
                    <a:pt x="54" y="422"/>
                  </a:lnTo>
                  <a:lnTo>
                    <a:pt x="32" y="400"/>
                  </a:lnTo>
                  <a:lnTo>
                    <a:pt x="17" y="379"/>
                  </a:lnTo>
                  <a:lnTo>
                    <a:pt x="5" y="357"/>
                  </a:lnTo>
                  <a:lnTo>
                    <a:pt x="0" y="338"/>
                  </a:lnTo>
                  <a:lnTo>
                    <a:pt x="40" y="304"/>
                  </a:lnTo>
                  <a:lnTo>
                    <a:pt x="73" y="271"/>
                  </a:lnTo>
                  <a:lnTo>
                    <a:pt x="93" y="237"/>
                  </a:lnTo>
                  <a:lnTo>
                    <a:pt x="107" y="205"/>
                  </a:lnTo>
                  <a:lnTo>
                    <a:pt x="113" y="168"/>
                  </a:lnTo>
                  <a:lnTo>
                    <a:pt x="117" y="133"/>
                  </a:lnTo>
                  <a:lnTo>
                    <a:pt x="120" y="93"/>
                  </a:lnTo>
                  <a:lnTo>
                    <a:pt x="124" y="53"/>
                  </a:lnTo>
                  <a:lnTo>
                    <a:pt x="134" y="47"/>
                  </a:lnTo>
                  <a:lnTo>
                    <a:pt x="147" y="41"/>
                  </a:lnTo>
                  <a:lnTo>
                    <a:pt x="159" y="34"/>
                  </a:lnTo>
                  <a:lnTo>
                    <a:pt x="175" y="26"/>
                  </a:lnTo>
                  <a:lnTo>
                    <a:pt x="190" y="17"/>
                  </a:lnTo>
                  <a:lnTo>
                    <a:pt x="205" y="10"/>
                  </a:lnTo>
                  <a:lnTo>
                    <a:pt x="220" y="3"/>
                  </a:lnTo>
                  <a:lnTo>
                    <a:pt x="236" y="0"/>
                  </a:lnTo>
                  <a:lnTo>
                    <a:pt x="242" y="35"/>
                  </a:lnTo>
                  <a:lnTo>
                    <a:pt x="259" y="62"/>
                  </a:lnTo>
                  <a:lnTo>
                    <a:pt x="283" y="76"/>
                  </a:lnTo>
                  <a:lnTo>
                    <a:pt x="312" y="84"/>
                  </a:lnTo>
                  <a:lnTo>
                    <a:pt x="344" y="79"/>
                  </a:lnTo>
                  <a:lnTo>
                    <a:pt x="380" y="71"/>
                  </a:lnTo>
                  <a:lnTo>
                    <a:pt x="416" y="54"/>
                  </a:lnTo>
                  <a:lnTo>
                    <a:pt x="451" y="35"/>
                  </a:lnTo>
                  <a:lnTo>
                    <a:pt x="462" y="40"/>
                  </a:lnTo>
                  <a:lnTo>
                    <a:pt x="473" y="44"/>
                  </a:lnTo>
                  <a:lnTo>
                    <a:pt x="477" y="57"/>
                  </a:lnTo>
                  <a:lnTo>
                    <a:pt x="480" y="71"/>
                  </a:lnTo>
                  <a:lnTo>
                    <a:pt x="484" y="85"/>
                  </a:lnTo>
                  <a:lnTo>
                    <a:pt x="489" y="102"/>
                  </a:lnTo>
                  <a:lnTo>
                    <a:pt x="492" y="118"/>
                  </a:lnTo>
                  <a:lnTo>
                    <a:pt x="496" y="134"/>
                  </a:lnTo>
                  <a:lnTo>
                    <a:pt x="499" y="152"/>
                  </a:lnTo>
                  <a:lnTo>
                    <a:pt x="504" y="170"/>
                  </a:lnTo>
                  <a:lnTo>
                    <a:pt x="467" y="209"/>
                  </a:lnTo>
                  <a:lnTo>
                    <a:pt x="429" y="255"/>
                  </a:lnTo>
                  <a:lnTo>
                    <a:pt x="390" y="304"/>
                  </a:lnTo>
                  <a:lnTo>
                    <a:pt x="351" y="354"/>
                  </a:lnTo>
                  <a:lnTo>
                    <a:pt x="305" y="398"/>
                  </a:lnTo>
                  <a:lnTo>
                    <a:pt x="259" y="437"/>
                  </a:lnTo>
                  <a:lnTo>
                    <a:pt x="209" y="465"/>
                  </a:lnTo>
                  <a:lnTo>
                    <a:pt x="154" y="481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896" y="1724"/>
              <a:ext cx="954" cy="838"/>
            </a:xfrm>
            <a:custGeom>
              <a:avLst/>
              <a:gdLst>
                <a:gd name="T0" fmla="*/ 355 w 1907"/>
                <a:gd name="T1" fmla="*/ 407 h 1676"/>
                <a:gd name="T2" fmla="*/ 323 w 1907"/>
                <a:gd name="T3" fmla="*/ 378 h 1676"/>
                <a:gd name="T4" fmla="*/ 319 w 1907"/>
                <a:gd name="T5" fmla="*/ 372 h 1676"/>
                <a:gd name="T6" fmla="*/ 294 w 1907"/>
                <a:gd name="T7" fmla="*/ 389 h 1676"/>
                <a:gd name="T8" fmla="*/ 241 w 1907"/>
                <a:gd name="T9" fmla="*/ 380 h 1676"/>
                <a:gd name="T10" fmla="*/ 216 w 1907"/>
                <a:gd name="T11" fmla="*/ 330 h 1676"/>
                <a:gd name="T12" fmla="*/ 184 w 1907"/>
                <a:gd name="T13" fmla="*/ 334 h 1676"/>
                <a:gd name="T14" fmla="*/ 126 w 1907"/>
                <a:gd name="T15" fmla="*/ 339 h 1676"/>
                <a:gd name="T16" fmla="*/ 90 w 1907"/>
                <a:gd name="T17" fmla="*/ 306 h 1676"/>
                <a:gd name="T18" fmla="*/ 75 w 1907"/>
                <a:gd name="T19" fmla="*/ 275 h 1676"/>
                <a:gd name="T20" fmla="*/ 70 w 1907"/>
                <a:gd name="T21" fmla="*/ 251 h 1676"/>
                <a:gd name="T22" fmla="*/ 72 w 1907"/>
                <a:gd name="T23" fmla="*/ 231 h 1676"/>
                <a:gd name="T24" fmla="*/ 65 w 1907"/>
                <a:gd name="T25" fmla="*/ 225 h 1676"/>
                <a:gd name="T26" fmla="*/ 49 w 1907"/>
                <a:gd name="T27" fmla="*/ 227 h 1676"/>
                <a:gd name="T28" fmla="*/ 46 w 1907"/>
                <a:gd name="T29" fmla="*/ 197 h 1676"/>
                <a:gd name="T30" fmla="*/ 39 w 1907"/>
                <a:gd name="T31" fmla="*/ 182 h 1676"/>
                <a:gd name="T32" fmla="*/ 4 w 1907"/>
                <a:gd name="T33" fmla="*/ 169 h 1676"/>
                <a:gd name="T34" fmla="*/ 53 w 1907"/>
                <a:gd name="T35" fmla="*/ 103 h 1676"/>
                <a:gd name="T36" fmla="*/ 144 w 1907"/>
                <a:gd name="T37" fmla="*/ 83 h 1676"/>
                <a:gd name="T38" fmla="*/ 127 w 1907"/>
                <a:gd name="T39" fmla="*/ 58 h 1676"/>
                <a:gd name="T40" fmla="*/ 152 w 1907"/>
                <a:gd name="T41" fmla="*/ 35 h 1676"/>
                <a:gd name="T42" fmla="*/ 193 w 1907"/>
                <a:gd name="T43" fmla="*/ 32 h 1676"/>
                <a:gd name="T44" fmla="*/ 217 w 1907"/>
                <a:gd name="T45" fmla="*/ 25 h 1676"/>
                <a:gd name="T46" fmla="*/ 256 w 1907"/>
                <a:gd name="T47" fmla="*/ 2 h 1676"/>
                <a:gd name="T48" fmla="*/ 283 w 1907"/>
                <a:gd name="T49" fmla="*/ 29 h 1676"/>
                <a:gd name="T50" fmla="*/ 280 w 1907"/>
                <a:gd name="T51" fmla="*/ 57 h 1676"/>
                <a:gd name="T52" fmla="*/ 317 w 1907"/>
                <a:gd name="T53" fmla="*/ 26 h 1676"/>
                <a:gd name="T54" fmla="*/ 380 w 1907"/>
                <a:gd name="T55" fmla="*/ 35 h 1676"/>
                <a:gd name="T56" fmla="*/ 385 w 1907"/>
                <a:gd name="T57" fmla="*/ 53 h 1676"/>
                <a:gd name="T58" fmla="*/ 420 w 1907"/>
                <a:gd name="T59" fmla="*/ 65 h 1676"/>
                <a:gd name="T60" fmla="*/ 473 w 1907"/>
                <a:gd name="T61" fmla="*/ 108 h 1676"/>
                <a:gd name="T62" fmla="*/ 456 w 1907"/>
                <a:gd name="T63" fmla="*/ 157 h 1676"/>
                <a:gd name="T64" fmla="*/ 418 w 1907"/>
                <a:gd name="T65" fmla="*/ 184 h 1676"/>
                <a:gd name="T66" fmla="*/ 398 w 1907"/>
                <a:gd name="T67" fmla="*/ 190 h 1676"/>
                <a:gd name="T68" fmla="*/ 402 w 1907"/>
                <a:gd name="T69" fmla="*/ 200 h 1676"/>
                <a:gd name="T70" fmla="*/ 425 w 1907"/>
                <a:gd name="T71" fmla="*/ 235 h 1676"/>
                <a:gd name="T72" fmla="*/ 383 w 1907"/>
                <a:gd name="T73" fmla="*/ 267 h 1676"/>
                <a:gd name="T74" fmla="*/ 324 w 1907"/>
                <a:gd name="T75" fmla="*/ 253 h 1676"/>
                <a:gd name="T76" fmla="*/ 302 w 1907"/>
                <a:gd name="T77" fmla="*/ 223 h 1676"/>
                <a:gd name="T78" fmla="*/ 278 w 1907"/>
                <a:gd name="T79" fmla="*/ 207 h 1676"/>
                <a:gd name="T80" fmla="*/ 247 w 1907"/>
                <a:gd name="T81" fmla="*/ 212 h 1676"/>
                <a:gd name="T82" fmla="*/ 233 w 1907"/>
                <a:gd name="T83" fmla="*/ 169 h 1676"/>
                <a:gd name="T84" fmla="*/ 280 w 1907"/>
                <a:gd name="T85" fmla="*/ 150 h 1676"/>
                <a:gd name="T86" fmla="*/ 257 w 1907"/>
                <a:gd name="T87" fmla="*/ 109 h 1676"/>
                <a:gd name="T88" fmla="*/ 292 w 1907"/>
                <a:gd name="T89" fmla="*/ 106 h 1676"/>
                <a:gd name="T90" fmla="*/ 284 w 1907"/>
                <a:gd name="T91" fmla="*/ 95 h 1676"/>
                <a:gd name="T92" fmla="*/ 263 w 1907"/>
                <a:gd name="T93" fmla="*/ 97 h 1676"/>
                <a:gd name="T94" fmla="*/ 249 w 1907"/>
                <a:gd name="T95" fmla="*/ 122 h 1676"/>
                <a:gd name="T96" fmla="*/ 262 w 1907"/>
                <a:gd name="T97" fmla="*/ 144 h 1676"/>
                <a:gd name="T98" fmla="*/ 246 w 1907"/>
                <a:gd name="T99" fmla="*/ 156 h 1676"/>
                <a:gd name="T100" fmla="*/ 222 w 1907"/>
                <a:gd name="T101" fmla="*/ 179 h 1676"/>
                <a:gd name="T102" fmla="*/ 244 w 1907"/>
                <a:gd name="T103" fmla="*/ 217 h 1676"/>
                <a:gd name="T104" fmla="*/ 289 w 1907"/>
                <a:gd name="T105" fmla="*/ 213 h 1676"/>
                <a:gd name="T106" fmla="*/ 322 w 1907"/>
                <a:gd name="T107" fmla="*/ 257 h 1676"/>
                <a:gd name="T108" fmla="*/ 382 w 1907"/>
                <a:gd name="T109" fmla="*/ 273 h 1676"/>
                <a:gd name="T110" fmla="*/ 403 w 1907"/>
                <a:gd name="T111" fmla="*/ 266 h 1676"/>
                <a:gd name="T112" fmla="*/ 413 w 1907"/>
                <a:gd name="T113" fmla="*/ 303 h 1676"/>
                <a:gd name="T114" fmla="*/ 475 w 1907"/>
                <a:gd name="T115" fmla="*/ 341 h 1676"/>
                <a:gd name="T116" fmla="*/ 464 w 1907"/>
                <a:gd name="T117" fmla="*/ 394 h 1676"/>
                <a:gd name="T118" fmla="*/ 418 w 1907"/>
                <a:gd name="T119" fmla="*/ 418 h 1676"/>
                <a:gd name="T120" fmla="*/ 402 w 1907"/>
                <a:gd name="T121" fmla="*/ 419 h 16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7"/>
                <a:gd name="T184" fmla="*/ 0 h 1676"/>
                <a:gd name="T185" fmla="*/ 1907 w 1907"/>
                <a:gd name="T186" fmla="*/ 1676 h 16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7" h="1676">
                  <a:moveTo>
                    <a:pt x="1591" y="1676"/>
                  </a:moveTo>
                  <a:lnTo>
                    <a:pt x="1540" y="1661"/>
                  </a:lnTo>
                  <a:lnTo>
                    <a:pt x="1494" y="1651"/>
                  </a:lnTo>
                  <a:lnTo>
                    <a:pt x="1453" y="1637"/>
                  </a:lnTo>
                  <a:lnTo>
                    <a:pt x="1419" y="1626"/>
                  </a:lnTo>
                  <a:lnTo>
                    <a:pt x="1384" y="1608"/>
                  </a:lnTo>
                  <a:lnTo>
                    <a:pt x="1353" y="1586"/>
                  </a:lnTo>
                  <a:lnTo>
                    <a:pt x="1322" y="1558"/>
                  </a:lnTo>
                  <a:lnTo>
                    <a:pt x="1294" y="1524"/>
                  </a:lnTo>
                  <a:lnTo>
                    <a:pt x="1289" y="1510"/>
                  </a:lnTo>
                  <a:lnTo>
                    <a:pt x="1287" y="1503"/>
                  </a:lnTo>
                  <a:lnTo>
                    <a:pt x="1283" y="1496"/>
                  </a:lnTo>
                  <a:lnTo>
                    <a:pt x="1283" y="1493"/>
                  </a:lnTo>
                  <a:lnTo>
                    <a:pt x="1278" y="1488"/>
                  </a:lnTo>
                  <a:lnTo>
                    <a:pt x="1273" y="1488"/>
                  </a:lnTo>
                  <a:lnTo>
                    <a:pt x="1251" y="1510"/>
                  </a:lnTo>
                  <a:lnTo>
                    <a:pt x="1232" y="1528"/>
                  </a:lnTo>
                  <a:lnTo>
                    <a:pt x="1214" y="1541"/>
                  </a:lnTo>
                  <a:lnTo>
                    <a:pt x="1195" y="1550"/>
                  </a:lnTo>
                  <a:lnTo>
                    <a:pt x="1173" y="1555"/>
                  </a:lnTo>
                  <a:lnTo>
                    <a:pt x="1151" y="1561"/>
                  </a:lnTo>
                  <a:lnTo>
                    <a:pt x="1122" y="1564"/>
                  </a:lnTo>
                  <a:lnTo>
                    <a:pt x="1088" y="1568"/>
                  </a:lnTo>
                  <a:lnTo>
                    <a:pt x="1015" y="1546"/>
                  </a:lnTo>
                  <a:lnTo>
                    <a:pt x="961" y="1519"/>
                  </a:lnTo>
                  <a:lnTo>
                    <a:pt x="920" y="1490"/>
                  </a:lnTo>
                  <a:lnTo>
                    <a:pt x="893" y="1456"/>
                  </a:lnTo>
                  <a:lnTo>
                    <a:pt x="874" y="1414"/>
                  </a:lnTo>
                  <a:lnTo>
                    <a:pt x="866" y="1370"/>
                  </a:lnTo>
                  <a:lnTo>
                    <a:pt x="862" y="1320"/>
                  </a:lnTo>
                  <a:lnTo>
                    <a:pt x="862" y="1264"/>
                  </a:lnTo>
                  <a:lnTo>
                    <a:pt x="852" y="1255"/>
                  </a:lnTo>
                  <a:lnTo>
                    <a:pt x="815" y="1287"/>
                  </a:lnTo>
                  <a:lnTo>
                    <a:pt x="777" y="1314"/>
                  </a:lnTo>
                  <a:lnTo>
                    <a:pt x="735" y="1335"/>
                  </a:lnTo>
                  <a:lnTo>
                    <a:pt x="692" y="1351"/>
                  </a:lnTo>
                  <a:lnTo>
                    <a:pt x="645" y="1358"/>
                  </a:lnTo>
                  <a:lnTo>
                    <a:pt x="599" y="1363"/>
                  </a:lnTo>
                  <a:lnTo>
                    <a:pt x="550" y="1360"/>
                  </a:lnTo>
                  <a:lnTo>
                    <a:pt x="502" y="1354"/>
                  </a:lnTo>
                  <a:lnTo>
                    <a:pt x="472" y="1333"/>
                  </a:lnTo>
                  <a:lnTo>
                    <a:pt x="441" y="1310"/>
                  </a:lnTo>
                  <a:lnTo>
                    <a:pt x="411" y="1281"/>
                  </a:lnTo>
                  <a:lnTo>
                    <a:pt x="385" y="1253"/>
                  </a:lnTo>
                  <a:lnTo>
                    <a:pt x="360" y="1222"/>
                  </a:lnTo>
                  <a:lnTo>
                    <a:pt x="339" y="1191"/>
                  </a:lnTo>
                  <a:lnTo>
                    <a:pt x="321" y="1163"/>
                  </a:lnTo>
                  <a:lnTo>
                    <a:pt x="309" y="1140"/>
                  </a:lnTo>
                  <a:lnTo>
                    <a:pt x="304" y="1119"/>
                  </a:lnTo>
                  <a:lnTo>
                    <a:pt x="298" y="1098"/>
                  </a:lnTo>
                  <a:lnTo>
                    <a:pt x="295" y="1078"/>
                  </a:lnTo>
                  <a:lnTo>
                    <a:pt x="292" y="1060"/>
                  </a:lnTo>
                  <a:lnTo>
                    <a:pt x="287" y="1039"/>
                  </a:lnTo>
                  <a:lnTo>
                    <a:pt x="283" y="1022"/>
                  </a:lnTo>
                  <a:lnTo>
                    <a:pt x="280" y="1004"/>
                  </a:lnTo>
                  <a:lnTo>
                    <a:pt x="276" y="988"/>
                  </a:lnTo>
                  <a:lnTo>
                    <a:pt x="278" y="964"/>
                  </a:lnTo>
                  <a:lnTo>
                    <a:pt x="281" y="946"/>
                  </a:lnTo>
                  <a:lnTo>
                    <a:pt x="283" y="933"/>
                  </a:lnTo>
                  <a:lnTo>
                    <a:pt x="285" y="924"/>
                  </a:lnTo>
                  <a:lnTo>
                    <a:pt x="285" y="914"/>
                  </a:lnTo>
                  <a:lnTo>
                    <a:pt x="287" y="908"/>
                  </a:lnTo>
                  <a:lnTo>
                    <a:pt x="278" y="903"/>
                  </a:lnTo>
                  <a:lnTo>
                    <a:pt x="270" y="903"/>
                  </a:lnTo>
                  <a:lnTo>
                    <a:pt x="259" y="903"/>
                  </a:lnTo>
                  <a:lnTo>
                    <a:pt x="251" y="903"/>
                  </a:lnTo>
                  <a:lnTo>
                    <a:pt x="239" y="903"/>
                  </a:lnTo>
                  <a:lnTo>
                    <a:pt x="227" y="905"/>
                  </a:lnTo>
                  <a:lnTo>
                    <a:pt x="210" y="906"/>
                  </a:lnTo>
                  <a:lnTo>
                    <a:pt x="195" y="908"/>
                  </a:lnTo>
                  <a:lnTo>
                    <a:pt x="161" y="880"/>
                  </a:lnTo>
                  <a:lnTo>
                    <a:pt x="149" y="856"/>
                  </a:lnTo>
                  <a:lnTo>
                    <a:pt x="151" y="831"/>
                  </a:lnTo>
                  <a:lnTo>
                    <a:pt x="164" y="809"/>
                  </a:lnTo>
                  <a:lnTo>
                    <a:pt x="181" y="787"/>
                  </a:lnTo>
                  <a:lnTo>
                    <a:pt x="203" y="765"/>
                  </a:lnTo>
                  <a:lnTo>
                    <a:pt x="222" y="742"/>
                  </a:lnTo>
                  <a:lnTo>
                    <a:pt x="236" y="720"/>
                  </a:lnTo>
                  <a:lnTo>
                    <a:pt x="193" y="722"/>
                  </a:lnTo>
                  <a:lnTo>
                    <a:pt x="154" y="725"/>
                  </a:lnTo>
                  <a:lnTo>
                    <a:pt x="117" y="723"/>
                  </a:lnTo>
                  <a:lnTo>
                    <a:pt x="86" y="720"/>
                  </a:lnTo>
                  <a:lnTo>
                    <a:pt x="56" y="710"/>
                  </a:lnTo>
                  <a:lnTo>
                    <a:pt x="32" y="697"/>
                  </a:lnTo>
                  <a:lnTo>
                    <a:pt x="13" y="676"/>
                  </a:lnTo>
                  <a:lnTo>
                    <a:pt x="0" y="648"/>
                  </a:lnTo>
                  <a:lnTo>
                    <a:pt x="20" y="567"/>
                  </a:lnTo>
                  <a:lnTo>
                    <a:pt x="66" y="503"/>
                  </a:lnTo>
                  <a:lnTo>
                    <a:pt x="130" y="450"/>
                  </a:lnTo>
                  <a:lnTo>
                    <a:pt x="210" y="412"/>
                  </a:lnTo>
                  <a:lnTo>
                    <a:pt x="298" y="381"/>
                  </a:lnTo>
                  <a:lnTo>
                    <a:pt x="392" y="358"/>
                  </a:lnTo>
                  <a:lnTo>
                    <a:pt x="485" y="344"/>
                  </a:lnTo>
                  <a:lnTo>
                    <a:pt x="575" y="336"/>
                  </a:lnTo>
                  <a:lnTo>
                    <a:pt x="575" y="332"/>
                  </a:lnTo>
                  <a:lnTo>
                    <a:pt x="585" y="327"/>
                  </a:lnTo>
                  <a:lnTo>
                    <a:pt x="548" y="298"/>
                  </a:lnTo>
                  <a:lnTo>
                    <a:pt x="523" y="274"/>
                  </a:lnTo>
                  <a:lnTo>
                    <a:pt x="507" y="252"/>
                  </a:lnTo>
                  <a:lnTo>
                    <a:pt x="506" y="233"/>
                  </a:lnTo>
                  <a:lnTo>
                    <a:pt x="509" y="214"/>
                  </a:lnTo>
                  <a:lnTo>
                    <a:pt x="524" y="195"/>
                  </a:lnTo>
                  <a:lnTo>
                    <a:pt x="545" y="172"/>
                  </a:lnTo>
                  <a:lnTo>
                    <a:pt x="575" y="149"/>
                  </a:lnTo>
                  <a:lnTo>
                    <a:pt x="608" y="137"/>
                  </a:lnTo>
                  <a:lnTo>
                    <a:pt x="641" y="130"/>
                  </a:lnTo>
                  <a:lnTo>
                    <a:pt x="674" y="124"/>
                  </a:lnTo>
                  <a:lnTo>
                    <a:pt x="706" y="122"/>
                  </a:lnTo>
                  <a:lnTo>
                    <a:pt x="737" y="122"/>
                  </a:lnTo>
                  <a:lnTo>
                    <a:pt x="769" y="128"/>
                  </a:lnTo>
                  <a:lnTo>
                    <a:pt x="799" y="138"/>
                  </a:lnTo>
                  <a:lnTo>
                    <a:pt x="832" y="158"/>
                  </a:lnTo>
                  <a:lnTo>
                    <a:pt x="847" y="158"/>
                  </a:lnTo>
                  <a:lnTo>
                    <a:pt x="862" y="158"/>
                  </a:lnTo>
                  <a:lnTo>
                    <a:pt x="866" y="99"/>
                  </a:lnTo>
                  <a:lnTo>
                    <a:pt x="881" y="54"/>
                  </a:lnTo>
                  <a:lnTo>
                    <a:pt x="905" y="23"/>
                  </a:lnTo>
                  <a:lnTo>
                    <a:pt x="937" y="5"/>
                  </a:lnTo>
                  <a:lnTo>
                    <a:pt x="976" y="0"/>
                  </a:lnTo>
                  <a:lnTo>
                    <a:pt x="1022" y="8"/>
                  </a:lnTo>
                  <a:lnTo>
                    <a:pt x="1073" y="31"/>
                  </a:lnTo>
                  <a:lnTo>
                    <a:pt x="1129" y="67"/>
                  </a:lnTo>
                  <a:lnTo>
                    <a:pt x="1129" y="81"/>
                  </a:lnTo>
                  <a:lnTo>
                    <a:pt x="1129" y="100"/>
                  </a:lnTo>
                  <a:lnTo>
                    <a:pt x="1129" y="119"/>
                  </a:lnTo>
                  <a:lnTo>
                    <a:pt x="1131" y="141"/>
                  </a:lnTo>
                  <a:lnTo>
                    <a:pt x="1129" y="162"/>
                  </a:lnTo>
                  <a:lnTo>
                    <a:pt x="1127" y="184"/>
                  </a:lnTo>
                  <a:lnTo>
                    <a:pt x="1124" y="206"/>
                  </a:lnTo>
                  <a:lnTo>
                    <a:pt x="1119" y="228"/>
                  </a:lnTo>
                  <a:lnTo>
                    <a:pt x="1124" y="228"/>
                  </a:lnTo>
                  <a:lnTo>
                    <a:pt x="1139" y="228"/>
                  </a:lnTo>
                  <a:lnTo>
                    <a:pt x="1180" y="181"/>
                  </a:lnTo>
                  <a:lnTo>
                    <a:pt x="1224" y="138"/>
                  </a:lnTo>
                  <a:lnTo>
                    <a:pt x="1266" y="101"/>
                  </a:lnTo>
                  <a:lnTo>
                    <a:pt x="1314" y="76"/>
                  </a:lnTo>
                  <a:lnTo>
                    <a:pt x="1360" y="63"/>
                  </a:lnTo>
                  <a:lnTo>
                    <a:pt x="1409" y="67"/>
                  </a:lnTo>
                  <a:lnTo>
                    <a:pt x="1462" y="91"/>
                  </a:lnTo>
                  <a:lnTo>
                    <a:pt x="1519" y="140"/>
                  </a:lnTo>
                  <a:lnTo>
                    <a:pt x="1523" y="153"/>
                  </a:lnTo>
                  <a:lnTo>
                    <a:pt x="1526" y="166"/>
                  </a:lnTo>
                  <a:lnTo>
                    <a:pt x="1530" y="181"/>
                  </a:lnTo>
                  <a:lnTo>
                    <a:pt x="1535" y="197"/>
                  </a:lnTo>
                  <a:lnTo>
                    <a:pt x="1538" y="214"/>
                  </a:lnTo>
                  <a:lnTo>
                    <a:pt x="1542" y="230"/>
                  </a:lnTo>
                  <a:lnTo>
                    <a:pt x="1545" y="246"/>
                  </a:lnTo>
                  <a:lnTo>
                    <a:pt x="1550" y="264"/>
                  </a:lnTo>
                  <a:lnTo>
                    <a:pt x="1613" y="255"/>
                  </a:lnTo>
                  <a:lnTo>
                    <a:pt x="1677" y="259"/>
                  </a:lnTo>
                  <a:lnTo>
                    <a:pt x="1735" y="273"/>
                  </a:lnTo>
                  <a:lnTo>
                    <a:pt x="1789" y="299"/>
                  </a:lnTo>
                  <a:lnTo>
                    <a:pt x="1834" y="333"/>
                  </a:lnTo>
                  <a:lnTo>
                    <a:pt x="1869" y="378"/>
                  </a:lnTo>
                  <a:lnTo>
                    <a:pt x="1891" y="432"/>
                  </a:lnTo>
                  <a:lnTo>
                    <a:pt x="1900" y="496"/>
                  </a:lnTo>
                  <a:lnTo>
                    <a:pt x="1885" y="530"/>
                  </a:lnTo>
                  <a:lnTo>
                    <a:pt x="1868" y="564"/>
                  </a:lnTo>
                  <a:lnTo>
                    <a:pt x="1847" y="595"/>
                  </a:lnTo>
                  <a:lnTo>
                    <a:pt x="1823" y="626"/>
                  </a:lnTo>
                  <a:lnTo>
                    <a:pt x="1795" y="652"/>
                  </a:lnTo>
                  <a:lnTo>
                    <a:pt x="1764" y="679"/>
                  </a:lnTo>
                  <a:lnTo>
                    <a:pt x="1730" y="704"/>
                  </a:lnTo>
                  <a:lnTo>
                    <a:pt x="1694" y="729"/>
                  </a:lnTo>
                  <a:lnTo>
                    <a:pt x="1671" y="734"/>
                  </a:lnTo>
                  <a:lnTo>
                    <a:pt x="1650" y="739"/>
                  </a:lnTo>
                  <a:lnTo>
                    <a:pt x="1632" y="744"/>
                  </a:lnTo>
                  <a:lnTo>
                    <a:pt x="1616" y="750"/>
                  </a:lnTo>
                  <a:lnTo>
                    <a:pt x="1601" y="753"/>
                  </a:lnTo>
                  <a:lnTo>
                    <a:pt x="1589" y="757"/>
                  </a:lnTo>
                  <a:lnTo>
                    <a:pt x="1577" y="760"/>
                  </a:lnTo>
                  <a:lnTo>
                    <a:pt x="1570" y="765"/>
                  </a:lnTo>
                  <a:lnTo>
                    <a:pt x="1570" y="773"/>
                  </a:lnTo>
                  <a:lnTo>
                    <a:pt x="1570" y="782"/>
                  </a:lnTo>
                  <a:lnTo>
                    <a:pt x="1606" y="797"/>
                  </a:lnTo>
                  <a:lnTo>
                    <a:pt x="1637" y="819"/>
                  </a:lnTo>
                  <a:lnTo>
                    <a:pt x="1662" y="844"/>
                  </a:lnTo>
                  <a:lnTo>
                    <a:pt x="1682" y="874"/>
                  </a:lnTo>
                  <a:lnTo>
                    <a:pt x="1693" y="905"/>
                  </a:lnTo>
                  <a:lnTo>
                    <a:pt x="1698" y="940"/>
                  </a:lnTo>
                  <a:lnTo>
                    <a:pt x="1691" y="976"/>
                  </a:lnTo>
                  <a:lnTo>
                    <a:pt x="1674" y="1014"/>
                  </a:lnTo>
                  <a:lnTo>
                    <a:pt x="1628" y="1041"/>
                  </a:lnTo>
                  <a:lnTo>
                    <a:pt x="1581" y="1058"/>
                  </a:lnTo>
                  <a:lnTo>
                    <a:pt x="1531" y="1066"/>
                  </a:lnTo>
                  <a:lnTo>
                    <a:pt x="1484" y="1067"/>
                  </a:lnTo>
                  <a:lnTo>
                    <a:pt x="1433" y="1060"/>
                  </a:lnTo>
                  <a:lnTo>
                    <a:pt x="1384" y="1048"/>
                  </a:lnTo>
                  <a:lnTo>
                    <a:pt x="1336" y="1032"/>
                  </a:lnTo>
                  <a:lnTo>
                    <a:pt x="1294" y="1014"/>
                  </a:lnTo>
                  <a:lnTo>
                    <a:pt x="1272" y="988"/>
                  </a:lnTo>
                  <a:lnTo>
                    <a:pt x="1251" y="962"/>
                  </a:lnTo>
                  <a:lnTo>
                    <a:pt x="1234" y="937"/>
                  </a:lnTo>
                  <a:lnTo>
                    <a:pt x="1221" y="915"/>
                  </a:lnTo>
                  <a:lnTo>
                    <a:pt x="1205" y="892"/>
                  </a:lnTo>
                  <a:lnTo>
                    <a:pt x="1192" y="868"/>
                  </a:lnTo>
                  <a:lnTo>
                    <a:pt x="1180" y="843"/>
                  </a:lnTo>
                  <a:lnTo>
                    <a:pt x="1170" y="818"/>
                  </a:lnTo>
                  <a:lnTo>
                    <a:pt x="1137" y="819"/>
                  </a:lnTo>
                  <a:lnTo>
                    <a:pt x="1110" y="827"/>
                  </a:lnTo>
                  <a:lnTo>
                    <a:pt x="1083" y="835"/>
                  </a:lnTo>
                  <a:lnTo>
                    <a:pt x="1061" y="846"/>
                  </a:lnTo>
                  <a:lnTo>
                    <a:pt x="1037" y="852"/>
                  </a:lnTo>
                  <a:lnTo>
                    <a:pt x="1012" y="855"/>
                  </a:lnTo>
                  <a:lnTo>
                    <a:pt x="985" y="849"/>
                  </a:lnTo>
                  <a:lnTo>
                    <a:pt x="954" y="835"/>
                  </a:lnTo>
                  <a:lnTo>
                    <a:pt x="920" y="779"/>
                  </a:lnTo>
                  <a:lnTo>
                    <a:pt x="908" y="737"/>
                  </a:lnTo>
                  <a:lnTo>
                    <a:pt x="912" y="701"/>
                  </a:lnTo>
                  <a:lnTo>
                    <a:pt x="932" y="676"/>
                  </a:lnTo>
                  <a:lnTo>
                    <a:pt x="962" y="654"/>
                  </a:lnTo>
                  <a:lnTo>
                    <a:pt x="1007" y="639"/>
                  </a:lnTo>
                  <a:lnTo>
                    <a:pt x="1058" y="624"/>
                  </a:lnTo>
                  <a:lnTo>
                    <a:pt x="1119" y="612"/>
                  </a:lnTo>
                  <a:lnTo>
                    <a:pt x="1119" y="599"/>
                  </a:lnTo>
                  <a:lnTo>
                    <a:pt x="1119" y="595"/>
                  </a:lnTo>
                  <a:lnTo>
                    <a:pt x="1059" y="556"/>
                  </a:lnTo>
                  <a:lnTo>
                    <a:pt x="1027" y="515"/>
                  </a:lnTo>
                  <a:lnTo>
                    <a:pt x="1017" y="474"/>
                  </a:lnTo>
                  <a:lnTo>
                    <a:pt x="1027" y="438"/>
                  </a:lnTo>
                  <a:lnTo>
                    <a:pt x="1049" y="410"/>
                  </a:lnTo>
                  <a:lnTo>
                    <a:pt x="1081" y="397"/>
                  </a:lnTo>
                  <a:lnTo>
                    <a:pt x="1119" y="400"/>
                  </a:lnTo>
                  <a:lnTo>
                    <a:pt x="1159" y="425"/>
                  </a:lnTo>
                  <a:lnTo>
                    <a:pt x="1165" y="425"/>
                  </a:lnTo>
                  <a:lnTo>
                    <a:pt x="1170" y="425"/>
                  </a:lnTo>
                  <a:lnTo>
                    <a:pt x="1166" y="407"/>
                  </a:lnTo>
                  <a:lnTo>
                    <a:pt x="1159" y="394"/>
                  </a:lnTo>
                  <a:lnTo>
                    <a:pt x="1148" y="384"/>
                  </a:lnTo>
                  <a:lnTo>
                    <a:pt x="1134" y="378"/>
                  </a:lnTo>
                  <a:lnTo>
                    <a:pt x="1119" y="373"/>
                  </a:lnTo>
                  <a:lnTo>
                    <a:pt x="1103" y="372"/>
                  </a:lnTo>
                  <a:lnTo>
                    <a:pt x="1090" y="372"/>
                  </a:lnTo>
                  <a:lnTo>
                    <a:pt x="1078" y="372"/>
                  </a:lnTo>
                  <a:lnTo>
                    <a:pt x="1051" y="385"/>
                  </a:lnTo>
                  <a:lnTo>
                    <a:pt x="1030" y="403"/>
                  </a:lnTo>
                  <a:lnTo>
                    <a:pt x="1012" y="420"/>
                  </a:lnTo>
                  <a:lnTo>
                    <a:pt x="1002" y="443"/>
                  </a:lnTo>
                  <a:lnTo>
                    <a:pt x="993" y="463"/>
                  </a:lnTo>
                  <a:lnTo>
                    <a:pt x="993" y="488"/>
                  </a:lnTo>
                  <a:lnTo>
                    <a:pt x="1000" y="514"/>
                  </a:lnTo>
                  <a:lnTo>
                    <a:pt x="1017" y="542"/>
                  </a:lnTo>
                  <a:lnTo>
                    <a:pt x="1029" y="555"/>
                  </a:lnTo>
                  <a:lnTo>
                    <a:pt x="1039" y="567"/>
                  </a:lnTo>
                  <a:lnTo>
                    <a:pt x="1046" y="574"/>
                  </a:lnTo>
                  <a:lnTo>
                    <a:pt x="1052" y="581"/>
                  </a:lnTo>
                  <a:lnTo>
                    <a:pt x="1056" y="587"/>
                  </a:lnTo>
                  <a:lnTo>
                    <a:pt x="1058" y="595"/>
                  </a:lnTo>
                  <a:lnTo>
                    <a:pt x="1017" y="608"/>
                  </a:lnTo>
                  <a:lnTo>
                    <a:pt x="983" y="621"/>
                  </a:lnTo>
                  <a:lnTo>
                    <a:pt x="952" y="633"/>
                  </a:lnTo>
                  <a:lnTo>
                    <a:pt x="930" y="648"/>
                  </a:lnTo>
                  <a:lnTo>
                    <a:pt x="912" y="663"/>
                  </a:lnTo>
                  <a:lnTo>
                    <a:pt x="898" y="686"/>
                  </a:lnTo>
                  <a:lnTo>
                    <a:pt x="888" y="716"/>
                  </a:lnTo>
                  <a:lnTo>
                    <a:pt x="883" y="756"/>
                  </a:lnTo>
                  <a:lnTo>
                    <a:pt x="898" y="794"/>
                  </a:lnTo>
                  <a:lnTo>
                    <a:pt x="918" y="827"/>
                  </a:lnTo>
                  <a:lnTo>
                    <a:pt x="942" y="850"/>
                  </a:lnTo>
                  <a:lnTo>
                    <a:pt x="973" y="868"/>
                  </a:lnTo>
                  <a:lnTo>
                    <a:pt x="1007" y="875"/>
                  </a:lnTo>
                  <a:lnTo>
                    <a:pt x="1047" y="875"/>
                  </a:lnTo>
                  <a:lnTo>
                    <a:pt x="1093" y="868"/>
                  </a:lnTo>
                  <a:lnTo>
                    <a:pt x="1149" y="853"/>
                  </a:lnTo>
                  <a:lnTo>
                    <a:pt x="1154" y="853"/>
                  </a:lnTo>
                  <a:lnTo>
                    <a:pt x="1170" y="853"/>
                  </a:lnTo>
                  <a:lnTo>
                    <a:pt x="1195" y="905"/>
                  </a:lnTo>
                  <a:lnTo>
                    <a:pt x="1222" y="954"/>
                  </a:lnTo>
                  <a:lnTo>
                    <a:pt x="1249" y="992"/>
                  </a:lnTo>
                  <a:lnTo>
                    <a:pt x="1285" y="1027"/>
                  </a:lnTo>
                  <a:lnTo>
                    <a:pt x="1324" y="1053"/>
                  </a:lnTo>
                  <a:lnTo>
                    <a:pt x="1373" y="1075"/>
                  </a:lnTo>
                  <a:lnTo>
                    <a:pt x="1435" y="1087"/>
                  </a:lnTo>
                  <a:lnTo>
                    <a:pt x="1509" y="1095"/>
                  </a:lnTo>
                  <a:lnTo>
                    <a:pt x="1525" y="1091"/>
                  </a:lnTo>
                  <a:lnTo>
                    <a:pt x="1540" y="1087"/>
                  </a:lnTo>
                  <a:lnTo>
                    <a:pt x="1557" y="1081"/>
                  </a:lnTo>
                  <a:lnTo>
                    <a:pt x="1576" y="1075"/>
                  </a:lnTo>
                  <a:lnTo>
                    <a:pt x="1591" y="1067"/>
                  </a:lnTo>
                  <a:lnTo>
                    <a:pt x="1609" y="1061"/>
                  </a:lnTo>
                  <a:lnTo>
                    <a:pt x="1625" y="1056"/>
                  </a:lnTo>
                  <a:lnTo>
                    <a:pt x="1643" y="1050"/>
                  </a:lnTo>
                  <a:lnTo>
                    <a:pt x="1632" y="1103"/>
                  </a:lnTo>
                  <a:lnTo>
                    <a:pt x="1637" y="1157"/>
                  </a:lnTo>
                  <a:lnTo>
                    <a:pt x="1652" y="1211"/>
                  </a:lnTo>
                  <a:lnTo>
                    <a:pt x="1682" y="1259"/>
                  </a:lnTo>
                  <a:lnTo>
                    <a:pt x="1720" y="1301"/>
                  </a:lnTo>
                  <a:lnTo>
                    <a:pt x="1771" y="1333"/>
                  </a:lnTo>
                  <a:lnTo>
                    <a:pt x="1830" y="1354"/>
                  </a:lnTo>
                  <a:lnTo>
                    <a:pt x="1900" y="1363"/>
                  </a:lnTo>
                  <a:lnTo>
                    <a:pt x="1907" y="1417"/>
                  </a:lnTo>
                  <a:lnTo>
                    <a:pt x="1907" y="1466"/>
                  </a:lnTo>
                  <a:lnTo>
                    <a:pt x="1898" y="1507"/>
                  </a:lnTo>
                  <a:lnTo>
                    <a:pt x="1883" y="1544"/>
                  </a:lnTo>
                  <a:lnTo>
                    <a:pt x="1856" y="1575"/>
                  </a:lnTo>
                  <a:lnTo>
                    <a:pt x="1820" y="1606"/>
                  </a:lnTo>
                  <a:lnTo>
                    <a:pt x="1772" y="1636"/>
                  </a:lnTo>
                  <a:lnTo>
                    <a:pt x="1715" y="1667"/>
                  </a:lnTo>
                  <a:lnTo>
                    <a:pt x="1689" y="1668"/>
                  </a:lnTo>
                  <a:lnTo>
                    <a:pt x="1672" y="1671"/>
                  </a:lnTo>
                  <a:lnTo>
                    <a:pt x="1655" y="1673"/>
                  </a:lnTo>
                  <a:lnTo>
                    <a:pt x="1645" y="1674"/>
                  </a:lnTo>
                  <a:lnTo>
                    <a:pt x="1633" y="1674"/>
                  </a:lnTo>
                  <a:lnTo>
                    <a:pt x="1621" y="1674"/>
                  </a:lnTo>
                  <a:lnTo>
                    <a:pt x="1606" y="1674"/>
                  </a:lnTo>
                  <a:lnTo>
                    <a:pt x="1591" y="167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2656" y="1258"/>
              <a:ext cx="1542" cy="1263"/>
            </a:xfrm>
            <a:custGeom>
              <a:avLst/>
              <a:gdLst>
                <a:gd name="T0" fmla="*/ 212 w 3084"/>
                <a:gd name="T1" fmla="*/ 604 h 2527"/>
                <a:gd name="T2" fmla="*/ 190 w 3084"/>
                <a:gd name="T3" fmla="*/ 560 h 2527"/>
                <a:gd name="T4" fmla="*/ 163 w 3084"/>
                <a:gd name="T5" fmla="*/ 573 h 2527"/>
                <a:gd name="T6" fmla="*/ 143 w 3084"/>
                <a:gd name="T7" fmla="*/ 563 h 2527"/>
                <a:gd name="T8" fmla="*/ 137 w 3084"/>
                <a:gd name="T9" fmla="*/ 546 h 2527"/>
                <a:gd name="T10" fmla="*/ 74 w 3084"/>
                <a:gd name="T11" fmla="*/ 565 h 2527"/>
                <a:gd name="T12" fmla="*/ 38 w 3084"/>
                <a:gd name="T13" fmla="*/ 532 h 2527"/>
                <a:gd name="T14" fmla="*/ 34 w 3084"/>
                <a:gd name="T15" fmla="*/ 511 h 2527"/>
                <a:gd name="T16" fmla="*/ 45 w 3084"/>
                <a:gd name="T17" fmla="*/ 481 h 2527"/>
                <a:gd name="T18" fmla="*/ 48 w 3084"/>
                <a:gd name="T19" fmla="*/ 450 h 2527"/>
                <a:gd name="T20" fmla="*/ 33 w 3084"/>
                <a:gd name="T21" fmla="*/ 433 h 2527"/>
                <a:gd name="T22" fmla="*/ 43 w 3084"/>
                <a:gd name="T23" fmla="*/ 419 h 2527"/>
                <a:gd name="T24" fmla="*/ 100 w 3084"/>
                <a:gd name="T25" fmla="*/ 358 h 2527"/>
                <a:gd name="T26" fmla="*/ 70 w 3084"/>
                <a:gd name="T27" fmla="*/ 302 h 2527"/>
                <a:gd name="T28" fmla="*/ 15 w 3084"/>
                <a:gd name="T29" fmla="*/ 292 h 2527"/>
                <a:gd name="T30" fmla="*/ 6 w 3084"/>
                <a:gd name="T31" fmla="*/ 268 h 2527"/>
                <a:gd name="T32" fmla="*/ 6 w 3084"/>
                <a:gd name="T33" fmla="*/ 238 h 2527"/>
                <a:gd name="T34" fmla="*/ 48 w 3084"/>
                <a:gd name="T35" fmla="*/ 223 h 2527"/>
                <a:gd name="T36" fmla="*/ 45 w 3084"/>
                <a:gd name="T37" fmla="*/ 186 h 2527"/>
                <a:gd name="T38" fmla="*/ 67 w 3084"/>
                <a:gd name="T39" fmla="*/ 135 h 2527"/>
                <a:gd name="T40" fmla="*/ 152 w 3084"/>
                <a:gd name="T41" fmla="*/ 108 h 2527"/>
                <a:gd name="T42" fmla="*/ 213 w 3084"/>
                <a:gd name="T43" fmla="*/ 115 h 2527"/>
                <a:gd name="T44" fmla="*/ 243 w 3084"/>
                <a:gd name="T45" fmla="*/ 122 h 2527"/>
                <a:gd name="T46" fmla="*/ 234 w 3084"/>
                <a:gd name="T47" fmla="*/ 98 h 2527"/>
                <a:gd name="T48" fmla="*/ 262 w 3084"/>
                <a:gd name="T49" fmla="*/ 82 h 2527"/>
                <a:gd name="T50" fmla="*/ 259 w 3084"/>
                <a:gd name="T51" fmla="*/ 66 h 2527"/>
                <a:gd name="T52" fmla="*/ 260 w 3084"/>
                <a:gd name="T53" fmla="*/ 53 h 2527"/>
                <a:gd name="T54" fmla="*/ 333 w 3084"/>
                <a:gd name="T55" fmla="*/ 15 h 2527"/>
                <a:gd name="T56" fmla="*/ 402 w 3084"/>
                <a:gd name="T57" fmla="*/ 38 h 2527"/>
                <a:gd name="T58" fmla="*/ 430 w 3084"/>
                <a:gd name="T59" fmla="*/ 19 h 2527"/>
                <a:gd name="T60" fmla="*/ 481 w 3084"/>
                <a:gd name="T61" fmla="*/ 0 h 2527"/>
                <a:gd name="T62" fmla="*/ 505 w 3084"/>
                <a:gd name="T63" fmla="*/ 28 h 2527"/>
                <a:gd name="T64" fmla="*/ 493 w 3084"/>
                <a:gd name="T65" fmla="*/ 49 h 2527"/>
                <a:gd name="T66" fmla="*/ 510 w 3084"/>
                <a:gd name="T67" fmla="*/ 58 h 2527"/>
                <a:gd name="T68" fmla="*/ 542 w 3084"/>
                <a:gd name="T69" fmla="*/ 49 h 2527"/>
                <a:gd name="T70" fmla="*/ 613 w 3084"/>
                <a:gd name="T71" fmla="*/ 58 h 2527"/>
                <a:gd name="T72" fmla="*/ 631 w 3084"/>
                <a:gd name="T73" fmla="*/ 95 h 2527"/>
                <a:gd name="T74" fmla="*/ 624 w 3084"/>
                <a:gd name="T75" fmla="*/ 109 h 2527"/>
                <a:gd name="T76" fmla="*/ 639 w 3084"/>
                <a:gd name="T77" fmla="*/ 116 h 2527"/>
                <a:gd name="T78" fmla="*/ 683 w 3084"/>
                <a:gd name="T79" fmla="*/ 122 h 2527"/>
                <a:gd name="T80" fmla="*/ 771 w 3084"/>
                <a:gd name="T81" fmla="*/ 198 h 2527"/>
                <a:gd name="T82" fmla="*/ 741 w 3084"/>
                <a:gd name="T83" fmla="*/ 265 h 2527"/>
                <a:gd name="T84" fmla="*/ 701 w 3084"/>
                <a:gd name="T85" fmla="*/ 283 h 2527"/>
                <a:gd name="T86" fmla="*/ 697 w 3084"/>
                <a:gd name="T87" fmla="*/ 295 h 2527"/>
                <a:gd name="T88" fmla="*/ 712 w 3084"/>
                <a:gd name="T89" fmla="*/ 306 h 2527"/>
                <a:gd name="T90" fmla="*/ 715 w 3084"/>
                <a:gd name="T91" fmla="*/ 323 h 2527"/>
                <a:gd name="T92" fmla="*/ 696 w 3084"/>
                <a:gd name="T93" fmla="*/ 327 h 2527"/>
                <a:gd name="T94" fmla="*/ 685 w 3084"/>
                <a:gd name="T95" fmla="*/ 332 h 2527"/>
                <a:gd name="T96" fmla="*/ 705 w 3084"/>
                <a:gd name="T97" fmla="*/ 354 h 2527"/>
                <a:gd name="T98" fmla="*/ 733 w 3084"/>
                <a:gd name="T99" fmla="*/ 407 h 2527"/>
                <a:gd name="T100" fmla="*/ 695 w 3084"/>
                <a:gd name="T101" fmla="*/ 478 h 2527"/>
                <a:gd name="T102" fmla="*/ 624 w 3084"/>
                <a:gd name="T103" fmla="*/ 511 h 2527"/>
                <a:gd name="T104" fmla="*/ 598 w 3084"/>
                <a:gd name="T105" fmla="*/ 515 h 2527"/>
                <a:gd name="T106" fmla="*/ 577 w 3084"/>
                <a:gd name="T107" fmla="*/ 519 h 2527"/>
                <a:gd name="T108" fmla="*/ 560 w 3084"/>
                <a:gd name="T109" fmla="*/ 515 h 2527"/>
                <a:gd name="T110" fmla="*/ 541 w 3084"/>
                <a:gd name="T111" fmla="*/ 504 h 2527"/>
                <a:gd name="T112" fmla="*/ 532 w 3084"/>
                <a:gd name="T113" fmla="*/ 526 h 2527"/>
                <a:gd name="T114" fmla="*/ 510 w 3084"/>
                <a:gd name="T115" fmla="*/ 567 h 2527"/>
                <a:gd name="T116" fmla="*/ 441 w 3084"/>
                <a:gd name="T117" fmla="*/ 601 h 2527"/>
                <a:gd name="T118" fmla="*/ 398 w 3084"/>
                <a:gd name="T119" fmla="*/ 570 h 2527"/>
                <a:gd name="T120" fmla="*/ 386 w 3084"/>
                <a:gd name="T121" fmla="*/ 542 h 2527"/>
                <a:gd name="T122" fmla="*/ 356 w 3084"/>
                <a:gd name="T123" fmla="*/ 591 h 2527"/>
                <a:gd name="T124" fmla="*/ 265 w 3084"/>
                <a:gd name="T125" fmla="*/ 631 h 2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4"/>
                <a:gd name="T190" fmla="*/ 0 h 2527"/>
                <a:gd name="T191" fmla="*/ 3084 w 3084"/>
                <a:gd name="T192" fmla="*/ 2527 h 2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4" h="2527">
                  <a:moveTo>
                    <a:pt x="1058" y="2527"/>
                  </a:moveTo>
                  <a:lnTo>
                    <a:pt x="985" y="2506"/>
                  </a:lnTo>
                  <a:lnTo>
                    <a:pt x="928" y="2482"/>
                  </a:lnTo>
                  <a:lnTo>
                    <a:pt x="882" y="2451"/>
                  </a:lnTo>
                  <a:lnTo>
                    <a:pt x="850" y="2417"/>
                  </a:lnTo>
                  <a:lnTo>
                    <a:pt x="824" y="2376"/>
                  </a:lnTo>
                  <a:lnTo>
                    <a:pt x="807" y="2332"/>
                  </a:lnTo>
                  <a:lnTo>
                    <a:pt x="792" y="2280"/>
                  </a:lnTo>
                  <a:lnTo>
                    <a:pt x="782" y="2224"/>
                  </a:lnTo>
                  <a:lnTo>
                    <a:pt x="760" y="2242"/>
                  </a:lnTo>
                  <a:lnTo>
                    <a:pt x="739" y="2256"/>
                  </a:lnTo>
                  <a:lnTo>
                    <a:pt x="717" y="2270"/>
                  </a:lnTo>
                  <a:lnTo>
                    <a:pt x="697" y="2280"/>
                  </a:lnTo>
                  <a:lnTo>
                    <a:pt x="673" y="2287"/>
                  </a:lnTo>
                  <a:lnTo>
                    <a:pt x="651" y="2293"/>
                  </a:lnTo>
                  <a:lnTo>
                    <a:pt x="629" y="2298"/>
                  </a:lnTo>
                  <a:lnTo>
                    <a:pt x="607" y="2304"/>
                  </a:lnTo>
                  <a:lnTo>
                    <a:pt x="590" y="2284"/>
                  </a:lnTo>
                  <a:lnTo>
                    <a:pt x="580" y="2267"/>
                  </a:lnTo>
                  <a:lnTo>
                    <a:pt x="571" y="2252"/>
                  </a:lnTo>
                  <a:lnTo>
                    <a:pt x="568" y="2239"/>
                  </a:lnTo>
                  <a:lnTo>
                    <a:pt x="563" y="2225"/>
                  </a:lnTo>
                  <a:lnTo>
                    <a:pt x="559" y="2212"/>
                  </a:lnTo>
                  <a:lnTo>
                    <a:pt x="554" y="2199"/>
                  </a:lnTo>
                  <a:lnTo>
                    <a:pt x="546" y="2187"/>
                  </a:lnTo>
                  <a:lnTo>
                    <a:pt x="491" y="2221"/>
                  </a:lnTo>
                  <a:lnTo>
                    <a:pt x="440" y="2247"/>
                  </a:lnTo>
                  <a:lnTo>
                    <a:pt x="389" y="2262"/>
                  </a:lnTo>
                  <a:lnTo>
                    <a:pt x="342" y="2268"/>
                  </a:lnTo>
                  <a:lnTo>
                    <a:pt x="294" y="2261"/>
                  </a:lnTo>
                  <a:lnTo>
                    <a:pt x="250" y="2243"/>
                  </a:lnTo>
                  <a:lnTo>
                    <a:pt x="206" y="2212"/>
                  </a:lnTo>
                  <a:lnTo>
                    <a:pt x="165" y="2169"/>
                  </a:lnTo>
                  <a:lnTo>
                    <a:pt x="157" y="2148"/>
                  </a:lnTo>
                  <a:lnTo>
                    <a:pt x="150" y="2129"/>
                  </a:lnTo>
                  <a:lnTo>
                    <a:pt x="145" y="2112"/>
                  </a:lnTo>
                  <a:lnTo>
                    <a:pt x="141" y="2094"/>
                  </a:lnTo>
                  <a:lnTo>
                    <a:pt x="136" y="2076"/>
                  </a:lnTo>
                  <a:lnTo>
                    <a:pt x="135" y="2060"/>
                  </a:lnTo>
                  <a:lnTo>
                    <a:pt x="135" y="2044"/>
                  </a:lnTo>
                  <a:lnTo>
                    <a:pt x="135" y="2027"/>
                  </a:lnTo>
                  <a:lnTo>
                    <a:pt x="145" y="2011"/>
                  </a:lnTo>
                  <a:lnTo>
                    <a:pt x="157" y="1988"/>
                  </a:lnTo>
                  <a:lnTo>
                    <a:pt x="169" y="1958"/>
                  </a:lnTo>
                  <a:lnTo>
                    <a:pt x="180" y="1927"/>
                  </a:lnTo>
                  <a:lnTo>
                    <a:pt x="189" y="1893"/>
                  </a:lnTo>
                  <a:lnTo>
                    <a:pt x="197" y="1863"/>
                  </a:lnTo>
                  <a:lnTo>
                    <a:pt x="203" y="1837"/>
                  </a:lnTo>
                  <a:lnTo>
                    <a:pt x="206" y="1821"/>
                  </a:lnTo>
                  <a:lnTo>
                    <a:pt x="191" y="1803"/>
                  </a:lnTo>
                  <a:lnTo>
                    <a:pt x="177" y="1788"/>
                  </a:lnTo>
                  <a:lnTo>
                    <a:pt x="165" y="1773"/>
                  </a:lnTo>
                  <a:lnTo>
                    <a:pt x="155" y="1760"/>
                  </a:lnTo>
                  <a:lnTo>
                    <a:pt x="143" y="1747"/>
                  </a:lnTo>
                  <a:lnTo>
                    <a:pt x="131" y="1735"/>
                  </a:lnTo>
                  <a:lnTo>
                    <a:pt x="118" y="1723"/>
                  </a:lnTo>
                  <a:lnTo>
                    <a:pt x="104" y="1714"/>
                  </a:lnTo>
                  <a:lnTo>
                    <a:pt x="104" y="1710"/>
                  </a:lnTo>
                  <a:lnTo>
                    <a:pt x="104" y="1705"/>
                  </a:lnTo>
                  <a:lnTo>
                    <a:pt x="170" y="1679"/>
                  </a:lnTo>
                  <a:lnTo>
                    <a:pt x="235" y="1643"/>
                  </a:lnTo>
                  <a:lnTo>
                    <a:pt x="293" y="1599"/>
                  </a:lnTo>
                  <a:lnTo>
                    <a:pt x="342" y="1549"/>
                  </a:lnTo>
                  <a:lnTo>
                    <a:pt x="377" y="1493"/>
                  </a:lnTo>
                  <a:lnTo>
                    <a:pt x="401" y="1434"/>
                  </a:lnTo>
                  <a:lnTo>
                    <a:pt x="405" y="1373"/>
                  </a:lnTo>
                  <a:lnTo>
                    <a:pt x="391" y="1313"/>
                  </a:lnTo>
                  <a:lnTo>
                    <a:pt x="352" y="1271"/>
                  </a:lnTo>
                  <a:lnTo>
                    <a:pt x="315" y="1239"/>
                  </a:lnTo>
                  <a:lnTo>
                    <a:pt x="277" y="1211"/>
                  </a:lnTo>
                  <a:lnTo>
                    <a:pt x="242" y="1193"/>
                  </a:lnTo>
                  <a:lnTo>
                    <a:pt x="199" y="1178"/>
                  </a:lnTo>
                  <a:lnTo>
                    <a:pt x="158" y="1171"/>
                  </a:lnTo>
                  <a:lnTo>
                    <a:pt x="111" y="1166"/>
                  </a:lnTo>
                  <a:lnTo>
                    <a:pt x="62" y="1169"/>
                  </a:lnTo>
                  <a:lnTo>
                    <a:pt x="53" y="1149"/>
                  </a:lnTo>
                  <a:lnTo>
                    <a:pt x="46" y="1129"/>
                  </a:lnTo>
                  <a:lnTo>
                    <a:pt x="38" y="1109"/>
                  </a:lnTo>
                  <a:lnTo>
                    <a:pt x="31" y="1091"/>
                  </a:lnTo>
                  <a:lnTo>
                    <a:pt x="23" y="1072"/>
                  </a:lnTo>
                  <a:lnTo>
                    <a:pt x="16" y="1056"/>
                  </a:lnTo>
                  <a:lnTo>
                    <a:pt x="7" y="1039"/>
                  </a:lnTo>
                  <a:lnTo>
                    <a:pt x="0" y="1026"/>
                  </a:lnTo>
                  <a:lnTo>
                    <a:pt x="7" y="985"/>
                  </a:lnTo>
                  <a:lnTo>
                    <a:pt x="24" y="954"/>
                  </a:lnTo>
                  <a:lnTo>
                    <a:pt x="50" y="930"/>
                  </a:lnTo>
                  <a:lnTo>
                    <a:pt x="80" y="915"/>
                  </a:lnTo>
                  <a:lnTo>
                    <a:pt x="114" y="905"/>
                  </a:lnTo>
                  <a:lnTo>
                    <a:pt x="153" y="899"/>
                  </a:lnTo>
                  <a:lnTo>
                    <a:pt x="192" y="895"/>
                  </a:lnTo>
                  <a:lnTo>
                    <a:pt x="237" y="893"/>
                  </a:lnTo>
                  <a:lnTo>
                    <a:pt x="214" y="843"/>
                  </a:lnTo>
                  <a:lnTo>
                    <a:pt x="197" y="806"/>
                  </a:lnTo>
                  <a:lnTo>
                    <a:pt x="186" y="774"/>
                  </a:lnTo>
                  <a:lnTo>
                    <a:pt x="180" y="745"/>
                  </a:lnTo>
                  <a:lnTo>
                    <a:pt x="179" y="716"/>
                  </a:lnTo>
                  <a:lnTo>
                    <a:pt x="184" y="683"/>
                  </a:lnTo>
                  <a:lnTo>
                    <a:pt x="196" y="645"/>
                  </a:lnTo>
                  <a:lnTo>
                    <a:pt x="216" y="598"/>
                  </a:lnTo>
                  <a:lnTo>
                    <a:pt x="265" y="540"/>
                  </a:lnTo>
                  <a:lnTo>
                    <a:pt x="323" y="499"/>
                  </a:lnTo>
                  <a:lnTo>
                    <a:pt x="386" y="468"/>
                  </a:lnTo>
                  <a:lnTo>
                    <a:pt x="456" y="450"/>
                  </a:lnTo>
                  <a:lnTo>
                    <a:pt x="527" y="438"/>
                  </a:lnTo>
                  <a:lnTo>
                    <a:pt x="605" y="434"/>
                  </a:lnTo>
                  <a:lnTo>
                    <a:pt x="687" y="432"/>
                  </a:lnTo>
                  <a:lnTo>
                    <a:pt x="771" y="437"/>
                  </a:lnTo>
                  <a:lnTo>
                    <a:pt x="804" y="447"/>
                  </a:lnTo>
                  <a:lnTo>
                    <a:pt x="831" y="457"/>
                  </a:lnTo>
                  <a:lnTo>
                    <a:pt x="853" y="463"/>
                  </a:lnTo>
                  <a:lnTo>
                    <a:pt x="873" y="469"/>
                  </a:lnTo>
                  <a:lnTo>
                    <a:pt x="892" y="474"/>
                  </a:lnTo>
                  <a:lnTo>
                    <a:pt x="914" y="478"/>
                  </a:lnTo>
                  <a:lnTo>
                    <a:pt x="940" y="484"/>
                  </a:lnTo>
                  <a:lnTo>
                    <a:pt x="975" y="491"/>
                  </a:lnTo>
                  <a:lnTo>
                    <a:pt x="975" y="486"/>
                  </a:lnTo>
                  <a:lnTo>
                    <a:pt x="975" y="481"/>
                  </a:lnTo>
                  <a:lnTo>
                    <a:pt x="955" y="446"/>
                  </a:lnTo>
                  <a:lnTo>
                    <a:pt x="943" y="418"/>
                  </a:lnTo>
                  <a:lnTo>
                    <a:pt x="936" y="394"/>
                  </a:lnTo>
                  <a:lnTo>
                    <a:pt x="941" y="375"/>
                  </a:lnTo>
                  <a:lnTo>
                    <a:pt x="951" y="359"/>
                  </a:lnTo>
                  <a:lnTo>
                    <a:pt x="974" y="347"/>
                  </a:lnTo>
                  <a:lnTo>
                    <a:pt x="1006" y="336"/>
                  </a:lnTo>
                  <a:lnTo>
                    <a:pt x="1048" y="330"/>
                  </a:lnTo>
                  <a:lnTo>
                    <a:pt x="1053" y="317"/>
                  </a:lnTo>
                  <a:lnTo>
                    <a:pt x="1058" y="313"/>
                  </a:lnTo>
                  <a:lnTo>
                    <a:pt x="1047" y="294"/>
                  </a:lnTo>
                  <a:lnTo>
                    <a:pt x="1041" y="279"/>
                  </a:lnTo>
                  <a:lnTo>
                    <a:pt x="1036" y="267"/>
                  </a:lnTo>
                  <a:lnTo>
                    <a:pt x="1036" y="258"/>
                  </a:lnTo>
                  <a:lnTo>
                    <a:pt x="1035" y="248"/>
                  </a:lnTo>
                  <a:lnTo>
                    <a:pt x="1036" y="239"/>
                  </a:lnTo>
                  <a:lnTo>
                    <a:pt x="1036" y="227"/>
                  </a:lnTo>
                  <a:lnTo>
                    <a:pt x="1038" y="214"/>
                  </a:lnTo>
                  <a:lnTo>
                    <a:pt x="1087" y="158"/>
                  </a:lnTo>
                  <a:lnTo>
                    <a:pt x="1143" y="116"/>
                  </a:lnTo>
                  <a:lnTo>
                    <a:pt x="1203" y="85"/>
                  </a:lnTo>
                  <a:lnTo>
                    <a:pt x="1266" y="68"/>
                  </a:lnTo>
                  <a:lnTo>
                    <a:pt x="1330" y="60"/>
                  </a:lnTo>
                  <a:lnTo>
                    <a:pt x="1398" y="66"/>
                  </a:lnTo>
                  <a:lnTo>
                    <a:pt x="1468" y="84"/>
                  </a:lnTo>
                  <a:lnTo>
                    <a:pt x="1541" y="116"/>
                  </a:lnTo>
                  <a:lnTo>
                    <a:pt x="1580" y="141"/>
                  </a:lnTo>
                  <a:lnTo>
                    <a:pt x="1609" y="155"/>
                  </a:lnTo>
                  <a:lnTo>
                    <a:pt x="1631" y="156"/>
                  </a:lnTo>
                  <a:lnTo>
                    <a:pt x="1649" y="150"/>
                  </a:lnTo>
                  <a:lnTo>
                    <a:pt x="1666" y="133"/>
                  </a:lnTo>
                  <a:lnTo>
                    <a:pt x="1690" y="107"/>
                  </a:lnTo>
                  <a:lnTo>
                    <a:pt x="1722" y="78"/>
                  </a:lnTo>
                  <a:lnTo>
                    <a:pt x="1767" y="44"/>
                  </a:lnTo>
                  <a:lnTo>
                    <a:pt x="1797" y="31"/>
                  </a:lnTo>
                  <a:lnTo>
                    <a:pt x="1838" y="17"/>
                  </a:lnTo>
                  <a:lnTo>
                    <a:pt x="1880" y="6"/>
                  </a:lnTo>
                  <a:lnTo>
                    <a:pt x="1926" y="0"/>
                  </a:lnTo>
                  <a:lnTo>
                    <a:pt x="1965" y="1"/>
                  </a:lnTo>
                  <a:lnTo>
                    <a:pt x="2001" y="17"/>
                  </a:lnTo>
                  <a:lnTo>
                    <a:pt x="2023" y="47"/>
                  </a:lnTo>
                  <a:lnTo>
                    <a:pt x="2033" y="97"/>
                  </a:lnTo>
                  <a:lnTo>
                    <a:pt x="2023" y="112"/>
                  </a:lnTo>
                  <a:lnTo>
                    <a:pt x="2013" y="130"/>
                  </a:lnTo>
                  <a:lnTo>
                    <a:pt x="2001" y="144"/>
                  </a:lnTo>
                  <a:lnTo>
                    <a:pt x="1991" y="162"/>
                  </a:lnTo>
                  <a:lnTo>
                    <a:pt x="1981" y="178"/>
                  </a:lnTo>
                  <a:lnTo>
                    <a:pt x="1974" y="198"/>
                  </a:lnTo>
                  <a:lnTo>
                    <a:pt x="1970" y="217"/>
                  </a:lnTo>
                  <a:lnTo>
                    <a:pt x="1972" y="240"/>
                  </a:lnTo>
                  <a:lnTo>
                    <a:pt x="1994" y="239"/>
                  </a:lnTo>
                  <a:lnTo>
                    <a:pt x="2018" y="236"/>
                  </a:lnTo>
                  <a:lnTo>
                    <a:pt x="2043" y="232"/>
                  </a:lnTo>
                  <a:lnTo>
                    <a:pt x="2069" y="227"/>
                  </a:lnTo>
                  <a:lnTo>
                    <a:pt x="2093" y="220"/>
                  </a:lnTo>
                  <a:lnTo>
                    <a:pt x="2118" y="214"/>
                  </a:lnTo>
                  <a:lnTo>
                    <a:pt x="2142" y="205"/>
                  </a:lnTo>
                  <a:lnTo>
                    <a:pt x="2167" y="196"/>
                  </a:lnTo>
                  <a:lnTo>
                    <a:pt x="2217" y="198"/>
                  </a:lnTo>
                  <a:lnTo>
                    <a:pt x="2276" y="201"/>
                  </a:lnTo>
                  <a:lnTo>
                    <a:pt x="2337" y="205"/>
                  </a:lnTo>
                  <a:lnTo>
                    <a:pt x="2398" y="215"/>
                  </a:lnTo>
                  <a:lnTo>
                    <a:pt x="2451" y="232"/>
                  </a:lnTo>
                  <a:lnTo>
                    <a:pt x="2495" y="260"/>
                  </a:lnTo>
                  <a:lnTo>
                    <a:pt x="2526" y="301"/>
                  </a:lnTo>
                  <a:lnTo>
                    <a:pt x="2538" y="357"/>
                  </a:lnTo>
                  <a:lnTo>
                    <a:pt x="2529" y="369"/>
                  </a:lnTo>
                  <a:lnTo>
                    <a:pt x="2521" y="381"/>
                  </a:lnTo>
                  <a:lnTo>
                    <a:pt x="2514" y="391"/>
                  </a:lnTo>
                  <a:lnTo>
                    <a:pt x="2509" y="401"/>
                  </a:lnTo>
                  <a:lnTo>
                    <a:pt x="2502" y="412"/>
                  </a:lnTo>
                  <a:lnTo>
                    <a:pt x="2498" y="425"/>
                  </a:lnTo>
                  <a:lnTo>
                    <a:pt x="2495" y="438"/>
                  </a:lnTo>
                  <a:lnTo>
                    <a:pt x="2495" y="455"/>
                  </a:lnTo>
                  <a:lnTo>
                    <a:pt x="2502" y="459"/>
                  </a:lnTo>
                  <a:lnTo>
                    <a:pt x="2515" y="462"/>
                  </a:lnTo>
                  <a:lnTo>
                    <a:pt x="2532" y="463"/>
                  </a:lnTo>
                  <a:lnTo>
                    <a:pt x="2555" y="465"/>
                  </a:lnTo>
                  <a:lnTo>
                    <a:pt x="2575" y="463"/>
                  </a:lnTo>
                  <a:lnTo>
                    <a:pt x="2595" y="463"/>
                  </a:lnTo>
                  <a:lnTo>
                    <a:pt x="2614" y="463"/>
                  </a:lnTo>
                  <a:lnTo>
                    <a:pt x="2629" y="463"/>
                  </a:lnTo>
                  <a:lnTo>
                    <a:pt x="2731" y="488"/>
                  </a:lnTo>
                  <a:lnTo>
                    <a:pt x="2831" y="527"/>
                  </a:lnTo>
                  <a:lnTo>
                    <a:pt x="2920" y="577"/>
                  </a:lnTo>
                  <a:lnTo>
                    <a:pt x="2998" y="641"/>
                  </a:lnTo>
                  <a:lnTo>
                    <a:pt x="3052" y="711"/>
                  </a:lnTo>
                  <a:lnTo>
                    <a:pt x="3083" y="794"/>
                  </a:lnTo>
                  <a:lnTo>
                    <a:pt x="3084" y="887"/>
                  </a:lnTo>
                  <a:lnTo>
                    <a:pt x="3050" y="991"/>
                  </a:lnTo>
                  <a:lnTo>
                    <a:pt x="3022" y="1017"/>
                  </a:lnTo>
                  <a:lnTo>
                    <a:pt x="2994" y="1041"/>
                  </a:lnTo>
                  <a:lnTo>
                    <a:pt x="2964" y="1060"/>
                  </a:lnTo>
                  <a:lnTo>
                    <a:pt x="2935" y="1079"/>
                  </a:lnTo>
                  <a:lnTo>
                    <a:pt x="2903" y="1093"/>
                  </a:lnTo>
                  <a:lnTo>
                    <a:pt x="2870" y="1107"/>
                  </a:lnTo>
                  <a:lnTo>
                    <a:pt x="2836" y="1121"/>
                  </a:lnTo>
                  <a:lnTo>
                    <a:pt x="2804" y="1134"/>
                  </a:lnTo>
                  <a:lnTo>
                    <a:pt x="2797" y="1138"/>
                  </a:lnTo>
                  <a:lnTo>
                    <a:pt x="2794" y="1149"/>
                  </a:lnTo>
                  <a:lnTo>
                    <a:pt x="2791" y="1156"/>
                  </a:lnTo>
                  <a:lnTo>
                    <a:pt x="2789" y="1168"/>
                  </a:lnTo>
                  <a:lnTo>
                    <a:pt x="2785" y="1183"/>
                  </a:lnTo>
                  <a:lnTo>
                    <a:pt x="2784" y="1205"/>
                  </a:lnTo>
                  <a:lnTo>
                    <a:pt x="2804" y="1209"/>
                  </a:lnTo>
                  <a:lnTo>
                    <a:pt x="2821" y="1214"/>
                  </a:lnTo>
                  <a:lnTo>
                    <a:pt x="2836" y="1218"/>
                  </a:lnTo>
                  <a:lnTo>
                    <a:pt x="2848" y="1224"/>
                  </a:lnTo>
                  <a:lnTo>
                    <a:pt x="2857" y="1231"/>
                  </a:lnTo>
                  <a:lnTo>
                    <a:pt x="2864" y="1243"/>
                  </a:lnTo>
                  <a:lnTo>
                    <a:pt x="2869" y="1261"/>
                  </a:lnTo>
                  <a:lnTo>
                    <a:pt x="2875" y="1286"/>
                  </a:lnTo>
                  <a:lnTo>
                    <a:pt x="2860" y="1293"/>
                  </a:lnTo>
                  <a:lnTo>
                    <a:pt x="2845" y="1301"/>
                  </a:lnTo>
                  <a:lnTo>
                    <a:pt x="2830" y="1304"/>
                  </a:lnTo>
                  <a:lnTo>
                    <a:pt x="2814" y="1308"/>
                  </a:lnTo>
                  <a:lnTo>
                    <a:pt x="2799" y="1310"/>
                  </a:lnTo>
                  <a:lnTo>
                    <a:pt x="2784" y="1311"/>
                  </a:lnTo>
                  <a:lnTo>
                    <a:pt x="2769" y="1311"/>
                  </a:lnTo>
                  <a:lnTo>
                    <a:pt x="2753" y="1313"/>
                  </a:lnTo>
                  <a:lnTo>
                    <a:pt x="2746" y="1317"/>
                  </a:lnTo>
                  <a:lnTo>
                    <a:pt x="2743" y="1324"/>
                  </a:lnTo>
                  <a:lnTo>
                    <a:pt x="2740" y="1329"/>
                  </a:lnTo>
                  <a:lnTo>
                    <a:pt x="2738" y="1336"/>
                  </a:lnTo>
                  <a:lnTo>
                    <a:pt x="2735" y="1344"/>
                  </a:lnTo>
                  <a:lnTo>
                    <a:pt x="2733" y="1357"/>
                  </a:lnTo>
                  <a:lnTo>
                    <a:pt x="2777" y="1386"/>
                  </a:lnTo>
                  <a:lnTo>
                    <a:pt x="2818" y="1419"/>
                  </a:lnTo>
                  <a:lnTo>
                    <a:pt x="2852" y="1453"/>
                  </a:lnTo>
                  <a:lnTo>
                    <a:pt x="2881" y="1491"/>
                  </a:lnTo>
                  <a:lnTo>
                    <a:pt x="2901" y="1533"/>
                  </a:lnTo>
                  <a:lnTo>
                    <a:pt x="2918" y="1578"/>
                  </a:lnTo>
                  <a:lnTo>
                    <a:pt x="2930" y="1629"/>
                  </a:lnTo>
                  <a:lnTo>
                    <a:pt x="2937" y="1688"/>
                  </a:lnTo>
                  <a:lnTo>
                    <a:pt x="2916" y="1751"/>
                  </a:lnTo>
                  <a:lnTo>
                    <a:pt x="2881" y="1812"/>
                  </a:lnTo>
                  <a:lnTo>
                    <a:pt x="2835" y="1865"/>
                  </a:lnTo>
                  <a:lnTo>
                    <a:pt x="2780" y="1915"/>
                  </a:lnTo>
                  <a:lnTo>
                    <a:pt x="2716" y="1958"/>
                  </a:lnTo>
                  <a:lnTo>
                    <a:pt x="2651" y="1993"/>
                  </a:lnTo>
                  <a:lnTo>
                    <a:pt x="2582" y="2023"/>
                  </a:lnTo>
                  <a:lnTo>
                    <a:pt x="2517" y="2045"/>
                  </a:lnTo>
                  <a:lnTo>
                    <a:pt x="2495" y="2045"/>
                  </a:lnTo>
                  <a:lnTo>
                    <a:pt x="2473" y="2045"/>
                  </a:lnTo>
                  <a:lnTo>
                    <a:pt x="2451" y="2045"/>
                  </a:lnTo>
                  <a:lnTo>
                    <a:pt x="2431" y="2050"/>
                  </a:lnTo>
                  <a:lnTo>
                    <a:pt x="2410" y="2052"/>
                  </a:lnTo>
                  <a:lnTo>
                    <a:pt x="2392" y="2060"/>
                  </a:lnTo>
                  <a:lnTo>
                    <a:pt x="2375" y="2067"/>
                  </a:lnTo>
                  <a:lnTo>
                    <a:pt x="2363" y="2081"/>
                  </a:lnTo>
                  <a:lnTo>
                    <a:pt x="2342" y="2079"/>
                  </a:lnTo>
                  <a:lnTo>
                    <a:pt x="2325" y="2078"/>
                  </a:lnTo>
                  <a:lnTo>
                    <a:pt x="2308" y="2076"/>
                  </a:lnTo>
                  <a:lnTo>
                    <a:pt x="2293" y="2075"/>
                  </a:lnTo>
                  <a:lnTo>
                    <a:pt x="2276" y="2072"/>
                  </a:lnTo>
                  <a:lnTo>
                    <a:pt x="2262" y="2069"/>
                  </a:lnTo>
                  <a:lnTo>
                    <a:pt x="2249" y="2066"/>
                  </a:lnTo>
                  <a:lnTo>
                    <a:pt x="2239" y="2063"/>
                  </a:lnTo>
                  <a:lnTo>
                    <a:pt x="2213" y="2047"/>
                  </a:lnTo>
                  <a:lnTo>
                    <a:pt x="2196" y="2036"/>
                  </a:lnTo>
                  <a:lnTo>
                    <a:pt x="2183" y="2027"/>
                  </a:lnTo>
                  <a:lnTo>
                    <a:pt x="2174" y="2023"/>
                  </a:lnTo>
                  <a:lnTo>
                    <a:pt x="2162" y="2019"/>
                  </a:lnTo>
                  <a:lnTo>
                    <a:pt x="2157" y="2019"/>
                  </a:lnTo>
                  <a:lnTo>
                    <a:pt x="2150" y="2027"/>
                  </a:lnTo>
                  <a:lnTo>
                    <a:pt x="2144" y="2047"/>
                  </a:lnTo>
                  <a:lnTo>
                    <a:pt x="2133" y="2075"/>
                  </a:lnTo>
                  <a:lnTo>
                    <a:pt x="2125" y="2107"/>
                  </a:lnTo>
                  <a:lnTo>
                    <a:pt x="2113" y="2140"/>
                  </a:lnTo>
                  <a:lnTo>
                    <a:pt x="2103" y="2172"/>
                  </a:lnTo>
                  <a:lnTo>
                    <a:pt x="2093" y="2200"/>
                  </a:lnTo>
                  <a:lnTo>
                    <a:pt x="2086" y="2224"/>
                  </a:lnTo>
                  <a:lnTo>
                    <a:pt x="2042" y="2271"/>
                  </a:lnTo>
                  <a:lnTo>
                    <a:pt x="1994" y="2317"/>
                  </a:lnTo>
                  <a:lnTo>
                    <a:pt x="1941" y="2355"/>
                  </a:lnTo>
                  <a:lnTo>
                    <a:pt x="1887" y="2386"/>
                  </a:lnTo>
                  <a:lnTo>
                    <a:pt x="1826" y="2403"/>
                  </a:lnTo>
                  <a:lnTo>
                    <a:pt x="1767" y="2407"/>
                  </a:lnTo>
                  <a:lnTo>
                    <a:pt x="1705" y="2391"/>
                  </a:lnTo>
                  <a:lnTo>
                    <a:pt x="1644" y="2357"/>
                  </a:lnTo>
                  <a:lnTo>
                    <a:pt x="1626" y="2332"/>
                  </a:lnTo>
                  <a:lnTo>
                    <a:pt x="1610" y="2308"/>
                  </a:lnTo>
                  <a:lnTo>
                    <a:pt x="1593" y="2283"/>
                  </a:lnTo>
                  <a:lnTo>
                    <a:pt x="1580" y="2259"/>
                  </a:lnTo>
                  <a:lnTo>
                    <a:pt x="1564" y="2234"/>
                  </a:lnTo>
                  <a:lnTo>
                    <a:pt x="1554" y="2212"/>
                  </a:lnTo>
                  <a:lnTo>
                    <a:pt x="1544" y="2188"/>
                  </a:lnTo>
                  <a:lnTo>
                    <a:pt x="1541" y="2169"/>
                  </a:lnTo>
                  <a:lnTo>
                    <a:pt x="1531" y="2169"/>
                  </a:lnTo>
                  <a:lnTo>
                    <a:pt x="1520" y="2169"/>
                  </a:lnTo>
                  <a:lnTo>
                    <a:pt x="1505" y="2240"/>
                  </a:lnTo>
                  <a:lnTo>
                    <a:pt x="1473" y="2307"/>
                  </a:lnTo>
                  <a:lnTo>
                    <a:pt x="1424" y="2367"/>
                  </a:lnTo>
                  <a:lnTo>
                    <a:pt x="1366" y="2420"/>
                  </a:lnTo>
                  <a:lnTo>
                    <a:pt x="1294" y="2463"/>
                  </a:lnTo>
                  <a:lnTo>
                    <a:pt x="1220" y="2497"/>
                  </a:lnTo>
                  <a:lnTo>
                    <a:pt x="1138" y="2518"/>
                  </a:lnTo>
                  <a:lnTo>
                    <a:pt x="1058" y="2527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760" y="1950"/>
              <a:ext cx="347" cy="478"/>
            </a:xfrm>
            <a:custGeom>
              <a:avLst/>
              <a:gdLst>
                <a:gd name="T0" fmla="*/ 74 w 695"/>
                <a:gd name="T1" fmla="*/ 235 h 956"/>
                <a:gd name="T2" fmla="*/ 36 w 695"/>
                <a:gd name="T3" fmla="*/ 221 h 956"/>
                <a:gd name="T4" fmla="*/ 13 w 695"/>
                <a:gd name="T5" fmla="*/ 197 h 956"/>
                <a:gd name="T6" fmla="*/ 2 w 695"/>
                <a:gd name="T7" fmla="*/ 164 h 956"/>
                <a:gd name="T8" fmla="*/ 3 w 695"/>
                <a:gd name="T9" fmla="*/ 137 h 956"/>
                <a:gd name="T10" fmla="*/ 8 w 695"/>
                <a:gd name="T11" fmla="*/ 126 h 956"/>
                <a:gd name="T12" fmla="*/ 14 w 695"/>
                <a:gd name="T13" fmla="*/ 118 h 956"/>
                <a:gd name="T14" fmla="*/ 22 w 695"/>
                <a:gd name="T15" fmla="*/ 109 h 956"/>
                <a:gd name="T16" fmla="*/ 26 w 695"/>
                <a:gd name="T17" fmla="*/ 102 h 956"/>
                <a:gd name="T18" fmla="*/ 26 w 695"/>
                <a:gd name="T19" fmla="*/ 99 h 956"/>
                <a:gd name="T20" fmla="*/ 9 w 695"/>
                <a:gd name="T21" fmla="*/ 88 h 956"/>
                <a:gd name="T22" fmla="*/ 0 w 695"/>
                <a:gd name="T23" fmla="*/ 69 h 956"/>
                <a:gd name="T24" fmla="*/ 9 w 695"/>
                <a:gd name="T25" fmla="*/ 49 h 956"/>
                <a:gd name="T26" fmla="*/ 27 w 695"/>
                <a:gd name="T27" fmla="*/ 29 h 956"/>
                <a:gd name="T28" fmla="*/ 43 w 695"/>
                <a:gd name="T29" fmla="*/ 15 h 956"/>
                <a:gd name="T30" fmla="*/ 55 w 695"/>
                <a:gd name="T31" fmla="*/ 7 h 956"/>
                <a:gd name="T32" fmla="*/ 67 w 695"/>
                <a:gd name="T33" fmla="*/ 4 h 956"/>
                <a:gd name="T34" fmla="*/ 82 w 695"/>
                <a:gd name="T35" fmla="*/ 1 h 956"/>
                <a:gd name="T36" fmla="*/ 85 w 695"/>
                <a:gd name="T37" fmla="*/ 10 h 956"/>
                <a:gd name="T38" fmla="*/ 71 w 695"/>
                <a:gd name="T39" fmla="*/ 29 h 956"/>
                <a:gd name="T40" fmla="*/ 62 w 695"/>
                <a:gd name="T41" fmla="*/ 46 h 956"/>
                <a:gd name="T42" fmla="*/ 70 w 695"/>
                <a:gd name="T43" fmla="*/ 63 h 956"/>
                <a:gd name="T44" fmla="*/ 87 w 695"/>
                <a:gd name="T45" fmla="*/ 72 h 956"/>
                <a:gd name="T46" fmla="*/ 95 w 695"/>
                <a:gd name="T47" fmla="*/ 72 h 956"/>
                <a:gd name="T48" fmla="*/ 102 w 695"/>
                <a:gd name="T49" fmla="*/ 73 h 956"/>
                <a:gd name="T50" fmla="*/ 110 w 695"/>
                <a:gd name="T51" fmla="*/ 74 h 956"/>
                <a:gd name="T52" fmla="*/ 108 w 695"/>
                <a:gd name="T53" fmla="*/ 83 h 956"/>
                <a:gd name="T54" fmla="*/ 100 w 695"/>
                <a:gd name="T55" fmla="*/ 98 h 956"/>
                <a:gd name="T56" fmla="*/ 102 w 695"/>
                <a:gd name="T57" fmla="*/ 110 h 956"/>
                <a:gd name="T58" fmla="*/ 118 w 695"/>
                <a:gd name="T59" fmla="*/ 117 h 956"/>
                <a:gd name="T60" fmla="*/ 132 w 695"/>
                <a:gd name="T61" fmla="*/ 126 h 956"/>
                <a:gd name="T62" fmla="*/ 133 w 695"/>
                <a:gd name="T63" fmla="*/ 144 h 956"/>
                <a:gd name="T64" fmla="*/ 136 w 695"/>
                <a:gd name="T65" fmla="*/ 160 h 956"/>
                <a:gd name="T66" fmla="*/ 143 w 695"/>
                <a:gd name="T67" fmla="*/ 177 h 956"/>
                <a:gd name="T68" fmla="*/ 150 w 695"/>
                <a:gd name="T69" fmla="*/ 190 h 956"/>
                <a:gd name="T70" fmla="*/ 158 w 695"/>
                <a:gd name="T71" fmla="*/ 197 h 956"/>
                <a:gd name="T72" fmla="*/ 164 w 695"/>
                <a:gd name="T73" fmla="*/ 205 h 956"/>
                <a:gd name="T74" fmla="*/ 171 w 695"/>
                <a:gd name="T75" fmla="*/ 214 h 956"/>
                <a:gd name="T76" fmla="*/ 164 w 695"/>
                <a:gd name="T77" fmla="*/ 225 h 956"/>
                <a:gd name="T78" fmla="*/ 146 w 695"/>
                <a:gd name="T79" fmla="*/ 232 h 956"/>
                <a:gd name="T80" fmla="*/ 127 w 695"/>
                <a:gd name="T81" fmla="*/ 237 h 956"/>
                <a:gd name="T82" fmla="*/ 108 w 695"/>
                <a:gd name="T83" fmla="*/ 239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5"/>
                <a:gd name="T127" fmla="*/ 0 h 956"/>
                <a:gd name="T128" fmla="*/ 695 w 69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5" h="956">
                  <a:moveTo>
                    <a:pt x="398" y="956"/>
                  </a:moveTo>
                  <a:lnTo>
                    <a:pt x="296" y="940"/>
                  </a:lnTo>
                  <a:lnTo>
                    <a:pt x="214" y="916"/>
                  </a:lnTo>
                  <a:lnTo>
                    <a:pt x="146" y="882"/>
                  </a:lnTo>
                  <a:lnTo>
                    <a:pt x="94" y="841"/>
                  </a:lnTo>
                  <a:lnTo>
                    <a:pt x="53" y="788"/>
                  </a:lnTo>
                  <a:lnTo>
                    <a:pt x="27" y="726"/>
                  </a:lnTo>
                  <a:lnTo>
                    <a:pt x="10" y="653"/>
                  </a:lnTo>
                  <a:lnTo>
                    <a:pt x="7" y="572"/>
                  </a:lnTo>
                  <a:lnTo>
                    <a:pt x="14" y="548"/>
                  </a:lnTo>
                  <a:lnTo>
                    <a:pt x="24" y="528"/>
                  </a:lnTo>
                  <a:lnTo>
                    <a:pt x="32" y="507"/>
                  </a:lnTo>
                  <a:lnTo>
                    <a:pt x="46" y="489"/>
                  </a:lnTo>
                  <a:lnTo>
                    <a:pt x="58" y="470"/>
                  </a:lnTo>
                  <a:lnTo>
                    <a:pt x="73" y="452"/>
                  </a:lnTo>
                  <a:lnTo>
                    <a:pt x="88" y="436"/>
                  </a:lnTo>
                  <a:lnTo>
                    <a:pt x="109" y="420"/>
                  </a:lnTo>
                  <a:lnTo>
                    <a:pt x="107" y="408"/>
                  </a:lnTo>
                  <a:lnTo>
                    <a:pt x="107" y="402"/>
                  </a:lnTo>
                  <a:lnTo>
                    <a:pt x="104" y="395"/>
                  </a:lnTo>
                  <a:lnTo>
                    <a:pt x="99" y="384"/>
                  </a:lnTo>
                  <a:lnTo>
                    <a:pt x="39" y="350"/>
                  </a:lnTo>
                  <a:lnTo>
                    <a:pt x="9" y="315"/>
                  </a:lnTo>
                  <a:lnTo>
                    <a:pt x="0" y="275"/>
                  </a:lnTo>
                  <a:lnTo>
                    <a:pt x="12" y="235"/>
                  </a:lnTo>
                  <a:lnTo>
                    <a:pt x="36" y="194"/>
                  </a:lnTo>
                  <a:lnTo>
                    <a:pt x="71" y="154"/>
                  </a:lnTo>
                  <a:lnTo>
                    <a:pt x="109" y="116"/>
                  </a:lnTo>
                  <a:lnTo>
                    <a:pt x="151" y="82"/>
                  </a:lnTo>
                  <a:lnTo>
                    <a:pt x="175" y="61"/>
                  </a:lnTo>
                  <a:lnTo>
                    <a:pt x="199" y="46"/>
                  </a:lnTo>
                  <a:lnTo>
                    <a:pt x="221" y="31"/>
                  </a:lnTo>
                  <a:lnTo>
                    <a:pt x="246" y="23"/>
                  </a:lnTo>
                  <a:lnTo>
                    <a:pt x="270" y="14"/>
                  </a:lnTo>
                  <a:lnTo>
                    <a:pt x="299" y="8"/>
                  </a:lnTo>
                  <a:lnTo>
                    <a:pt x="330" y="3"/>
                  </a:lnTo>
                  <a:lnTo>
                    <a:pt x="367" y="0"/>
                  </a:lnTo>
                  <a:lnTo>
                    <a:pt x="342" y="39"/>
                  </a:lnTo>
                  <a:lnTo>
                    <a:pt x="313" y="77"/>
                  </a:lnTo>
                  <a:lnTo>
                    <a:pt x="284" y="113"/>
                  </a:lnTo>
                  <a:lnTo>
                    <a:pt x="262" y="150"/>
                  </a:lnTo>
                  <a:lnTo>
                    <a:pt x="250" y="184"/>
                  </a:lnTo>
                  <a:lnTo>
                    <a:pt x="255" y="218"/>
                  </a:lnTo>
                  <a:lnTo>
                    <a:pt x="280" y="252"/>
                  </a:lnTo>
                  <a:lnTo>
                    <a:pt x="335" y="287"/>
                  </a:lnTo>
                  <a:lnTo>
                    <a:pt x="350" y="287"/>
                  </a:lnTo>
                  <a:lnTo>
                    <a:pt x="365" y="287"/>
                  </a:lnTo>
                  <a:lnTo>
                    <a:pt x="381" y="288"/>
                  </a:lnTo>
                  <a:lnTo>
                    <a:pt x="396" y="291"/>
                  </a:lnTo>
                  <a:lnTo>
                    <a:pt x="411" y="291"/>
                  </a:lnTo>
                  <a:lnTo>
                    <a:pt x="426" y="293"/>
                  </a:lnTo>
                  <a:lnTo>
                    <a:pt x="442" y="294"/>
                  </a:lnTo>
                  <a:lnTo>
                    <a:pt x="459" y="296"/>
                  </a:lnTo>
                  <a:lnTo>
                    <a:pt x="433" y="330"/>
                  </a:lnTo>
                  <a:lnTo>
                    <a:pt x="415" y="362"/>
                  </a:lnTo>
                  <a:lnTo>
                    <a:pt x="401" y="392"/>
                  </a:lnTo>
                  <a:lnTo>
                    <a:pt x="401" y="418"/>
                  </a:lnTo>
                  <a:lnTo>
                    <a:pt x="409" y="439"/>
                  </a:lnTo>
                  <a:lnTo>
                    <a:pt x="433" y="455"/>
                  </a:lnTo>
                  <a:lnTo>
                    <a:pt x="472" y="467"/>
                  </a:lnTo>
                  <a:lnTo>
                    <a:pt x="530" y="475"/>
                  </a:lnTo>
                  <a:lnTo>
                    <a:pt x="530" y="507"/>
                  </a:lnTo>
                  <a:lnTo>
                    <a:pt x="532" y="541"/>
                  </a:lnTo>
                  <a:lnTo>
                    <a:pt x="533" y="574"/>
                  </a:lnTo>
                  <a:lnTo>
                    <a:pt x="540" y="607"/>
                  </a:lnTo>
                  <a:lnTo>
                    <a:pt x="547" y="640"/>
                  </a:lnTo>
                  <a:lnTo>
                    <a:pt x="559" y="674"/>
                  </a:lnTo>
                  <a:lnTo>
                    <a:pt x="572" y="708"/>
                  </a:lnTo>
                  <a:lnTo>
                    <a:pt x="593" y="742"/>
                  </a:lnTo>
                  <a:lnTo>
                    <a:pt x="603" y="757"/>
                  </a:lnTo>
                  <a:lnTo>
                    <a:pt x="618" y="773"/>
                  </a:lnTo>
                  <a:lnTo>
                    <a:pt x="632" y="788"/>
                  </a:lnTo>
                  <a:lnTo>
                    <a:pt x="647" y="805"/>
                  </a:lnTo>
                  <a:lnTo>
                    <a:pt x="659" y="820"/>
                  </a:lnTo>
                  <a:lnTo>
                    <a:pt x="673" y="838"/>
                  </a:lnTo>
                  <a:lnTo>
                    <a:pt x="685" y="856"/>
                  </a:lnTo>
                  <a:lnTo>
                    <a:pt x="695" y="876"/>
                  </a:lnTo>
                  <a:lnTo>
                    <a:pt x="659" y="897"/>
                  </a:lnTo>
                  <a:lnTo>
                    <a:pt x="623" y="913"/>
                  </a:lnTo>
                  <a:lnTo>
                    <a:pt x="586" y="926"/>
                  </a:lnTo>
                  <a:lnTo>
                    <a:pt x="549" y="938"/>
                  </a:lnTo>
                  <a:lnTo>
                    <a:pt x="510" y="946"/>
                  </a:lnTo>
                  <a:lnTo>
                    <a:pt x="472" y="952"/>
                  </a:lnTo>
                  <a:lnTo>
                    <a:pt x="435" y="955"/>
                  </a:lnTo>
                  <a:lnTo>
                    <a:pt x="398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042" y="1700"/>
              <a:ext cx="777" cy="437"/>
            </a:xfrm>
            <a:custGeom>
              <a:avLst/>
              <a:gdLst>
                <a:gd name="T0" fmla="*/ 111 w 1554"/>
                <a:gd name="T1" fmla="*/ 211 h 875"/>
                <a:gd name="T2" fmla="*/ 95 w 1554"/>
                <a:gd name="T3" fmla="*/ 195 h 875"/>
                <a:gd name="T4" fmla="*/ 88 w 1554"/>
                <a:gd name="T5" fmla="*/ 169 h 875"/>
                <a:gd name="T6" fmla="*/ 77 w 1554"/>
                <a:gd name="T7" fmla="*/ 172 h 875"/>
                <a:gd name="T8" fmla="*/ 60 w 1554"/>
                <a:gd name="T9" fmla="*/ 179 h 875"/>
                <a:gd name="T10" fmla="*/ 37 w 1554"/>
                <a:gd name="T11" fmla="*/ 184 h 875"/>
                <a:gd name="T12" fmla="*/ 17 w 1554"/>
                <a:gd name="T13" fmla="*/ 180 h 875"/>
                <a:gd name="T14" fmla="*/ 3 w 1554"/>
                <a:gd name="T15" fmla="*/ 169 h 875"/>
                <a:gd name="T16" fmla="*/ 2 w 1554"/>
                <a:gd name="T17" fmla="*/ 146 h 875"/>
                <a:gd name="T18" fmla="*/ 7 w 1554"/>
                <a:gd name="T19" fmla="*/ 131 h 875"/>
                <a:gd name="T20" fmla="*/ 23 w 1554"/>
                <a:gd name="T21" fmla="*/ 118 h 875"/>
                <a:gd name="T22" fmla="*/ 21 w 1554"/>
                <a:gd name="T23" fmla="*/ 126 h 875"/>
                <a:gd name="T24" fmla="*/ 12 w 1554"/>
                <a:gd name="T25" fmla="*/ 135 h 875"/>
                <a:gd name="T26" fmla="*/ 7 w 1554"/>
                <a:gd name="T27" fmla="*/ 150 h 875"/>
                <a:gd name="T28" fmla="*/ 11 w 1554"/>
                <a:gd name="T29" fmla="*/ 171 h 875"/>
                <a:gd name="T30" fmla="*/ 31 w 1554"/>
                <a:gd name="T31" fmla="*/ 180 h 875"/>
                <a:gd name="T32" fmla="*/ 57 w 1554"/>
                <a:gd name="T33" fmla="*/ 176 h 875"/>
                <a:gd name="T34" fmla="*/ 74 w 1554"/>
                <a:gd name="T35" fmla="*/ 168 h 875"/>
                <a:gd name="T36" fmla="*/ 88 w 1554"/>
                <a:gd name="T37" fmla="*/ 158 h 875"/>
                <a:gd name="T38" fmla="*/ 92 w 1554"/>
                <a:gd name="T39" fmla="*/ 169 h 875"/>
                <a:gd name="T40" fmla="*/ 97 w 1554"/>
                <a:gd name="T41" fmla="*/ 188 h 875"/>
                <a:gd name="T42" fmla="*/ 114 w 1554"/>
                <a:gd name="T43" fmla="*/ 207 h 875"/>
                <a:gd name="T44" fmla="*/ 147 w 1554"/>
                <a:gd name="T45" fmla="*/ 212 h 875"/>
                <a:gd name="T46" fmla="*/ 170 w 1554"/>
                <a:gd name="T47" fmla="*/ 190 h 875"/>
                <a:gd name="T48" fmla="*/ 178 w 1554"/>
                <a:gd name="T49" fmla="*/ 178 h 875"/>
                <a:gd name="T50" fmla="*/ 206 w 1554"/>
                <a:gd name="T51" fmla="*/ 197 h 875"/>
                <a:gd name="T52" fmla="*/ 236 w 1554"/>
                <a:gd name="T53" fmla="*/ 206 h 875"/>
                <a:gd name="T54" fmla="*/ 287 w 1554"/>
                <a:gd name="T55" fmla="*/ 201 h 875"/>
                <a:gd name="T56" fmla="*/ 336 w 1554"/>
                <a:gd name="T57" fmla="*/ 178 h 875"/>
                <a:gd name="T58" fmla="*/ 358 w 1554"/>
                <a:gd name="T59" fmla="*/ 137 h 875"/>
                <a:gd name="T60" fmla="*/ 355 w 1554"/>
                <a:gd name="T61" fmla="*/ 109 h 875"/>
                <a:gd name="T62" fmla="*/ 346 w 1554"/>
                <a:gd name="T63" fmla="*/ 101 h 875"/>
                <a:gd name="T64" fmla="*/ 339 w 1554"/>
                <a:gd name="T65" fmla="*/ 96 h 875"/>
                <a:gd name="T66" fmla="*/ 345 w 1554"/>
                <a:gd name="T67" fmla="*/ 91 h 875"/>
                <a:gd name="T68" fmla="*/ 353 w 1554"/>
                <a:gd name="T69" fmla="*/ 89 h 875"/>
                <a:gd name="T70" fmla="*/ 375 w 1554"/>
                <a:gd name="T71" fmla="*/ 78 h 875"/>
                <a:gd name="T72" fmla="*/ 382 w 1554"/>
                <a:gd name="T73" fmla="*/ 43 h 875"/>
                <a:gd name="T74" fmla="*/ 352 w 1554"/>
                <a:gd name="T75" fmla="*/ 13 h 875"/>
                <a:gd name="T76" fmla="*/ 323 w 1554"/>
                <a:gd name="T77" fmla="*/ 7 h 875"/>
                <a:gd name="T78" fmla="*/ 307 w 1554"/>
                <a:gd name="T79" fmla="*/ 14 h 875"/>
                <a:gd name="T80" fmla="*/ 296 w 1554"/>
                <a:gd name="T81" fmla="*/ 31 h 875"/>
                <a:gd name="T82" fmla="*/ 291 w 1554"/>
                <a:gd name="T83" fmla="*/ 24 h 875"/>
                <a:gd name="T84" fmla="*/ 304 w 1554"/>
                <a:gd name="T85" fmla="*/ 9 h 875"/>
                <a:gd name="T86" fmla="*/ 326 w 1554"/>
                <a:gd name="T87" fmla="*/ 0 h 875"/>
                <a:gd name="T88" fmla="*/ 362 w 1554"/>
                <a:gd name="T89" fmla="*/ 16 h 875"/>
                <a:gd name="T90" fmla="*/ 389 w 1554"/>
                <a:gd name="T91" fmla="*/ 52 h 875"/>
                <a:gd name="T92" fmla="*/ 367 w 1554"/>
                <a:gd name="T93" fmla="*/ 93 h 875"/>
                <a:gd name="T94" fmla="*/ 358 w 1554"/>
                <a:gd name="T95" fmla="*/ 96 h 875"/>
                <a:gd name="T96" fmla="*/ 360 w 1554"/>
                <a:gd name="T97" fmla="*/ 112 h 875"/>
                <a:gd name="T98" fmla="*/ 363 w 1554"/>
                <a:gd name="T99" fmla="*/ 130 h 875"/>
                <a:gd name="T100" fmla="*/ 362 w 1554"/>
                <a:gd name="T101" fmla="*/ 156 h 875"/>
                <a:gd name="T102" fmla="*/ 303 w 1554"/>
                <a:gd name="T103" fmla="*/ 202 h 875"/>
                <a:gd name="T104" fmla="*/ 228 w 1554"/>
                <a:gd name="T105" fmla="*/ 208 h 875"/>
                <a:gd name="T106" fmla="*/ 179 w 1554"/>
                <a:gd name="T107" fmla="*/ 188 h 875"/>
                <a:gd name="T108" fmla="*/ 175 w 1554"/>
                <a:gd name="T109" fmla="*/ 193 h 875"/>
                <a:gd name="T110" fmla="*/ 173 w 1554"/>
                <a:gd name="T111" fmla="*/ 200 h 875"/>
                <a:gd name="T112" fmla="*/ 161 w 1554"/>
                <a:gd name="T113" fmla="*/ 208 h 875"/>
                <a:gd name="T114" fmla="*/ 148 w 1554"/>
                <a:gd name="T115" fmla="*/ 214 h 875"/>
                <a:gd name="T116" fmla="*/ 134 w 1554"/>
                <a:gd name="T117" fmla="*/ 218 h 8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4"/>
                <a:gd name="T178" fmla="*/ 0 h 875"/>
                <a:gd name="T179" fmla="*/ 1554 w 1554"/>
                <a:gd name="T180" fmla="*/ 875 h 8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4" h="875">
                  <a:moveTo>
                    <a:pt x="534" y="875"/>
                  </a:moveTo>
                  <a:lnTo>
                    <a:pt x="483" y="860"/>
                  </a:lnTo>
                  <a:lnTo>
                    <a:pt x="445" y="845"/>
                  </a:lnTo>
                  <a:lnTo>
                    <a:pt x="415" y="826"/>
                  </a:lnTo>
                  <a:lnTo>
                    <a:pt x="394" y="807"/>
                  </a:lnTo>
                  <a:lnTo>
                    <a:pt x="377" y="780"/>
                  </a:lnTo>
                  <a:lnTo>
                    <a:pt x="366" y="752"/>
                  </a:lnTo>
                  <a:lnTo>
                    <a:pt x="355" y="717"/>
                  </a:lnTo>
                  <a:lnTo>
                    <a:pt x="349" y="678"/>
                  </a:lnTo>
                  <a:lnTo>
                    <a:pt x="338" y="678"/>
                  </a:lnTo>
                  <a:lnTo>
                    <a:pt x="325" y="684"/>
                  </a:lnTo>
                  <a:lnTo>
                    <a:pt x="308" y="690"/>
                  </a:lnTo>
                  <a:lnTo>
                    <a:pt x="289" y="699"/>
                  </a:lnTo>
                  <a:lnTo>
                    <a:pt x="265" y="708"/>
                  </a:lnTo>
                  <a:lnTo>
                    <a:pt x="240" y="718"/>
                  </a:lnTo>
                  <a:lnTo>
                    <a:pt x="213" y="728"/>
                  </a:lnTo>
                  <a:lnTo>
                    <a:pt x="184" y="740"/>
                  </a:lnTo>
                  <a:lnTo>
                    <a:pt x="145" y="736"/>
                  </a:lnTo>
                  <a:lnTo>
                    <a:pt x="113" y="733"/>
                  </a:lnTo>
                  <a:lnTo>
                    <a:pt x="85" y="727"/>
                  </a:lnTo>
                  <a:lnTo>
                    <a:pt x="65" y="722"/>
                  </a:lnTo>
                  <a:lnTo>
                    <a:pt x="45" y="711"/>
                  </a:lnTo>
                  <a:lnTo>
                    <a:pt x="29" y="697"/>
                  </a:lnTo>
                  <a:lnTo>
                    <a:pt x="14" y="677"/>
                  </a:lnTo>
                  <a:lnTo>
                    <a:pt x="0" y="652"/>
                  </a:lnTo>
                  <a:lnTo>
                    <a:pt x="2" y="613"/>
                  </a:lnTo>
                  <a:lnTo>
                    <a:pt x="7" y="585"/>
                  </a:lnTo>
                  <a:lnTo>
                    <a:pt x="11" y="562"/>
                  </a:lnTo>
                  <a:lnTo>
                    <a:pt x="19" y="544"/>
                  </a:lnTo>
                  <a:lnTo>
                    <a:pt x="29" y="526"/>
                  </a:lnTo>
                  <a:lnTo>
                    <a:pt x="45" y="511"/>
                  </a:lnTo>
                  <a:lnTo>
                    <a:pt x="65" y="492"/>
                  </a:lnTo>
                  <a:lnTo>
                    <a:pt x="92" y="473"/>
                  </a:lnTo>
                  <a:lnTo>
                    <a:pt x="94" y="480"/>
                  </a:lnTo>
                  <a:lnTo>
                    <a:pt x="92" y="491"/>
                  </a:lnTo>
                  <a:lnTo>
                    <a:pt x="82" y="504"/>
                  </a:lnTo>
                  <a:lnTo>
                    <a:pt x="72" y="517"/>
                  </a:lnTo>
                  <a:lnTo>
                    <a:pt x="58" y="529"/>
                  </a:lnTo>
                  <a:lnTo>
                    <a:pt x="46" y="542"/>
                  </a:lnTo>
                  <a:lnTo>
                    <a:pt x="36" y="553"/>
                  </a:lnTo>
                  <a:lnTo>
                    <a:pt x="31" y="563"/>
                  </a:lnTo>
                  <a:lnTo>
                    <a:pt x="29" y="601"/>
                  </a:lnTo>
                  <a:lnTo>
                    <a:pt x="29" y="635"/>
                  </a:lnTo>
                  <a:lnTo>
                    <a:pt x="33" y="662"/>
                  </a:lnTo>
                  <a:lnTo>
                    <a:pt x="41" y="686"/>
                  </a:lnTo>
                  <a:lnTo>
                    <a:pt x="58" y="700"/>
                  </a:lnTo>
                  <a:lnTo>
                    <a:pt x="85" y="712"/>
                  </a:lnTo>
                  <a:lnTo>
                    <a:pt x="126" y="720"/>
                  </a:lnTo>
                  <a:lnTo>
                    <a:pt x="184" y="722"/>
                  </a:lnTo>
                  <a:lnTo>
                    <a:pt x="206" y="714"/>
                  </a:lnTo>
                  <a:lnTo>
                    <a:pt x="228" y="706"/>
                  </a:lnTo>
                  <a:lnTo>
                    <a:pt x="250" y="696"/>
                  </a:lnTo>
                  <a:lnTo>
                    <a:pt x="274" y="687"/>
                  </a:lnTo>
                  <a:lnTo>
                    <a:pt x="293" y="675"/>
                  </a:lnTo>
                  <a:lnTo>
                    <a:pt x="313" y="663"/>
                  </a:lnTo>
                  <a:lnTo>
                    <a:pt x="332" y="649"/>
                  </a:lnTo>
                  <a:lnTo>
                    <a:pt x="349" y="634"/>
                  </a:lnTo>
                  <a:lnTo>
                    <a:pt x="354" y="640"/>
                  </a:lnTo>
                  <a:lnTo>
                    <a:pt x="360" y="656"/>
                  </a:lnTo>
                  <a:lnTo>
                    <a:pt x="367" y="677"/>
                  </a:lnTo>
                  <a:lnTo>
                    <a:pt x="374" y="702"/>
                  </a:lnTo>
                  <a:lnTo>
                    <a:pt x="381" y="727"/>
                  </a:lnTo>
                  <a:lnTo>
                    <a:pt x="389" y="755"/>
                  </a:lnTo>
                  <a:lnTo>
                    <a:pt x="398" y="780"/>
                  </a:lnTo>
                  <a:lnTo>
                    <a:pt x="410" y="804"/>
                  </a:lnTo>
                  <a:lnTo>
                    <a:pt x="457" y="830"/>
                  </a:lnTo>
                  <a:lnTo>
                    <a:pt x="505" y="848"/>
                  </a:lnTo>
                  <a:lnTo>
                    <a:pt x="547" y="852"/>
                  </a:lnTo>
                  <a:lnTo>
                    <a:pt x="588" y="848"/>
                  </a:lnTo>
                  <a:lnTo>
                    <a:pt x="624" y="830"/>
                  </a:lnTo>
                  <a:lnTo>
                    <a:pt x="654" y="802"/>
                  </a:lnTo>
                  <a:lnTo>
                    <a:pt x="678" y="762"/>
                  </a:lnTo>
                  <a:lnTo>
                    <a:pt x="698" y="714"/>
                  </a:lnTo>
                  <a:lnTo>
                    <a:pt x="707" y="714"/>
                  </a:lnTo>
                  <a:lnTo>
                    <a:pt x="709" y="714"/>
                  </a:lnTo>
                  <a:lnTo>
                    <a:pt x="751" y="743"/>
                  </a:lnTo>
                  <a:lnTo>
                    <a:pt x="788" y="768"/>
                  </a:lnTo>
                  <a:lnTo>
                    <a:pt x="826" y="789"/>
                  </a:lnTo>
                  <a:lnTo>
                    <a:pt x="863" y="805"/>
                  </a:lnTo>
                  <a:lnTo>
                    <a:pt x="900" y="816"/>
                  </a:lnTo>
                  <a:lnTo>
                    <a:pt x="945" y="824"/>
                  </a:lnTo>
                  <a:lnTo>
                    <a:pt x="996" y="827"/>
                  </a:lnTo>
                  <a:lnTo>
                    <a:pt x="1057" y="830"/>
                  </a:lnTo>
                  <a:lnTo>
                    <a:pt x="1147" y="805"/>
                  </a:lnTo>
                  <a:lnTo>
                    <a:pt x="1225" y="780"/>
                  </a:lnTo>
                  <a:lnTo>
                    <a:pt x="1289" y="749"/>
                  </a:lnTo>
                  <a:lnTo>
                    <a:pt x="1344" y="715"/>
                  </a:lnTo>
                  <a:lnTo>
                    <a:pt x="1383" y="669"/>
                  </a:lnTo>
                  <a:lnTo>
                    <a:pt x="1413" y="616"/>
                  </a:lnTo>
                  <a:lnTo>
                    <a:pt x="1430" y="551"/>
                  </a:lnTo>
                  <a:lnTo>
                    <a:pt x="1437" y="473"/>
                  </a:lnTo>
                  <a:lnTo>
                    <a:pt x="1427" y="451"/>
                  </a:lnTo>
                  <a:lnTo>
                    <a:pt x="1418" y="436"/>
                  </a:lnTo>
                  <a:lnTo>
                    <a:pt x="1407" y="423"/>
                  </a:lnTo>
                  <a:lnTo>
                    <a:pt x="1396" y="415"/>
                  </a:lnTo>
                  <a:lnTo>
                    <a:pt x="1384" y="406"/>
                  </a:lnTo>
                  <a:lnTo>
                    <a:pt x="1373" y="399"/>
                  </a:lnTo>
                  <a:lnTo>
                    <a:pt x="1362" y="392"/>
                  </a:lnTo>
                  <a:lnTo>
                    <a:pt x="1356" y="384"/>
                  </a:lnTo>
                  <a:lnTo>
                    <a:pt x="1362" y="374"/>
                  </a:lnTo>
                  <a:lnTo>
                    <a:pt x="1371" y="368"/>
                  </a:lnTo>
                  <a:lnTo>
                    <a:pt x="1378" y="364"/>
                  </a:lnTo>
                  <a:lnTo>
                    <a:pt x="1388" y="362"/>
                  </a:lnTo>
                  <a:lnTo>
                    <a:pt x="1398" y="361"/>
                  </a:lnTo>
                  <a:lnTo>
                    <a:pt x="1410" y="359"/>
                  </a:lnTo>
                  <a:lnTo>
                    <a:pt x="1422" y="358"/>
                  </a:lnTo>
                  <a:lnTo>
                    <a:pt x="1437" y="356"/>
                  </a:lnTo>
                  <a:lnTo>
                    <a:pt x="1497" y="315"/>
                  </a:lnTo>
                  <a:lnTo>
                    <a:pt x="1529" y="271"/>
                  </a:lnTo>
                  <a:lnTo>
                    <a:pt x="1537" y="222"/>
                  </a:lnTo>
                  <a:lnTo>
                    <a:pt x="1525" y="175"/>
                  </a:lnTo>
                  <a:lnTo>
                    <a:pt x="1497" y="127"/>
                  </a:lnTo>
                  <a:lnTo>
                    <a:pt x="1456" y="86"/>
                  </a:lnTo>
                  <a:lnTo>
                    <a:pt x="1408" y="52"/>
                  </a:lnTo>
                  <a:lnTo>
                    <a:pt x="1356" y="27"/>
                  </a:lnTo>
                  <a:lnTo>
                    <a:pt x="1318" y="27"/>
                  </a:lnTo>
                  <a:lnTo>
                    <a:pt x="1289" y="30"/>
                  </a:lnTo>
                  <a:lnTo>
                    <a:pt x="1264" y="34"/>
                  </a:lnTo>
                  <a:lnTo>
                    <a:pt x="1244" y="45"/>
                  </a:lnTo>
                  <a:lnTo>
                    <a:pt x="1225" y="56"/>
                  </a:lnTo>
                  <a:lnTo>
                    <a:pt x="1210" y="74"/>
                  </a:lnTo>
                  <a:lnTo>
                    <a:pt x="1194" y="96"/>
                  </a:lnTo>
                  <a:lnTo>
                    <a:pt x="1181" y="124"/>
                  </a:lnTo>
                  <a:lnTo>
                    <a:pt x="1174" y="124"/>
                  </a:lnTo>
                  <a:lnTo>
                    <a:pt x="1160" y="124"/>
                  </a:lnTo>
                  <a:lnTo>
                    <a:pt x="1164" y="98"/>
                  </a:lnTo>
                  <a:lnTo>
                    <a:pt x="1176" y="74"/>
                  </a:lnTo>
                  <a:lnTo>
                    <a:pt x="1193" y="52"/>
                  </a:lnTo>
                  <a:lnTo>
                    <a:pt x="1216" y="36"/>
                  </a:lnTo>
                  <a:lnTo>
                    <a:pt x="1240" y="19"/>
                  </a:lnTo>
                  <a:lnTo>
                    <a:pt x="1271" y="9"/>
                  </a:lnTo>
                  <a:lnTo>
                    <a:pt x="1301" y="2"/>
                  </a:lnTo>
                  <a:lnTo>
                    <a:pt x="1335" y="0"/>
                  </a:lnTo>
                  <a:lnTo>
                    <a:pt x="1391" y="27"/>
                  </a:lnTo>
                  <a:lnTo>
                    <a:pt x="1447" y="64"/>
                  </a:lnTo>
                  <a:lnTo>
                    <a:pt x="1497" y="107"/>
                  </a:lnTo>
                  <a:lnTo>
                    <a:pt x="1536" y="157"/>
                  </a:lnTo>
                  <a:lnTo>
                    <a:pt x="1554" y="209"/>
                  </a:lnTo>
                  <a:lnTo>
                    <a:pt x="1554" y="263"/>
                  </a:lnTo>
                  <a:lnTo>
                    <a:pt x="1525" y="319"/>
                  </a:lnTo>
                  <a:lnTo>
                    <a:pt x="1468" y="375"/>
                  </a:lnTo>
                  <a:lnTo>
                    <a:pt x="1452" y="375"/>
                  </a:lnTo>
                  <a:lnTo>
                    <a:pt x="1442" y="380"/>
                  </a:lnTo>
                  <a:lnTo>
                    <a:pt x="1429" y="386"/>
                  </a:lnTo>
                  <a:lnTo>
                    <a:pt x="1417" y="393"/>
                  </a:lnTo>
                  <a:lnTo>
                    <a:pt x="1429" y="420"/>
                  </a:lnTo>
                  <a:lnTo>
                    <a:pt x="1439" y="448"/>
                  </a:lnTo>
                  <a:lnTo>
                    <a:pt x="1446" y="471"/>
                  </a:lnTo>
                  <a:lnTo>
                    <a:pt x="1451" y="498"/>
                  </a:lnTo>
                  <a:lnTo>
                    <a:pt x="1451" y="523"/>
                  </a:lnTo>
                  <a:lnTo>
                    <a:pt x="1451" y="553"/>
                  </a:lnTo>
                  <a:lnTo>
                    <a:pt x="1449" y="585"/>
                  </a:lnTo>
                  <a:lnTo>
                    <a:pt x="1447" y="625"/>
                  </a:lnTo>
                  <a:lnTo>
                    <a:pt x="1379" y="705"/>
                  </a:lnTo>
                  <a:lnTo>
                    <a:pt x="1301" y="767"/>
                  </a:lnTo>
                  <a:lnTo>
                    <a:pt x="1210" y="811"/>
                  </a:lnTo>
                  <a:lnTo>
                    <a:pt x="1114" y="838"/>
                  </a:lnTo>
                  <a:lnTo>
                    <a:pt x="1013" y="844"/>
                  </a:lnTo>
                  <a:lnTo>
                    <a:pt x="914" y="832"/>
                  </a:lnTo>
                  <a:lnTo>
                    <a:pt x="817" y="799"/>
                  </a:lnTo>
                  <a:lnTo>
                    <a:pt x="729" y="751"/>
                  </a:lnTo>
                  <a:lnTo>
                    <a:pt x="714" y="753"/>
                  </a:lnTo>
                  <a:lnTo>
                    <a:pt x="705" y="759"/>
                  </a:lnTo>
                  <a:lnTo>
                    <a:pt x="698" y="765"/>
                  </a:lnTo>
                  <a:lnTo>
                    <a:pt x="697" y="774"/>
                  </a:lnTo>
                  <a:lnTo>
                    <a:pt x="693" y="783"/>
                  </a:lnTo>
                  <a:lnTo>
                    <a:pt x="692" y="792"/>
                  </a:lnTo>
                  <a:lnTo>
                    <a:pt x="690" y="802"/>
                  </a:lnTo>
                  <a:lnTo>
                    <a:pt x="688" y="813"/>
                  </a:lnTo>
                  <a:lnTo>
                    <a:pt x="664" y="824"/>
                  </a:lnTo>
                  <a:lnTo>
                    <a:pt x="644" y="835"/>
                  </a:lnTo>
                  <a:lnTo>
                    <a:pt x="625" y="844"/>
                  </a:lnTo>
                  <a:lnTo>
                    <a:pt x="610" y="852"/>
                  </a:lnTo>
                  <a:lnTo>
                    <a:pt x="591" y="858"/>
                  </a:lnTo>
                  <a:lnTo>
                    <a:pt x="574" y="866"/>
                  </a:lnTo>
                  <a:lnTo>
                    <a:pt x="554" y="870"/>
                  </a:lnTo>
                  <a:lnTo>
                    <a:pt x="534" y="8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890" y="1454"/>
              <a:ext cx="382" cy="478"/>
            </a:xfrm>
            <a:custGeom>
              <a:avLst/>
              <a:gdLst>
                <a:gd name="T0" fmla="*/ 37 w 762"/>
                <a:gd name="T1" fmla="*/ 237 h 956"/>
                <a:gd name="T2" fmla="*/ 32 w 762"/>
                <a:gd name="T3" fmla="*/ 232 h 956"/>
                <a:gd name="T4" fmla="*/ 26 w 762"/>
                <a:gd name="T5" fmla="*/ 229 h 956"/>
                <a:gd name="T6" fmla="*/ 22 w 762"/>
                <a:gd name="T7" fmla="*/ 227 h 956"/>
                <a:gd name="T8" fmla="*/ 10 w 762"/>
                <a:gd name="T9" fmla="*/ 212 h 956"/>
                <a:gd name="T10" fmla="*/ 0 w 762"/>
                <a:gd name="T11" fmla="*/ 188 h 956"/>
                <a:gd name="T12" fmla="*/ 8 w 762"/>
                <a:gd name="T13" fmla="*/ 166 h 956"/>
                <a:gd name="T14" fmla="*/ 30 w 762"/>
                <a:gd name="T15" fmla="*/ 148 h 956"/>
                <a:gd name="T16" fmla="*/ 50 w 762"/>
                <a:gd name="T17" fmla="*/ 141 h 956"/>
                <a:gd name="T18" fmla="*/ 58 w 762"/>
                <a:gd name="T19" fmla="*/ 141 h 956"/>
                <a:gd name="T20" fmla="*/ 68 w 762"/>
                <a:gd name="T21" fmla="*/ 141 h 956"/>
                <a:gd name="T22" fmla="*/ 77 w 762"/>
                <a:gd name="T23" fmla="*/ 140 h 956"/>
                <a:gd name="T24" fmla="*/ 81 w 762"/>
                <a:gd name="T25" fmla="*/ 137 h 956"/>
                <a:gd name="T26" fmla="*/ 73 w 762"/>
                <a:gd name="T27" fmla="*/ 127 h 956"/>
                <a:gd name="T28" fmla="*/ 60 w 762"/>
                <a:gd name="T29" fmla="*/ 116 h 956"/>
                <a:gd name="T30" fmla="*/ 53 w 762"/>
                <a:gd name="T31" fmla="*/ 106 h 956"/>
                <a:gd name="T32" fmla="*/ 62 w 762"/>
                <a:gd name="T33" fmla="*/ 99 h 956"/>
                <a:gd name="T34" fmla="*/ 78 w 762"/>
                <a:gd name="T35" fmla="*/ 94 h 956"/>
                <a:gd name="T36" fmla="*/ 81 w 762"/>
                <a:gd name="T37" fmla="*/ 89 h 956"/>
                <a:gd name="T38" fmla="*/ 62 w 762"/>
                <a:gd name="T39" fmla="*/ 64 h 956"/>
                <a:gd name="T40" fmla="*/ 53 w 762"/>
                <a:gd name="T41" fmla="*/ 31 h 956"/>
                <a:gd name="T42" fmla="*/ 75 w 762"/>
                <a:gd name="T43" fmla="*/ 11 h 956"/>
                <a:gd name="T44" fmla="*/ 119 w 762"/>
                <a:gd name="T45" fmla="*/ 2 h 956"/>
                <a:gd name="T46" fmla="*/ 152 w 762"/>
                <a:gd name="T47" fmla="*/ 1 h 956"/>
                <a:gd name="T48" fmla="*/ 161 w 762"/>
                <a:gd name="T49" fmla="*/ 3 h 956"/>
                <a:gd name="T50" fmla="*/ 169 w 762"/>
                <a:gd name="T51" fmla="*/ 6 h 956"/>
                <a:gd name="T52" fmla="*/ 178 w 762"/>
                <a:gd name="T53" fmla="*/ 10 h 956"/>
                <a:gd name="T54" fmla="*/ 182 w 762"/>
                <a:gd name="T55" fmla="*/ 15 h 956"/>
                <a:gd name="T56" fmla="*/ 181 w 762"/>
                <a:gd name="T57" fmla="*/ 22 h 956"/>
                <a:gd name="T58" fmla="*/ 181 w 762"/>
                <a:gd name="T59" fmla="*/ 28 h 956"/>
                <a:gd name="T60" fmla="*/ 181 w 762"/>
                <a:gd name="T61" fmla="*/ 33 h 956"/>
                <a:gd name="T62" fmla="*/ 182 w 762"/>
                <a:gd name="T63" fmla="*/ 40 h 956"/>
                <a:gd name="T64" fmla="*/ 186 w 762"/>
                <a:gd name="T65" fmla="*/ 47 h 956"/>
                <a:gd name="T66" fmla="*/ 189 w 762"/>
                <a:gd name="T67" fmla="*/ 53 h 956"/>
                <a:gd name="T68" fmla="*/ 191 w 762"/>
                <a:gd name="T69" fmla="*/ 57 h 956"/>
                <a:gd name="T70" fmla="*/ 186 w 762"/>
                <a:gd name="T71" fmla="*/ 60 h 956"/>
                <a:gd name="T72" fmla="*/ 180 w 762"/>
                <a:gd name="T73" fmla="*/ 62 h 956"/>
                <a:gd name="T74" fmla="*/ 177 w 762"/>
                <a:gd name="T75" fmla="*/ 65 h 956"/>
                <a:gd name="T76" fmla="*/ 173 w 762"/>
                <a:gd name="T77" fmla="*/ 70 h 956"/>
                <a:gd name="T78" fmla="*/ 170 w 762"/>
                <a:gd name="T79" fmla="*/ 76 h 956"/>
                <a:gd name="T80" fmla="*/ 173 w 762"/>
                <a:gd name="T81" fmla="*/ 82 h 956"/>
                <a:gd name="T82" fmla="*/ 177 w 762"/>
                <a:gd name="T83" fmla="*/ 88 h 956"/>
                <a:gd name="T84" fmla="*/ 180 w 762"/>
                <a:gd name="T85" fmla="*/ 94 h 956"/>
                <a:gd name="T86" fmla="*/ 169 w 762"/>
                <a:gd name="T87" fmla="*/ 101 h 956"/>
                <a:gd name="T88" fmla="*/ 153 w 762"/>
                <a:gd name="T89" fmla="*/ 114 h 956"/>
                <a:gd name="T90" fmla="*/ 148 w 762"/>
                <a:gd name="T91" fmla="*/ 132 h 956"/>
                <a:gd name="T92" fmla="*/ 155 w 762"/>
                <a:gd name="T93" fmla="*/ 152 h 956"/>
                <a:gd name="T94" fmla="*/ 161 w 762"/>
                <a:gd name="T95" fmla="*/ 161 h 956"/>
                <a:gd name="T96" fmla="*/ 150 w 762"/>
                <a:gd name="T97" fmla="*/ 167 h 956"/>
                <a:gd name="T98" fmla="*/ 133 w 762"/>
                <a:gd name="T99" fmla="*/ 177 h 956"/>
                <a:gd name="T100" fmla="*/ 125 w 762"/>
                <a:gd name="T101" fmla="*/ 190 h 956"/>
                <a:gd name="T102" fmla="*/ 129 w 762"/>
                <a:gd name="T103" fmla="*/ 205 h 956"/>
                <a:gd name="T104" fmla="*/ 121 w 762"/>
                <a:gd name="T105" fmla="*/ 217 h 956"/>
                <a:gd name="T106" fmla="*/ 99 w 762"/>
                <a:gd name="T107" fmla="*/ 221 h 956"/>
                <a:gd name="T108" fmla="*/ 86 w 762"/>
                <a:gd name="T109" fmla="*/ 224 h 956"/>
                <a:gd name="T110" fmla="*/ 77 w 762"/>
                <a:gd name="T111" fmla="*/ 226 h 956"/>
                <a:gd name="T112" fmla="*/ 68 w 762"/>
                <a:gd name="T113" fmla="*/ 230 h 956"/>
                <a:gd name="T114" fmla="*/ 59 w 762"/>
                <a:gd name="T115" fmla="*/ 233 h 956"/>
                <a:gd name="T116" fmla="*/ 50 w 762"/>
                <a:gd name="T117" fmla="*/ 236 h 956"/>
                <a:gd name="T118" fmla="*/ 42 w 762"/>
                <a:gd name="T119" fmla="*/ 239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956"/>
                <a:gd name="T182" fmla="*/ 762 w 762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956">
                  <a:moveTo>
                    <a:pt x="156" y="956"/>
                  </a:moveTo>
                  <a:lnTo>
                    <a:pt x="146" y="946"/>
                  </a:lnTo>
                  <a:lnTo>
                    <a:pt x="136" y="937"/>
                  </a:lnTo>
                  <a:lnTo>
                    <a:pt x="125" y="928"/>
                  </a:lnTo>
                  <a:lnTo>
                    <a:pt x="115" y="922"/>
                  </a:lnTo>
                  <a:lnTo>
                    <a:pt x="103" y="915"/>
                  </a:lnTo>
                  <a:lnTo>
                    <a:pt x="95" y="910"/>
                  </a:lnTo>
                  <a:lnTo>
                    <a:pt x="86" y="906"/>
                  </a:lnTo>
                  <a:lnTo>
                    <a:pt x="83" y="903"/>
                  </a:lnTo>
                  <a:lnTo>
                    <a:pt x="37" y="848"/>
                  </a:lnTo>
                  <a:lnTo>
                    <a:pt x="10" y="798"/>
                  </a:lnTo>
                  <a:lnTo>
                    <a:pt x="0" y="749"/>
                  </a:lnTo>
                  <a:lnTo>
                    <a:pt x="6" y="705"/>
                  </a:lnTo>
                  <a:lnTo>
                    <a:pt x="29" y="662"/>
                  </a:lnTo>
                  <a:lnTo>
                    <a:pt x="66" y="625"/>
                  </a:lnTo>
                  <a:lnTo>
                    <a:pt x="119" y="591"/>
                  </a:lnTo>
                  <a:lnTo>
                    <a:pt x="186" y="563"/>
                  </a:lnTo>
                  <a:lnTo>
                    <a:pt x="198" y="563"/>
                  </a:lnTo>
                  <a:lnTo>
                    <a:pt x="215" y="563"/>
                  </a:lnTo>
                  <a:lnTo>
                    <a:pt x="232" y="563"/>
                  </a:lnTo>
                  <a:lnTo>
                    <a:pt x="253" y="565"/>
                  </a:lnTo>
                  <a:lnTo>
                    <a:pt x="270" y="563"/>
                  </a:lnTo>
                  <a:lnTo>
                    <a:pt x="288" y="562"/>
                  </a:lnTo>
                  <a:lnTo>
                    <a:pt x="305" y="559"/>
                  </a:lnTo>
                  <a:lnTo>
                    <a:pt x="321" y="554"/>
                  </a:lnTo>
                  <a:lnTo>
                    <a:pt x="321" y="545"/>
                  </a:lnTo>
                  <a:lnTo>
                    <a:pt x="321" y="537"/>
                  </a:lnTo>
                  <a:lnTo>
                    <a:pt x="292" y="511"/>
                  </a:lnTo>
                  <a:lnTo>
                    <a:pt x="265" y="486"/>
                  </a:lnTo>
                  <a:lnTo>
                    <a:pt x="237" y="463"/>
                  </a:lnTo>
                  <a:lnTo>
                    <a:pt x="220" y="442"/>
                  </a:lnTo>
                  <a:lnTo>
                    <a:pt x="212" y="421"/>
                  </a:lnTo>
                  <a:lnTo>
                    <a:pt x="219" y="407"/>
                  </a:lnTo>
                  <a:lnTo>
                    <a:pt x="246" y="393"/>
                  </a:lnTo>
                  <a:lnTo>
                    <a:pt x="299" y="384"/>
                  </a:lnTo>
                  <a:lnTo>
                    <a:pt x="309" y="376"/>
                  </a:lnTo>
                  <a:lnTo>
                    <a:pt x="321" y="367"/>
                  </a:lnTo>
                  <a:lnTo>
                    <a:pt x="321" y="353"/>
                  </a:lnTo>
                  <a:lnTo>
                    <a:pt x="321" y="340"/>
                  </a:lnTo>
                  <a:lnTo>
                    <a:pt x="246" y="256"/>
                  </a:lnTo>
                  <a:lnTo>
                    <a:pt x="214" y="185"/>
                  </a:lnTo>
                  <a:lnTo>
                    <a:pt x="212" y="125"/>
                  </a:lnTo>
                  <a:lnTo>
                    <a:pt x="244" y="79"/>
                  </a:lnTo>
                  <a:lnTo>
                    <a:pt x="300" y="42"/>
                  </a:lnTo>
                  <a:lnTo>
                    <a:pt x="380" y="18"/>
                  </a:lnTo>
                  <a:lnTo>
                    <a:pt x="475" y="5"/>
                  </a:lnTo>
                  <a:lnTo>
                    <a:pt x="587" y="0"/>
                  </a:lnTo>
                  <a:lnTo>
                    <a:pt x="604" y="3"/>
                  </a:lnTo>
                  <a:lnTo>
                    <a:pt x="623" y="6"/>
                  </a:lnTo>
                  <a:lnTo>
                    <a:pt x="640" y="11"/>
                  </a:lnTo>
                  <a:lnTo>
                    <a:pt x="659" y="17"/>
                  </a:lnTo>
                  <a:lnTo>
                    <a:pt x="674" y="21"/>
                  </a:lnTo>
                  <a:lnTo>
                    <a:pt x="693" y="30"/>
                  </a:lnTo>
                  <a:lnTo>
                    <a:pt x="710" y="40"/>
                  </a:lnTo>
                  <a:lnTo>
                    <a:pt x="730" y="54"/>
                  </a:lnTo>
                  <a:lnTo>
                    <a:pt x="725" y="63"/>
                  </a:lnTo>
                  <a:lnTo>
                    <a:pt x="723" y="74"/>
                  </a:lnTo>
                  <a:lnTo>
                    <a:pt x="720" y="85"/>
                  </a:lnTo>
                  <a:lnTo>
                    <a:pt x="720" y="98"/>
                  </a:lnTo>
                  <a:lnTo>
                    <a:pt x="720" y="110"/>
                  </a:lnTo>
                  <a:lnTo>
                    <a:pt x="720" y="122"/>
                  </a:lnTo>
                  <a:lnTo>
                    <a:pt x="720" y="132"/>
                  </a:lnTo>
                  <a:lnTo>
                    <a:pt x="720" y="144"/>
                  </a:lnTo>
                  <a:lnTo>
                    <a:pt x="727" y="159"/>
                  </a:lnTo>
                  <a:lnTo>
                    <a:pt x="733" y="175"/>
                  </a:lnTo>
                  <a:lnTo>
                    <a:pt x="740" y="188"/>
                  </a:lnTo>
                  <a:lnTo>
                    <a:pt x="749" y="201"/>
                  </a:lnTo>
                  <a:lnTo>
                    <a:pt x="752" y="210"/>
                  </a:lnTo>
                  <a:lnTo>
                    <a:pt x="757" y="221"/>
                  </a:lnTo>
                  <a:lnTo>
                    <a:pt x="760" y="226"/>
                  </a:lnTo>
                  <a:lnTo>
                    <a:pt x="762" y="232"/>
                  </a:lnTo>
                  <a:lnTo>
                    <a:pt x="740" y="240"/>
                  </a:lnTo>
                  <a:lnTo>
                    <a:pt x="727" y="246"/>
                  </a:lnTo>
                  <a:lnTo>
                    <a:pt x="716" y="250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699" y="269"/>
                  </a:lnTo>
                  <a:lnTo>
                    <a:pt x="691" y="280"/>
                  </a:lnTo>
                  <a:lnTo>
                    <a:pt x="679" y="296"/>
                  </a:lnTo>
                  <a:lnTo>
                    <a:pt x="679" y="303"/>
                  </a:lnTo>
                  <a:lnTo>
                    <a:pt x="684" y="314"/>
                  </a:lnTo>
                  <a:lnTo>
                    <a:pt x="691" y="327"/>
                  </a:lnTo>
                  <a:lnTo>
                    <a:pt x="699" y="340"/>
                  </a:lnTo>
                  <a:lnTo>
                    <a:pt x="706" y="352"/>
                  </a:lnTo>
                  <a:lnTo>
                    <a:pt x="713" y="365"/>
                  </a:lnTo>
                  <a:lnTo>
                    <a:pt x="716" y="376"/>
                  </a:lnTo>
                  <a:lnTo>
                    <a:pt x="720" y="384"/>
                  </a:lnTo>
                  <a:lnTo>
                    <a:pt x="672" y="401"/>
                  </a:lnTo>
                  <a:lnTo>
                    <a:pt x="637" y="426"/>
                  </a:lnTo>
                  <a:lnTo>
                    <a:pt x="611" y="455"/>
                  </a:lnTo>
                  <a:lnTo>
                    <a:pt x="596" y="489"/>
                  </a:lnTo>
                  <a:lnTo>
                    <a:pt x="591" y="526"/>
                  </a:lnTo>
                  <a:lnTo>
                    <a:pt x="597" y="566"/>
                  </a:lnTo>
                  <a:lnTo>
                    <a:pt x="616" y="605"/>
                  </a:lnTo>
                  <a:lnTo>
                    <a:pt x="648" y="643"/>
                  </a:lnTo>
                  <a:lnTo>
                    <a:pt x="643" y="643"/>
                  </a:lnTo>
                  <a:lnTo>
                    <a:pt x="638" y="652"/>
                  </a:lnTo>
                  <a:lnTo>
                    <a:pt x="596" y="665"/>
                  </a:lnTo>
                  <a:lnTo>
                    <a:pt x="560" y="684"/>
                  </a:lnTo>
                  <a:lnTo>
                    <a:pt x="530" y="705"/>
                  </a:lnTo>
                  <a:lnTo>
                    <a:pt x="511" y="732"/>
                  </a:lnTo>
                  <a:lnTo>
                    <a:pt x="499" y="757"/>
                  </a:lnTo>
                  <a:lnTo>
                    <a:pt x="501" y="788"/>
                  </a:lnTo>
                  <a:lnTo>
                    <a:pt x="514" y="820"/>
                  </a:lnTo>
                  <a:lnTo>
                    <a:pt x="547" y="857"/>
                  </a:lnTo>
                  <a:lnTo>
                    <a:pt x="480" y="867"/>
                  </a:lnTo>
                  <a:lnTo>
                    <a:pt x="431" y="878"/>
                  </a:lnTo>
                  <a:lnTo>
                    <a:pt x="394" y="884"/>
                  </a:lnTo>
                  <a:lnTo>
                    <a:pt x="367" y="891"/>
                  </a:lnTo>
                  <a:lnTo>
                    <a:pt x="343" y="895"/>
                  </a:lnTo>
                  <a:lnTo>
                    <a:pt x="326" y="900"/>
                  </a:lnTo>
                  <a:lnTo>
                    <a:pt x="307" y="904"/>
                  </a:lnTo>
                  <a:lnTo>
                    <a:pt x="288" y="912"/>
                  </a:lnTo>
                  <a:lnTo>
                    <a:pt x="271" y="918"/>
                  </a:lnTo>
                  <a:lnTo>
                    <a:pt x="254" y="925"/>
                  </a:lnTo>
                  <a:lnTo>
                    <a:pt x="236" y="932"/>
                  </a:lnTo>
                  <a:lnTo>
                    <a:pt x="217" y="940"/>
                  </a:lnTo>
                  <a:lnTo>
                    <a:pt x="198" y="944"/>
                  </a:lnTo>
                  <a:lnTo>
                    <a:pt x="183" y="950"/>
                  </a:lnTo>
                  <a:lnTo>
                    <a:pt x="168" y="953"/>
                  </a:lnTo>
                  <a:lnTo>
                    <a:pt x="156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902" y="1905"/>
              <a:ext cx="11" cy="14"/>
            </a:xfrm>
            <a:custGeom>
              <a:avLst/>
              <a:gdLst>
                <a:gd name="T0" fmla="*/ 0 w 20"/>
                <a:gd name="T1" fmla="*/ 8 h 26"/>
                <a:gd name="T2" fmla="*/ 1 w 20"/>
                <a:gd name="T3" fmla="*/ 5 h 26"/>
                <a:gd name="T4" fmla="*/ 2 w 20"/>
                <a:gd name="T5" fmla="*/ 3 h 26"/>
                <a:gd name="T6" fmla="*/ 2 w 20"/>
                <a:gd name="T7" fmla="*/ 1 h 26"/>
                <a:gd name="T8" fmla="*/ 2 w 20"/>
                <a:gd name="T9" fmla="*/ 1 h 26"/>
                <a:gd name="T10" fmla="*/ 2 w 20"/>
                <a:gd name="T11" fmla="*/ 0 h 26"/>
                <a:gd name="T12" fmla="*/ 3 w 20"/>
                <a:gd name="T13" fmla="*/ 0 h 26"/>
                <a:gd name="T14" fmla="*/ 3 w 20"/>
                <a:gd name="T15" fmla="*/ 1 h 26"/>
                <a:gd name="T16" fmla="*/ 6 w 20"/>
                <a:gd name="T17" fmla="*/ 5 h 26"/>
                <a:gd name="T18" fmla="*/ 2 w 20"/>
                <a:gd name="T19" fmla="*/ 5 h 26"/>
                <a:gd name="T20" fmla="*/ 0 w 20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0" y="26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193" y="1199"/>
              <a:ext cx="935" cy="608"/>
            </a:xfrm>
            <a:custGeom>
              <a:avLst/>
              <a:gdLst>
                <a:gd name="T0" fmla="*/ 140 w 1870"/>
                <a:gd name="T1" fmla="*/ 288 h 1215"/>
                <a:gd name="T2" fmla="*/ 133 w 1870"/>
                <a:gd name="T3" fmla="*/ 272 h 1215"/>
                <a:gd name="T4" fmla="*/ 116 w 1870"/>
                <a:gd name="T5" fmla="*/ 260 h 1215"/>
                <a:gd name="T6" fmla="*/ 83 w 1870"/>
                <a:gd name="T7" fmla="*/ 261 h 1215"/>
                <a:gd name="T8" fmla="*/ 67 w 1870"/>
                <a:gd name="T9" fmla="*/ 276 h 1215"/>
                <a:gd name="T10" fmla="*/ 48 w 1870"/>
                <a:gd name="T11" fmla="*/ 291 h 1215"/>
                <a:gd name="T12" fmla="*/ 27 w 1870"/>
                <a:gd name="T13" fmla="*/ 287 h 1215"/>
                <a:gd name="T14" fmla="*/ 9 w 1870"/>
                <a:gd name="T15" fmla="*/ 279 h 1215"/>
                <a:gd name="T16" fmla="*/ 2 w 1870"/>
                <a:gd name="T17" fmla="*/ 250 h 1215"/>
                <a:gd name="T18" fmla="*/ 23 w 1870"/>
                <a:gd name="T19" fmla="*/ 230 h 1215"/>
                <a:gd name="T20" fmla="*/ 39 w 1870"/>
                <a:gd name="T21" fmla="*/ 222 h 1215"/>
                <a:gd name="T22" fmla="*/ 29 w 1870"/>
                <a:gd name="T23" fmla="*/ 214 h 1215"/>
                <a:gd name="T24" fmla="*/ 25 w 1870"/>
                <a:gd name="T25" fmla="*/ 206 h 1215"/>
                <a:gd name="T26" fmla="*/ 30 w 1870"/>
                <a:gd name="T27" fmla="*/ 195 h 1215"/>
                <a:gd name="T28" fmla="*/ 46 w 1870"/>
                <a:gd name="T29" fmla="*/ 190 h 1215"/>
                <a:gd name="T30" fmla="*/ 42 w 1870"/>
                <a:gd name="T31" fmla="*/ 178 h 1215"/>
                <a:gd name="T32" fmla="*/ 49 w 1870"/>
                <a:gd name="T33" fmla="*/ 124 h 1215"/>
                <a:gd name="T34" fmla="*/ 108 w 1870"/>
                <a:gd name="T35" fmla="*/ 85 h 1215"/>
                <a:gd name="T36" fmla="*/ 188 w 1870"/>
                <a:gd name="T37" fmla="*/ 76 h 1215"/>
                <a:gd name="T38" fmla="*/ 197 w 1870"/>
                <a:gd name="T39" fmla="*/ 78 h 1215"/>
                <a:gd name="T40" fmla="*/ 205 w 1870"/>
                <a:gd name="T41" fmla="*/ 79 h 1215"/>
                <a:gd name="T42" fmla="*/ 214 w 1870"/>
                <a:gd name="T43" fmla="*/ 82 h 1215"/>
                <a:gd name="T44" fmla="*/ 229 w 1870"/>
                <a:gd name="T45" fmla="*/ 88 h 1215"/>
                <a:gd name="T46" fmla="*/ 245 w 1870"/>
                <a:gd name="T47" fmla="*/ 93 h 1215"/>
                <a:gd name="T48" fmla="*/ 254 w 1870"/>
                <a:gd name="T49" fmla="*/ 89 h 1215"/>
                <a:gd name="T50" fmla="*/ 254 w 1870"/>
                <a:gd name="T51" fmla="*/ 80 h 1215"/>
                <a:gd name="T52" fmla="*/ 254 w 1870"/>
                <a:gd name="T53" fmla="*/ 72 h 1215"/>
                <a:gd name="T54" fmla="*/ 263 w 1870"/>
                <a:gd name="T55" fmla="*/ 59 h 1215"/>
                <a:gd name="T56" fmla="*/ 275 w 1870"/>
                <a:gd name="T57" fmla="*/ 55 h 1215"/>
                <a:gd name="T58" fmla="*/ 292 w 1870"/>
                <a:gd name="T59" fmla="*/ 54 h 1215"/>
                <a:gd name="T60" fmla="*/ 301 w 1870"/>
                <a:gd name="T61" fmla="*/ 56 h 1215"/>
                <a:gd name="T62" fmla="*/ 304 w 1870"/>
                <a:gd name="T63" fmla="*/ 45 h 1215"/>
                <a:gd name="T64" fmla="*/ 301 w 1870"/>
                <a:gd name="T65" fmla="*/ 21 h 1215"/>
                <a:gd name="T66" fmla="*/ 315 w 1870"/>
                <a:gd name="T67" fmla="*/ 4 h 1215"/>
                <a:gd name="T68" fmla="*/ 382 w 1870"/>
                <a:gd name="T69" fmla="*/ 6 h 1215"/>
                <a:gd name="T70" fmla="*/ 436 w 1870"/>
                <a:gd name="T71" fmla="*/ 46 h 1215"/>
                <a:gd name="T72" fmla="*/ 468 w 1870"/>
                <a:gd name="T73" fmla="*/ 112 h 1215"/>
                <a:gd name="T74" fmla="*/ 463 w 1870"/>
                <a:gd name="T75" fmla="*/ 125 h 1215"/>
                <a:gd name="T76" fmla="*/ 465 w 1870"/>
                <a:gd name="T77" fmla="*/ 136 h 1215"/>
                <a:gd name="T78" fmla="*/ 459 w 1870"/>
                <a:gd name="T79" fmla="*/ 144 h 1215"/>
                <a:gd name="T80" fmla="*/ 446 w 1870"/>
                <a:gd name="T81" fmla="*/ 141 h 1215"/>
                <a:gd name="T82" fmla="*/ 435 w 1870"/>
                <a:gd name="T83" fmla="*/ 137 h 1215"/>
                <a:gd name="T84" fmla="*/ 399 w 1870"/>
                <a:gd name="T85" fmla="*/ 134 h 1215"/>
                <a:gd name="T86" fmla="*/ 353 w 1870"/>
                <a:gd name="T87" fmla="*/ 136 h 1215"/>
                <a:gd name="T88" fmla="*/ 311 w 1870"/>
                <a:gd name="T89" fmla="*/ 150 h 1215"/>
                <a:gd name="T90" fmla="*/ 283 w 1870"/>
                <a:gd name="T91" fmla="*/ 176 h 1215"/>
                <a:gd name="T92" fmla="*/ 270 w 1870"/>
                <a:gd name="T93" fmla="*/ 208 h 1215"/>
                <a:gd name="T94" fmla="*/ 278 w 1870"/>
                <a:gd name="T95" fmla="*/ 238 h 1215"/>
                <a:gd name="T96" fmla="*/ 284 w 1870"/>
                <a:gd name="T97" fmla="*/ 245 h 1215"/>
                <a:gd name="T98" fmla="*/ 276 w 1870"/>
                <a:gd name="T99" fmla="*/ 248 h 1215"/>
                <a:gd name="T100" fmla="*/ 261 w 1870"/>
                <a:gd name="T101" fmla="*/ 250 h 1215"/>
                <a:gd name="T102" fmla="*/ 245 w 1870"/>
                <a:gd name="T103" fmla="*/ 255 h 1215"/>
                <a:gd name="T104" fmla="*/ 236 w 1870"/>
                <a:gd name="T105" fmla="*/ 262 h 1215"/>
                <a:gd name="T106" fmla="*/ 227 w 1870"/>
                <a:gd name="T107" fmla="*/ 272 h 1215"/>
                <a:gd name="T108" fmla="*/ 222 w 1870"/>
                <a:gd name="T109" fmla="*/ 279 h 1215"/>
                <a:gd name="T110" fmla="*/ 188 w 1870"/>
                <a:gd name="T111" fmla="*/ 274 h 1215"/>
                <a:gd name="T112" fmla="*/ 160 w 1870"/>
                <a:gd name="T113" fmla="*/ 290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0"/>
                <a:gd name="T172" fmla="*/ 0 h 1215"/>
                <a:gd name="T173" fmla="*/ 1870 w 1870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0" h="1215">
                  <a:moveTo>
                    <a:pt x="565" y="1215"/>
                  </a:moveTo>
                  <a:lnTo>
                    <a:pt x="560" y="1177"/>
                  </a:lnTo>
                  <a:lnTo>
                    <a:pt x="557" y="1149"/>
                  </a:lnTo>
                  <a:lnTo>
                    <a:pt x="550" y="1124"/>
                  </a:lnTo>
                  <a:lnTo>
                    <a:pt x="545" y="1105"/>
                  </a:lnTo>
                  <a:lnTo>
                    <a:pt x="531" y="1087"/>
                  </a:lnTo>
                  <a:lnTo>
                    <a:pt x="516" y="1071"/>
                  </a:lnTo>
                  <a:lnTo>
                    <a:pt x="492" y="1054"/>
                  </a:lnTo>
                  <a:lnTo>
                    <a:pt x="464" y="1037"/>
                  </a:lnTo>
                  <a:lnTo>
                    <a:pt x="406" y="1034"/>
                  </a:lnTo>
                  <a:lnTo>
                    <a:pt x="363" y="1037"/>
                  </a:lnTo>
                  <a:lnTo>
                    <a:pt x="331" y="1044"/>
                  </a:lnTo>
                  <a:lnTo>
                    <a:pt x="306" y="1057"/>
                  </a:lnTo>
                  <a:lnTo>
                    <a:pt x="284" y="1075"/>
                  </a:lnTo>
                  <a:lnTo>
                    <a:pt x="267" y="1102"/>
                  </a:lnTo>
                  <a:lnTo>
                    <a:pt x="248" y="1136"/>
                  </a:lnTo>
                  <a:lnTo>
                    <a:pt x="228" y="1180"/>
                  </a:lnTo>
                  <a:lnTo>
                    <a:pt x="192" y="1162"/>
                  </a:lnTo>
                  <a:lnTo>
                    <a:pt x="161" y="1155"/>
                  </a:lnTo>
                  <a:lnTo>
                    <a:pt x="132" y="1149"/>
                  </a:lnTo>
                  <a:lnTo>
                    <a:pt x="107" y="1148"/>
                  </a:lnTo>
                  <a:lnTo>
                    <a:pt x="81" y="1142"/>
                  </a:lnTo>
                  <a:lnTo>
                    <a:pt x="58" y="1133"/>
                  </a:lnTo>
                  <a:lnTo>
                    <a:pt x="34" y="1116"/>
                  </a:lnTo>
                  <a:lnTo>
                    <a:pt x="12" y="1090"/>
                  </a:lnTo>
                  <a:lnTo>
                    <a:pt x="0" y="1037"/>
                  </a:lnTo>
                  <a:lnTo>
                    <a:pt x="8" y="997"/>
                  </a:lnTo>
                  <a:lnTo>
                    <a:pt x="29" y="963"/>
                  </a:lnTo>
                  <a:lnTo>
                    <a:pt x="61" y="939"/>
                  </a:lnTo>
                  <a:lnTo>
                    <a:pt x="92" y="920"/>
                  </a:lnTo>
                  <a:lnTo>
                    <a:pt x="124" y="905"/>
                  </a:lnTo>
                  <a:lnTo>
                    <a:pt x="146" y="893"/>
                  </a:lnTo>
                  <a:lnTo>
                    <a:pt x="156" y="885"/>
                  </a:lnTo>
                  <a:lnTo>
                    <a:pt x="139" y="874"/>
                  </a:lnTo>
                  <a:lnTo>
                    <a:pt x="129" y="864"/>
                  </a:lnTo>
                  <a:lnTo>
                    <a:pt x="117" y="854"/>
                  </a:lnTo>
                  <a:lnTo>
                    <a:pt x="112" y="845"/>
                  </a:lnTo>
                  <a:lnTo>
                    <a:pt x="105" y="834"/>
                  </a:lnTo>
                  <a:lnTo>
                    <a:pt x="100" y="824"/>
                  </a:lnTo>
                  <a:lnTo>
                    <a:pt x="97" y="814"/>
                  </a:lnTo>
                  <a:lnTo>
                    <a:pt x="93" y="805"/>
                  </a:lnTo>
                  <a:lnTo>
                    <a:pt x="122" y="780"/>
                  </a:lnTo>
                  <a:lnTo>
                    <a:pt x="148" y="768"/>
                  </a:lnTo>
                  <a:lnTo>
                    <a:pt x="168" y="761"/>
                  </a:lnTo>
                  <a:lnTo>
                    <a:pt x="183" y="758"/>
                  </a:lnTo>
                  <a:lnTo>
                    <a:pt x="187" y="749"/>
                  </a:lnTo>
                  <a:lnTo>
                    <a:pt x="182" y="735"/>
                  </a:lnTo>
                  <a:lnTo>
                    <a:pt x="165" y="710"/>
                  </a:lnTo>
                  <a:lnTo>
                    <a:pt x="134" y="670"/>
                  </a:lnTo>
                  <a:lnTo>
                    <a:pt x="151" y="576"/>
                  </a:lnTo>
                  <a:lnTo>
                    <a:pt x="194" y="496"/>
                  </a:lnTo>
                  <a:lnTo>
                    <a:pt x="256" y="431"/>
                  </a:lnTo>
                  <a:lnTo>
                    <a:pt x="338" y="380"/>
                  </a:lnTo>
                  <a:lnTo>
                    <a:pt x="430" y="340"/>
                  </a:lnTo>
                  <a:lnTo>
                    <a:pt x="533" y="315"/>
                  </a:lnTo>
                  <a:lnTo>
                    <a:pt x="640" y="303"/>
                  </a:lnTo>
                  <a:lnTo>
                    <a:pt x="751" y="304"/>
                  </a:lnTo>
                  <a:lnTo>
                    <a:pt x="761" y="306"/>
                  </a:lnTo>
                  <a:lnTo>
                    <a:pt x="773" y="309"/>
                  </a:lnTo>
                  <a:lnTo>
                    <a:pt x="785" y="310"/>
                  </a:lnTo>
                  <a:lnTo>
                    <a:pt x="796" y="313"/>
                  </a:lnTo>
                  <a:lnTo>
                    <a:pt x="807" y="313"/>
                  </a:lnTo>
                  <a:lnTo>
                    <a:pt x="820" y="316"/>
                  </a:lnTo>
                  <a:lnTo>
                    <a:pt x="830" y="318"/>
                  </a:lnTo>
                  <a:lnTo>
                    <a:pt x="844" y="322"/>
                  </a:lnTo>
                  <a:lnTo>
                    <a:pt x="856" y="325"/>
                  </a:lnTo>
                  <a:lnTo>
                    <a:pt x="873" y="334"/>
                  </a:lnTo>
                  <a:lnTo>
                    <a:pt x="891" y="341"/>
                  </a:lnTo>
                  <a:lnTo>
                    <a:pt x="914" y="351"/>
                  </a:lnTo>
                  <a:lnTo>
                    <a:pt x="934" y="359"/>
                  </a:lnTo>
                  <a:lnTo>
                    <a:pt x="959" y="368"/>
                  </a:lnTo>
                  <a:lnTo>
                    <a:pt x="983" y="372"/>
                  </a:lnTo>
                  <a:lnTo>
                    <a:pt x="1007" y="375"/>
                  </a:lnTo>
                  <a:lnTo>
                    <a:pt x="1012" y="366"/>
                  </a:lnTo>
                  <a:lnTo>
                    <a:pt x="1017" y="356"/>
                  </a:lnTo>
                  <a:lnTo>
                    <a:pt x="1017" y="344"/>
                  </a:lnTo>
                  <a:lnTo>
                    <a:pt x="1019" y="334"/>
                  </a:lnTo>
                  <a:lnTo>
                    <a:pt x="1017" y="320"/>
                  </a:lnTo>
                  <a:lnTo>
                    <a:pt x="1017" y="309"/>
                  </a:lnTo>
                  <a:lnTo>
                    <a:pt x="1017" y="295"/>
                  </a:lnTo>
                  <a:lnTo>
                    <a:pt x="1017" y="286"/>
                  </a:lnTo>
                  <a:lnTo>
                    <a:pt x="1027" y="264"/>
                  </a:lnTo>
                  <a:lnTo>
                    <a:pt x="1039" y="248"/>
                  </a:lnTo>
                  <a:lnTo>
                    <a:pt x="1049" y="236"/>
                  </a:lnTo>
                  <a:lnTo>
                    <a:pt x="1065" y="229"/>
                  </a:lnTo>
                  <a:lnTo>
                    <a:pt x="1080" y="223"/>
                  </a:lnTo>
                  <a:lnTo>
                    <a:pt x="1100" y="219"/>
                  </a:lnTo>
                  <a:lnTo>
                    <a:pt x="1122" y="216"/>
                  </a:lnTo>
                  <a:lnTo>
                    <a:pt x="1151" y="214"/>
                  </a:lnTo>
                  <a:lnTo>
                    <a:pt x="1167" y="216"/>
                  </a:lnTo>
                  <a:lnTo>
                    <a:pt x="1182" y="222"/>
                  </a:lnTo>
                  <a:lnTo>
                    <a:pt x="1190" y="223"/>
                  </a:lnTo>
                  <a:lnTo>
                    <a:pt x="1201" y="224"/>
                  </a:lnTo>
                  <a:lnTo>
                    <a:pt x="1211" y="224"/>
                  </a:lnTo>
                  <a:lnTo>
                    <a:pt x="1223" y="223"/>
                  </a:lnTo>
                  <a:lnTo>
                    <a:pt x="1214" y="179"/>
                  </a:lnTo>
                  <a:lnTo>
                    <a:pt x="1206" y="142"/>
                  </a:lnTo>
                  <a:lnTo>
                    <a:pt x="1201" y="109"/>
                  </a:lnTo>
                  <a:lnTo>
                    <a:pt x="1202" y="81"/>
                  </a:lnTo>
                  <a:lnTo>
                    <a:pt x="1209" y="56"/>
                  </a:lnTo>
                  <a:lnTo>
                    <a:pt x="1228" y="35"/>
                  </a:lnTo>
                  <a:lnTo>
                    <a:pt x="1258" y="16"/>
                  </a:lnTo>
                  <a:lnTo>
                    <a:pt x="1306" y="0"/>
                  </a:lnTo>
                  <a:lnTo>
                    <a:pt x="1425" y="3"/>
                  </a:lnTo>
                  <a:lnTo>
                    <a:pt x="1527" y="24"/>
                  </a:lnTo>
                  <a:lnTo>
                    <a:pt x="1612" y="62"/>
                  </a:lnTo>
                  <a:lnTo>
                    <a:pt x="1683" y="115"/>
                  </a:lnTo>
                  <a:lnTo>
                    <a:pt x="1741" y="182"/>
                  </a:lnTo>
                  <a:lnTo>
                    <a:pt x="1792" y="261"/>
                  </a:lnTo>
                  <a:lnTo>
                    <a:pt x="1832" y="350"/>
                  </a:lnTo>
                  <a:lnTo>
                    <a:pt x="1870" y="447"/>
                  </a:lnTo>
                  <a:lnTo>
                    <a:pt x="1858" y="467"/>
                  </a:lnTo>
                  <a:lnTo>
                    <a:pt x="1851" y="484"/>
                  </a:lnTo>
                  <a:lnTo>
                    <a:pt x="1849" y="499"/>
                  </a:lnTo>
                  <a:lnTo>
                    <a:pt x="1853" y="514"/>
                  </a:lnTo>
                  <a:lnTo>
                    <a:pt x="1854" y="527"/>
                  </a:lnTo>
                  <a:lnTo>
                    <a:pt x="1858" y="542"/>
                  </a:lnTo>
                  <a:lnTo>
                    <a:pt x="1859" y="558"/>
                  </a:lnTo>
                  <a:lnTo>
                    <a:pt x="1859" y="580"/>
                  </a:lnTo>
                  <a:lnTo>
                    <a:pt x="1836" y="576"/>
                  </a:lnTo>
                  <a:lnTo>
                    <a:pt x="1817" y="572"/>
                  </a:lnTo>
                  <a:lnTo>
                    <a:pt x="1797" y="567"/>
                  </a:lnTo>
                  <a:lnTo>
                    <a:pt x="1781" y="563"/>
                  </a:lnTo>
                  <a:lnTo>
                    <a:pt x="1764" y="557"/>
                  </a:lnTo>
                  <a:lnTo>
                    <a:pt x="1751" y="552"/>
                  </a:lnTo>
                  <a:lnTo>
                    <a:pt x="1737" y="548"/>
                  </a:lnTo>
                  <a:lnTo>
                    <a:pt x="1727" y="545"/>
                  </a:lnTo>
                  <a:lnTo>
                    <a:pt x="1661" y="538"/>
                  </a:lnTo>
                  <a:lnTo>
                    <a:pt x="1596" y="533"/>
                  </a:lnTo>
                  <a:lnTo>
                    <a:pt x="1533" y="532"/>
                  </a:lnTo>
                  <a:lnTo>
                    <a:pt x="1472" y="535"/>
                  </a:lnTo>
                  <a:lnTo>
                    <a:pt x="1411" y="541"/>
                  </a:lnTo>
                  <a:lnTo>
                    <a:pt x="1353" y="552"/>
                  </a:lnTo>
                  <a:lnTo>
                    <a:pt x="1297" y="570"/>
                  </a:lnTo>
                  <a:lnTo>
                    <a:pt x="1243" y="598"/>
                  </a:lnTo>
                  <a:lnTo>
                    <a:pt x="1201" y="631"/>
                  </a:lnTo>
                  <a:lnTo>
                    <a:pt x="1163" y="666"/>
                  </a:lnTo>
                  <a:lnTo>
                    <a:pt x="1131" y="703"/>
                  </a:lnTo>
                  <a:lnTo>
                    <a:pt x="1105" y="744"/>
                  </a:lnTo>
                  <a:lnTo>
                    <a:pt x="1087" y="786"/>
                  </a:lnTo>
                  <a:lnTo>
                    <a:pt x="1080" y="831"/>
                  </a:lnTo>
                  <a:lnTo>
                    <a:pt x="1083" y="882"/>
                  </a:lnTo>
                  <a:lnTo>
                    <a:pt x="1100" y="938"/>
                  </a:lnTo>
                  <a:lnTo>
                    <a:pt x="1112" y="951"/>
                  </a:lnTo>
                  <a:lnTo>
                    <a:pt x="1122" y="963"/>
                  </a:lnTo>
                  <a:lnTo>
                    <a:pt x="1129" y="970"/>
                  </a:lnTo>
                  <a:lnTo>
                    <a:pt x="1134" y="978"/>
                  </a:lnTo>
                  <a:lnTo>
                    <a:pt x="1134" y="985"/>
                  </a:lnTo>
                  <a:lnTo>
                    <a:pt x="1131" y="992"/>
                  </a:lnTo>
                  <a:lnTo>
                    <a:pt x="1104" y="992"/>
                  </a:lnTo>
                  <a:lnTo>
                    <a:pt x="1082" y="994"/>
                  </a:lnTo>
                  <a:lnTo>
                    <a:pt x="1060" y="995"/>
                  </a:lnTo>
                  <a:lnTo>
                    <a:pt x="1041" y="1000"/>
                  </a:lnTo>
                  <a:lnTo>
                    <a:pt x="1021" y="1004"/>
                  </a:lnTo>
                  <a:lnTo>
                    <a:pt x="1002" y="1010"/>
                  </a:lnTo>
                  <a:lnTo>
                    <a:pt x="983" y="1018"/>
                  </a:lnTo>
                  <a:lnTo>
                    <a:pt x="966" y="1028"/>
                  </a:lnTo>
                  <a:lnTo>
                    <a:pt x="956" y="1035"/>
                  </a:lnTo>
                  <a:lnTo>
                    <a:pt x="946" y="1047"/>
                  </a:lnTo>
                  <a:lnTo>
                    <a:pt x="932" y="1060"/>
                  </a:lnTo>
                  <a:lnTo>
                    <a:pt x="920" y="1075"/>
                  </a:lnTo>
                  <a:lnTo>
                    <a:pt x="908" y="1087"/>
                  </a:lnTo>
                  <a:lnTo>
                    <a:pt x="898" y="1100"/>
                  </a:lnTo>
                  <a:lnTo>
                    <a:pt x="888" y="1109"/>
                  </a:lnTo>
                  <a:lnTo>
                    <a:pt x="885" y="1116"/>
                  </a:lnTo>
                  <a:lnTo>
                    <a:pt x="837" y="1097"/>
                  </a:lnTo>
                  <a:lnTo>
                    <a:pt x="795" y="1091"/>
                  </a:lnTo>
                  <a:lnTo>
                    <a:pt x="752" y="1096"/>
                  </a:lnTo>
                  <a:lnTo>
                    <a:pt x="713" y="1112"/>
                  </a:lnTo>
                  <a:lnTo>
                    <a:pt x="672" y="1133"/>
                  </a:lnTo>
                  <a:lnTo>
                    <a:pt x="637" y="1158"/>
                  </a:lnTo>
                  <a:lnTo>
                    <a:pt x="599" y="1186"/>
                  </a:lnTo>
                  <a:lnTo>
                    <a:pt x="565" y="121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9600" y="44958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24000" y="43434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81200" y="37338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143000" y="35814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"/>
          <p:cNvGrpSpPr>
            <a:grpSpLocks noChangeAspect="1"/>
          </p:cNvGrpSpPr>
          <p:nvPr/>
        </p:nvGrpSpPr>
        <p:grpSpPr bwMode="auto">
          <a:xfrm>
            <a:off x="2286000" y="3124200"/>
            <a:ext cx="2438400" cy="3733800"/>
            <a:chOff x="1701" y="1071"/>
            <a:chExt cx="2577" cy="2586"/>
          </a:xfrm>
        </p:grpSpPr>
        <p:sp>
          <p:nvSpPr>
            <p:cNvPr id="57" name="AutoShape 6"/>
            <p:cNvSpPr>
              <a:spLocks noChangeAspect="1" noChangeArrowheads="1" noTextEdit="1"/>
            </p:cNvSpPr>
            <p:nvPr/>
          </p:nvSpPr>
          <p:spPr bwMode="auto">
            <a:xfrm>
              <a:off x="1701" y="1071"/>
              <a:ext cx="2577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1732" y="1168"/>
              <a:ext cx="2494" cy="2510"/>
            </a:xfrm>
            <a:custGeom>
              <a:avLst/>
              <a:gdLst>
                <a:gd name="T0" fmla="*/ 703 w 4989"/>
                <a:gd name="T1" fmla="*/ 1233 h 5020"/>
                <a:gd name="T2" fmla="*/ 460 w 4989"/>
                <a:gd name="T3" fmla="*/ 1239 h 5020"/>
                <a:gd name="T4" fmla="*/ 333 w 4989"/>
                <a:gd name="T5" fmla="*/ 1219 h 5020"/>
                <a:gd name="T6" fmla="*/ 198 w 4989"/>
                <a:gd name="T7" fmla="*/ 1148 h 5020"/>
                <a:gd name="T8" fmla="*/ 201 w 4989"/>
                <a:gd name="T9" fmla="*/ 1056 h 5020"/>
                <a:gd name="T10" fmla="*/ 337 w 4989"/>
                <a:gd name="T11" fmla="*/ 1035 h 5020"/>
                <a:gd name="T12" fmla="*/ 358 w 4989"/>
                <a:gd name="T13" fmla="*/ 1022 h 5020"/>
                <a:gd name="T14" fmla="*/ 366 w 4989"/>
                <a:gd name="T15" fmla="*/ 1003 h 5020"/>
                <a:gd name="T16" fmla="*/ 392 w 4989"/>
                <a:gd name="T17" fmla="*/ 998 h 5020"/>
                <a:gd name="T18" fmla="*/ 423 w 4989"/>
                <a:gd name="T19" fmla="*/ 1014 h 5020"/>
                <a:gd name="T20" fmla="*/ 472 w 4989"/>
                <a:gd name="T21" fmla="*/ 909 h 5020"/>
                <a:gd name="T22" fmla="*/ 489 w 4989"/>
                <a:gd name="T23" fmla="*/ 761 h 5020"/>
                <a:gd name="T24" fmla="*/ 411 w 4989"/>
                <a:gd name="T25" fmla="*/ 779 h 5020"/>
                <a:gd name="T26" fmla="*/ 308 w 4989"/>
                <a:gd name="T27" fmla="*/ 728 h 5020"/>
                <a:gd name="T28" fmla="*/ 262 w 4989"/>
                <a:gd name="T29" fmla="*/ 735 h 5020"/>
                <a:gd name="T30" fmla="*/ 208 w 4989"/>
                <a:gd name="T31" fmla="*/ 702 h 5020"/>
                <a:gd name="T32" fmla="*/ 165 w 4989"/>
                <a:gd name="T33" fmla="*/ 662 h 5020"/>
                <a:gd name="T34" fmla="*/ 61 w 4989"/>
                <a:gd name="T35" fmla="*/ 631 h 5020"/>
                <a:gd name="T36" fmla="*/ 4 w 4989"/>
                <a:gd name="T37" fmla="*/ 519 h 5020"/>
                <a:gd name="T38" fmla="*/ 1 w 4989"/>
                <a:gd name="T39" fmla="*/ 465 h 5020"/>
                <a:gd name="T40" fmla="*/ 76 w 4989"/>
                <a:gd name="T41" fmla="*/ 381 h 5020"/>
                <a:gd name="T42" fmla="*/ 65 w 4989"/>
                <a:gd name="T43" fmla="*/ 332 h 5020"/>
                <a:gd name="T44" fmla="*/ 117 w 4989"/>
                <a:gd name="T45" fmla="*/ 273 h 5020"/>
                <a:gd name="T46" fmla="*/ 124 w 4989"/>
                <a:gd name="T47" fmla="*/ 234 h 5020"/>
                <a:gd name="T48" fmla="*/ 117 w 4989"/>
                <a:gd name="T49" fmla="*/ 178 h 5020"/>
                <a:gd name="T50" fmla="*/ 209 w 4989"/>
                <a:gd name="T51" fmla="*/ 129 h 5020"/>
                <a:gd name="T52" fmla="*/ 259 w 4989"/>
                <a:gd name="T53" fmla="*/ 139 h 5020"/>
                <a:gd name="T54" fmla="*/ 468 w 4989"/>
                <a:gd name="T55" fmla="*/ 92 h 5020"/>
                <a:gd name="T56" fmla="*/ 493 w 4989"/>
                <a:gd name="T57" fmla="*/ 60 h 5020"/>
                <a:gd name="T58" fmla="*/ 522 w 4989"/>
                <a:gd name="T59" fmla="*/ 27 h 5020"/>
                <a:gd name="T60" fmla="*/ 670 w 4989"/>
                <a:gd name="T61" fmla="*/ 43 h 5020"/>
                <a:gd name="T62" fmla="*/ 698 w 4989"/>
                <a:gd name="T63" fmla="*/ 91 h 5020"/>
                <a:gd name="T64" fmla="*/ 750 w 4989"/>
                <a:gd name="T65" fmla="*/ 55 h 5020"/>
                <a:gd name="T66" fmla="*/ 851 w 4989"/>
                <a:gd name="T67" fmla="*/ 63 h 5020"/>
                <a:gd name="T68" fmla="*/ 937 w 4989"/>
                <a:gd name="T69" fmla="*/ 31 h 5020"/>
                <a:gd name="T70" fmla="*/ 982 w 4989"/>
                <a:gd name="T71" fmla="*/ 77 h 5020"/>
                <a:gd name="T72" fmla="*/ 1001 w 4989"/>
                <a:gd name="T73" fmla="*/ 81 h 5020"/>
                <a:gd name="T74" fmla="*/ 1108 w 4989"/>
                <a:gd name="T75" fmla="*/ 136 h 5020"/>
                <a:gd name="T76" fmla="*/ 1188 w 4989"/>
                <a:gd name="T77" fmla="*/ 168 h 5020"/>
                <a:gd name="T78" fmla="*/ 1231 w 4989"/>
                <a:gd name="T79" fmla="*/ 306 h 5020"/>
                <a:gd name="T80" fmla="*/ 1198 w 4989"/>
                <a:gd name="T81" fmla="*/ 365 h 5020"/>
                <a:gd name="T82" fmla="*/ 1209 w 4989"/>
                <a:gd name="T83" fmla="*/ 471 h 5020"/>
                <a:gd name="T84" fmla="*/ 1110 w 4989"/>
                <a:gd name="T85" fmla="*/ 566 h 5020"/>
                <a:gd name="T86" fmla="*/ 1112 w 4989"/>
                <a:gd name="T87" fmla="*/ 653 h 5020"/>
                <a:gd name="T88" fmla="*/ 1040 w 4989"/>
                <a:gd name="T89" fmla="*/ 683 h 5020"/>
                <a:gd name="T90" fmla="*/ 1022 w 4989"/>
                <a:gd name="T91" fmla="*/ 735 h 5020"/>
                <a:gd name="T92" fmla="*/ 947 w 4989"/>
                <a:gd name="T93" fmla="*/ 753 h 5020"/>
                <a:gd name="T94" fmla="*/ 904 w 4989"/>
                <a:gd name="T95" fmla="*/ 757 h 5020"/>
                <a:gd name="T96" fmla="*/ 773 w 4989"/>
                <a:gd name="T97" fmla="*/ 781 h 5020"/>
                <a:gd name="T98" fmla="*/ 735 w 4989"/>
                <a:gd name="T99" fmla="*/ 800 h 5020"/>
                <a:gd name="T100" fmla="*/ 718 w 4989"/>
                <a:gd name="T101" fmla="*/ 941 h 5020"/>
                <a:gd name="T102" fmla="*/ 771 w 4989"/>
                <a:gd name="T103" fmla="*/ 1023 h 5020"/>
                <a:gd name="T104" fmla="*/ 798 w 4989"/>
                <a:gd name="T105" fmla="*/ 1037 h 5020"/>
                <a:gd name="T106" fmla="*/ 860 w 4989"/>
                <a:gd name="T107" fmla="*/ 1050 h 5020"/>
                <a:gd name="T108" fmla="*/ 1013 w 4989"/>
                <a:gd name="T109" fmla="*/ 1099 h 5020"/>
                <a:gd name="T110" fmla="*/ 947 w 4989"/>
                <a:gd name="T111" fmla="*/ 1162 h 5020"/>
                <a:gd name="T112" fmla="*/ 888 w 4989"/>
                <a:gd name="T113" fmla="*/ 1237 h 50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9"/>
                <a:gd name="T172" fmla="*/ 0 h 5020"/>
                <a:gd name="T173" fmla="*/ 4989 w 4989"/>
                <a:gd name="T174" fmla="*/ 5020 h 50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9" h="5020">
                  <a:moveTo>
                    <a:pt x="3278" y="5020"/>
                  </a:moveTo>
                  <a:lnTo>
                    <a:pt x="3232" y="5011"/>
                  </a:lnTo>
                  <a:lnTo>
                    <a:pt x="3183" y="5003"/>
                  </a:lnTo>
                  <a:lnTo>
                    <a:pt x="3128" y="4992"/>
                  </a:lnTo>
                  <a:lnTo>
                    <a:pt x="3072" y="4982"/>
                  </a:lnTo>
                  <a:lnTo>
                    <a:pt x="3011" y="4969"/>
                  </a:lnTo>
                  <a:lnTo>
                    <a:pt x="2948" y="4957"/>
                  </a:lnTo>
                  <a:lnTo>
                    <a:pt x="2880" y="4944"/>
                  </a:lnTo>
                  <a:lnTo>
                    <a:pt x="2814" y="4932"/>
                  </a:lnTo>
                  <a:lnTo>
                    <a:pt x="2705" y="4932"/>
                  </a:lnTo>
                  <a:lnTo>
                    <a:pt x="2598" y="4935"/>
                  </a:lnTo>
                  <a:lnTo>
                    <a:pt x="2490" y="4938"/>
                  </a:lnTo>
                  <a:lnTo>
                    <a:pt x="2383" y="4942"/>
                  </a:lnTo>
                  <a:lnTo>
                    <a:pt x="2274" y="4947"/>
                  </a:lnTo>
                  <a:lnTo>
                    <a:pt x="2167" y="4954"/>
                  </a:lnTo>
                  <a:lnTo>
                    <a:pt x="2060" y="4960"/>
                  </a:lnTo>
                  <a:lnTo>
                    <a:pt x="1953" y="4967"/>
                  </a:lnTo>
                  <a:lnTo>
                    <a:pt x="1843" y="4954"/>
                  </a:lnTo>
                  <a:lnTo>
                    <a:pt x="1759" y="4947"/>
                  </a:lnTo>
                  <a:lnTo>
                    <a:pt x="1697" y="4939"/>
                  </a:lnTo>
                  <a:lnTo>
                    <a:pt x="1651" y="4935"/>
                  </a:lnTo>
                  <a:lnTo>
                    <a:pt x="1615" y="4930"/>
                  </a:lnTo>
                  <a:lnTo>
                    <a:pt x="1585" y="4927"/>
                  </a:lnTo>
                  <a:lnTo>
                    <a:pt x="1556" y="4924"/>
                  </a:lnTo>
                  <a:lnTo>
                    <a:pt x="1522" y="4923"/>
                  </a:lnTo>
                  <a:lnTo>
                    <a:pt x="1422" y="4899"/>
                  </a:lnTo>
                  <a:lnTo>
                    <a:pt x="1333" y="4876"/>
                  </a:lnTo>
                  <a:lnTo>
                    <a:pt x="1252" y="4851"/>
                  </a:lnTo>
                  <a:lnTo>
                    <a:pt x="1180" y="4822"/>
                  </a:lnTo>
                  <a:lnTo>
                    <a:pt x="1111" y="4787"/>
                  </a:lnTo>
                  <a:lnTo>
                    <a:pt x="1048" y="4747"/>
                  </a:lnTo>
                  <a:lnTo>
                    <a:pt x="985" y="4695"/>
                  </a:lnTo>
                  <a:lnTo>
                    <a:pt x="926" y="4636"/>
                  </a:lnTo>
                  <a:lnTo>
                    <a:pt x="878" y="4616"/>
                  </a:lnTo>
                  <a:lnTo>
                    <a:pt x="836" y="4602"/>
                  </a:lnTo>
                  <a:lnTo>
                    <a:pt x="795" y="4592"/>
                  </a:lnTo>
                  <a:lnTo>
                    <a:pt x="758" y="4582"/>
                  </a:lnTo>
                  <a:lnTo>
                    <a:pt x="722" y="4568"/>
                  </a:lnTo>
                  <a:lnTo>
                    <a:pt x="691" y="4552"/>
                  </a:lnTo>
                  <a:lnTo>
                    <a:pt x="662" y="4527"/>
                  </a:lnTo>
                  <a:lnTo>
                    <a:pt x="639" y="4495"/>
                  </a:lnTo>
                  <a:lnTo>
                    <a:pt x="649" y="4400"/>
                  </a:lnTo>
                  <a:lnTo>
                    <a:pt x="683" y="4326"/>
                  </a:lnTo>
                  <a:lnTo>
                    <a:pt x="735" y="4267"/>
                  </a:lnTo>
                  <a:lnTo>
                    <a:pt x="805" y="4224"/>
                  </a:lnTo>
                  <a:lnTo>
                    <a:pt x="885" y="4192"/>
                  </a:lnTo>
                  <a:lnTo>
                    <a:pt x="975" y="4168"/>
                  </a:lnTo>
                  <a:lnTo>
                    <a:pt x="1070" y="4150"/>
                  </a:lnTo>
                  <a:lnTo>
                    <a:pt x="1172" y="4137"/>
                  </a:lnTo>
                  <a:lnTo>
                    <a:pt x="1216" y="4137"/>
                  </a:lnTo>
                  <a:lnTo>
                    <a:pt x="1257" y="4137"/>
                  </a:lnTo>
                  <a:lnTo>
                    <a:pt x="1292" y="4139"/>
                  </a:lnTo>
                  <a:lnTo>
                    <a:pt x="1325" y="4140"/>
                  </a:lnTo>
                  <a:lnTo>
                    <a:pt x="1350" y="4140"/>
                  </a:lnTo>
                  <a:lnTo>
                    <a:pt x="1371" y="4140"/>
                  </a:lnTo>
                  <a:lnTo>
                    <a:pt x="1382" y="4139"/>
                  </a:lnTo>
                  <a:lnTo>
                    <a:pt x="1388" y="4137"/>
                  </a:lnTo>
                  <a:lnTo>
                    <a:pt x="1393" y="4121"/>
                  </a:lnTo>
                  <a:lnTo>
                    <a:pt x="1399" y="4111"/>
                  </a:lnTo>
                  <a:lnTo>
                    <a:pt x="1405" y="4103"/>
                  </a:lnTo>
                  <a:lnTo>
                    <a:pt x="1413" y="4099"/>
                  </a:lnTo>
                  <a:lnTo>
                    <a:pt x="1420" y="4094"/>
                  </a:lnTo>
                  <a:lnTo>
                    <a:pt x="1433" y="4091"/>
                  </a:lnTo>
                  <a:lnTo>
                    <a:pt x="1449" y="4087"/>
                  </a:lnTo>
                  <a:lnTo>
                    <a:pt x="1469" y="4083"/>
                  </a:lnTo>
                  <a:lnTo>
                    <a:pt x="1462" y="4071"/>
                  </a:lnTo>
                  <a:lnTo>
                    <a:pt x="1459" y="4060"/>
                  </a:lnTo>
                  <a:lnTo>
                    <a:pt x="1459" y="4053"/>
                  </a:lnTo>
                  <a:lnTo>
                    <a:pt x="1459" y="4046"/>
                  </a:lnTo>
                  <a:lnTo>
                    <a:pt x="1459" y="4034"/>
                  </a:lnTo>
                  <a:lnTo>
                    <a:pt x="1459" y="4021"/>
                  </a:lnTo>
                  <a:lnTo>
                    <a:pt x="1466" y="4013"/>
                  </a:lnTo>
                  <a:lnTo>
                    <a:pt x="1474" y="4007"/>
                  </a:lnTo>
                  <a:lnTo>
                    <a:pt x="1484" y="4000"/>
                  </a:lnTo>
                  <a:lnTo>
                    <a:pt x="1500" y="3994"/>
                  </a:lnTo>
                  <a:lnTo>
                    <a:pt x="1506" y="3994"/>
                  </a:lnTo>
                  <a:lnTo>
                    <a:pt x="1518" y="3994"/>
                  </a:lnTo>
                  <a:lnTo>
                    <a:pt x="1529" y="3994"/>
                  </a:lnTo>
                  <a:lnTo>
                    <a:pt x="1542" y="3994"/>
                  </a:lnTo>
                  <a:lnTo>
                    <a:pt x="1554" y="3994"/>
                  </a:lnTo>
                  <a:lnTo>
                    <a:pt x="1568" y="3994"/>
                  </a:lnTo>
                  <a:lnTo>
                    <a:pt x="1579" y="3994"/>
                  </a:lnTo>
                  <a:lnTo>
                    <a:pt x="1593" y="3994"/>
                  </a:lnTo>
                  <a:lnTo>
                    <a:pt x="1603" y="4001"/>
                  </a:lnTo>
                  <a:lnTo>
                    <a:pt x="1617" y="4010"/>
                  </a:lnTo>
                  <a:lnTo>
                    <a:pt x="1630" y="4021"/>
                  </a:lnTo>
                  <a:lnTo>
                    <a:pt x="1646" y="4032"/>
                  </a:lnTo>
                  <a:lnTo>
                    <a:pt x="1661" y="4041"/>
                  </a:lnTo>
                  <a:lnTo>
                    <a:pt x="1678" y="4052"/>
                  </a:lnTo>
                  <a:lnTo>
                    <a:pt x="1695" y="4059"/>
                  </a:lnTo>
                  <a:lnTo>
                    <a:pt x="1715" y="4065"/>
                  </a:lnTo>
                  <a:lnTo>
                    <a:pt x="1744" y="4016"/>
                  </a:lnTo>
                  <a:lnTo>
                    <a:pt x="1771" y="3963"/>
                  </a:lnTo>
                  <a:lnTo>
                    <a:pt x="1795" y="3908"/>
                  </a:lnTo>
                  <a:lnTo>
                    <a:pt x="1817" y="3854"/>
                  </a:lnTo>
                  <a:lnTo>
                    <a:pt x="1836" y="3798"/>
                  </a:lnTo>
                  <a:lnTo>
                    <a:pt x="1856" y="3741"/>
                  </a:lnTo>
                  <a:lnTo>
                    <a:pt x="1873" y="3687"/>
                  </a:lnTo>
                  <a:lnTo>
                    <a:pt x="1890" y="3637"/>
                  </a:lnTo>
                  <a:lnTo>
                    <a:pt x="1906" y="3566"/>
                  </a:lnTo>
                  <a:lnTo>
                    <a:pt x="1926" y="3493"/>
                  </a:lnTo>
                  <a:lnTo>
                    <a:pt x="1943" y="3416"/>
                  </a:lnTo>
                  <a:lnTo>
                    <a:pt x="1962" y="3341"/>
                  </a:lnTo>
                  <a:lnTo>
                    <a:pt x="1973" y="3263"/>
                  </a:lnTo>
                  <a:lnTo>
                    <a:pt x="1982" y="3189"/>
                  </a:lnTo>
                  <a:lnTo>
                    <a:pt x="1982" y="3115"/>
                  </a:lnTo>
                  <a:lnTo>
                    <a:pt x="1973" y="3047"/>
                  </a:lnTo>
                  <a:lnTo>
                    <a:pt x="1956" y="3047"/>
                  </a:lnTo>
                  <a:lnTo>
                    <a:pt x="1941" y="3056"/>
                  </a:lnTo>
                  <a:lnTo>
                    <a:pt x="1902" y="3069"/>
                  </a:lnTo>
                  <a:lnTo>
                    <a:pt x="1865" y="3083"/>
                  </a:lnTo>
                  <a:lnTo>
                    <a:pt x="1826" y="3092"/>
                  </a:lnTo>
                  <a:lnTo>
                    <a:pt x="1788" y="3100"/>
                  </a:lnTo>
                  <a:lnTo>
                    <a:pt x="1751" y="3105"/>
                  </a:lnTo>
                  <a:lnTo>
                    <a:pt x="1714" y="3111"/>
                  </a:lnTo>
                  <a:lnTo>
                    <a:pt x="1678" y="3114"/>
                  </a:lnTo>
                  <a:lnTo>
                    <a:pt x="1644" y="3118"/>
                  </a:lnTo>
                  <a:lnTo>
                    <a:pt x="1576" y="3103"/>
                  </a:lnTo>
                  <a:lnTo>
                    <a:pt x="1517" y="3087"/>
                  </a:lnTo>
                  <a:lnTo>
                    <a:pt x="1461" y="3068"/>
                  </a:lnTo>
                  <a:lnTo>
                    <a:pt x="1413" y="3046"/>
                  </a:lnTo>
                  <a:lnTo>
                    <a:pt x="1367" y="3019"/>
                  </a:lnTo>
                  <a:lnTo>
                    <a:pt x="1326" y="2988"/>
                  </a:lnTo>
                  <a:lnTo>
                    <a:pt x="1287" y="2953"/>
                  </a:lnTo>
                  <a:lnTo>
                    <a:pt x="1253" y="2913"/>
                  </a:lnTo>
                  <a:lnTo>
                    <a:pt x="1235" y="2913"/>
                  </a:lnTo>
                  <a:lnTo>
                    <a:pt x="1219" y="2916"/>
                  </a:lnTo>
                  <a:lnTo>
                    <a:pt x="1204" y="2920"/>
                  </a:lnTo>
                  <a:lnTo>
                    <a:pt x="1192" y="2926"/>
                  </a:lnTo>
                  <a:lnTo>
                    <a:pt x="1180" y="2932"/>
                  </a:lnTo>
                  <a:lnTo>
                    <a:pt x="1168" y="2938"/>
                  </a:lnTo>
                  <a:lnTo>
                    <a:pt x="1155" y="2942"/>
                  </a:lnTo>
                  <a:lnTo>
                    <a:pt x="1141" y="2948"/>
                  </a:lnTo>
                  <a:lnTo>
                    <a:pt x="1090" y="2947"/>
                  </a:lnTo>
                  <a:lnTo>
                    <a:pt x="1051" y="2942"/>
                  </a:lnTo>
                  <a:lnTo>
                    <a:pt x="1019" y="2935"/>
                  </a:lnTo>
                  <a:lnTo>
                    <a:pt x="997" y="2923"/>
                  </a:lnTo>
                  <a:lnTo>
                    <a:pt x="980" y="2904"/>
                  </a:lnTo>
                  <a:lnTo>
                    <a:pt x="968" y="2880"/>
                  </a:lnTo>
                  <a:lnTo>
                    <a:pt x="960" y="2848"/>
                  </a:lnTo>
                  <a:lnTo>
                    <a:pt x="956" y="2807"/>
                  </a:lnTo>
                  <a:lnTo>
                    <a:pt x="905" y="2804"/>
                  </a:lnTo>
                  <a:lnTo>
                    <a:pt x="866" y="2807"/>
                  </a:lnTo>
                  <a:lnTo>
                    <a:pt x="834" y="2808"/>
                  </a:lnTo>
                  <a:lnTo>
                    <a:pt x="807" y="2809"/>
                  </a:lnTo>
                  <a:lnTo>
                    <a:pt x="780" y="2807"/>
                  </a:lnTo>
                  <a:lnTo>
                    <a:pt x="752" y="2799"/>
                  </a:lnTo>
                  <a:lnTo>
                    <a:pt x="724" y="2784"/>
                  </a:lnTo>
                  <a:lnTo>
                    <a:pt x="690" y="2761"/>
                  </a:lnTo>
                  <a:lnTo>
                    <a:pt x="678" y="2728"/>
                  </a:lnTo>
                  <a:lnTo>
                    <a:pt x="669" y="2700"/>
                  </a:lnTo>
                  <a:lnTo>
                    <a:pt x="664" y="2674"/>
                  </a:lnTo>
                  <a:lnTo>
                    <a:pt x="661" y="2651"/>
                  </a:lnTo>
                  <a:lnTo>
                    <a:pt x="659" y="2628"/>
                  </a:lnTo>
                  <a:lnTo>
                    <a:pt x="662" y="2604"/>
                  </a:lnTo>
                  <a:lnTo>
                    <a:pt x="668" y="2581"/>
                  </a:lnTo>
                  <a:lnTo>
                    <a:pt x="679" y="2555"/>
                  </a:lnTo>
                  <a:lnTo>
                    <a:pt x="581" y="2564"/>
                  </a:lnTo>
                  <a:lnTo>
                    <a:pt x="489" y="2569"/>
                  </a:lnTo>
                  <a:lnTo>
                    <a:pt x="403" y="2564"/>
                  </a:lnTo>
                  <a:lnTo>
                    <a:pt x="323" y="2553"/>
                  </a:lnTo>
                  <a:lnTo>
                    <a:pt x="246" y="2526"/>
                  </a:lnTo>
                  <a:lnTo>
                    <a:pt x="177" y="2488"/>
                  </a:lnTo>
                  <a:lnTo>
                    <a:pt x="112" y="2434"/>
                  </a:lnTo>
                  <a:lnTo>
                    <a:pt x="53" y="2368"/>
                  </a:lnTo>
                  <a:lnTo>
                    <a:pt x="32" y="2315"/>
                  </a:lnTo>
                  <a:lnTo>
                    <a:pt x="17" y="2263"/>
                  </a:lnTo>
                  <a:lnTo>
                    <a:pt x="5" y="2213"/>
                  </a:lnTo>
                  <a:lnTo>
                    <a:pt x="2" y="2166"/>
                  </a:lnTo>
                  <a:lnTo>
                    <a:pt x="4" y="2117"/>
                  </a:lnTo>
                  <a:lnTo>
                    <a:pt x="17" y="2073"/>
                  </a:lnTo>
                  <a:lnTo>
                    <a:pt x="43" y="2027"/>
                  </a:lnTo>
                  <a:lnTo>
                    <a:pt x="83" y="1984"/>
                  </a:lnTo>
                  <a:lnTo>
                    <a:pt x="75" y="1971"/>
                  </a:lnTo>
                  <a:lnTo>
                    <a:pt x="68" y="1960"/>
                  </a:lnTo>
                  <a:lnTo>
                    <a:pt x="60" y="1951"/>
                  </a:lnTo>
                  <a:lnTo>
                    <a:pt x="53" y="1946"/>
                  </a:lnTo>
                  <a:lnTo>
                    <a:pt x="41" y="1934"/>
                  </a:lnTo>
                  <a:lnTo>
                    <a:pt x="32" y="1922"/>
                  </a:lnTo>
                  <a:lnTo>
                    <a:pt x="4" y="1861"/>
                  </a:lnTo>
                  <a:lnTo>
                    <a:pt x="0" y="1805"/>
                  </a:lnTo>
                  <a:lnTo>
                    <a:pt x="17" y="1752"/>
                  </a:lnTo>
                  <a:lnTo>
                    <a:pt x="51" y="1703"/>
                  </a:lnTo>
                  <a:lnTo>
                    <a:pt x="94" y="1656"/>
                  </a:lnTo>
                  <a:lnTo>
                    <a:pt x="144" y="1616"/>
                  </a:lnTo>
                  <a:lnTo>
                    <a:pt x="197" y="1578"/>
                  </a:lnTo>
                  <a:lnTo>
                    <a:pt x="248" y="1547"/>
                  </a:lnTo>
                  <a:lnTo>
                    <a:pt x="280" y="1533"/>
                  </a:lnTo>
                  <a:lnTo>
                    <a:pt x="306" y="1526"/>
                  </a:lnTo>
                  <a:lnTo>
                    <a:pt x="323" y="1519"/>
                  </a:lnTo>
                  <a:lnTo>
                    <a:pt x="336" y="1514"/>
                  </a:lnTo>
                  <a:lnTo>
                    <a:pt x="343" y="1510"/>
                  </a:lnTo>
                  <a:lnTo>
                    <a:pt x="348" y="1507"/>
                  </a:lnTo>
                  <a:lnTo>
                    <a:pt x="348" y="1504"/>
                  </a:lnTo>
                  <a:lnTo>
                    <a:pt x="350" y="1502"/>
                  </a:lnTo>
                  <a:lnTo>
                    <a:pt x="309" y="1437"/>
                  </a:lnTo>
                  <a:lnTo>
                    <a:pt x="280" y="1380"/>
                  </a:lnTo>
                  <a:lnTo>
                    <a:pt x="263" y="1328"/>
                  </a:lnTo>
                  <a:lnTo>
                    <a:pt x="263" y="1281"/>
                  </a:lnTo>
                  <a:lnTo>
                    <a:pt x="275" y="1234"/>
                  </a:lnTo>
                  <a:lnTo>
                    <a:pt x="306" y="1189"/>
                  </a:lnTo>
                  <a:lnTo>
                    <a:pt x="353" y="1145"/>
                  </a:lnTo>
                  <a:lnTo>
                    <a:pt x="423" y="1101"/>
                  </a:lnTo>
                  <a:lnTo>
                    <a:pt x="438" y="1096"/>
                  </a:lnTo>
                  <a:lnTo>
                    <a:pt x="452" y="1095"/>
                  </a:lnTo>
                  <a:lnTo>
                    <a:pt x="460" y="1092"/>
                  </a:lnTo>
                  <a:lnTo>
                    <a:pt x="469" y="1090"/>
                  </a:lnTo>
                  <a:lnTo>
                    <a:pt x="481" y="1084"/>
                  </a:lnTo>
                  <a:lnTo>
                    <a:pt x="494" y="1074"/>
                  </a:lnTo>
                  <a:lnTo>
                    <a:pt x="482" y="1051"/>
                  </a:lnTo>
                  <a:lnTo>
                    <a:pt x="476" y="1028"/>
                  </a:lnTo>
                  <a:lnTo>
                    <a:pt x="472" y="1008"/>
                  </a:lnTo>
                  <a:lnTo>
                    <a:pt x="474" y="990"/>
                  </a:lnTo>
                  <a:lnTo>
                    <a:pt x="476" y="972"/>
                  </a:lnTo>
                  <a:lnTo>
                    <a:pt x="484" y="955"/>
                  </a:lnTo>
                  <a:lnTo>
                    <a:pt x="496" y="938"/>
                  </a:lnTo>
                  <a:lnTo>
                    <a:pt x="515" y="922"/>
                  </a:lnTo>
                  <a:lnTo>
                    <a:pt x="527" y="916"/>
                  </a:lnTo>
                  <a:lnTo>
                    <a:pt x="533" y="913"/>
                  </a:lnTo>
                  <a:lnTo>
                    <a:pt x="538" y="909"/>
                  </a:lnTo>
                  <a:lnTo>
                    <a:pt x="545" y="904"/>
                  </a:lnTo>
                  <a:lnTo>
                    <a:pt x="508" y="847"/>
                  </a:lnTo>
                  <a:lnTo>
                    <a:pt x="482" y="797"/>
                  </a:lnTo>
                  <a:lnTo>
                    <a:pt x="467" y="752"/>
                  </a:lnTo>
                  <a:lnTo>
                    <a:pt x="469" y="712"/>
                  </a:lnTo>
                  <a:lnTo>
                    <a:pt x="479" y="672"/>
                  </a:lnTo>
                  <a:lnTo>
                    <a:pt x="506" y="636"/>
                  </a:lnTo>
                  <a:lnTo>
                    <a:pt x="549" y="596"/>
                  </a:lnTo>
                  <a:lnTo>
                    <a:pt x="606" y="556"/>
                  </a:lnTo>
                  <a:lnTo>
                    <a:pt x="647" y="544"/>
                  </a:lnTo>
                  <a:lnTo>
                    <a:pt x="693" y="535"/>
                  </a:lnTo>
                  <a:lnTo>
                    <a:pt x="739" y="525"/>
                  </a:lnTo>
                  <a:lnTo>
                    <a:pt x="788" y="519"/>
                  </a:lnTo>
                  <a:lnTo>
                    <a:pt x="836" y="514"/>
                  </a:lnTo>
                  <a:lnTo>
                    <a:pt x="885" y="514"/>
                  </a:lnTo>
                  <a:lnTo>
                    <a:pt x="936" y="519"/>
                  </a:lnTo>
                  <a:lnTo>
                    <a:pt x="987" y="529"/>
                  </a:lnTo>
                  <a:lnTo>
                    <a:pt x="995" y="534"/>
                  </a:lnTo>
                  <a:lnTo>
                    <a:pt x="1004" y="540"/>
                  </a:lnTo>
                  <a:lnTo>
                    <a:pt x="1009" y="542"/>
                  </a:lnTo>
                  <a:lnTo>
                    <a:pt x="1016" y="545"/>
                  </a:lnTo>
                  <a:lnTo>
                    <a:pt x="1024" y="550"/>
                  </a:lnTo>
                  <a:lnTo>
                    <a:pt x="1038" y="556"/>
                  </a:lnTo>
                  <a:lnTo>
                    <a:pt x="1112" y="473"/>
                  </a:lnTo>
                  <a:lnTo>
                    <a:pt x="1201" y="408"/>
                  </a:lnTo>
                  <a:lnTo>
                    <a:pt x="1299" y="358"/>
                  </a:lnTo>
                  <a:lnTo>
                    <a:pt x="1408" y="327"/>
                  </a:lnTo>
                  <a:lnTo>
                    <a:pt x="1518" y="311"/>
                  </a:lnTo>
                  <a:lnTo>
                    <a:pt x="1635" y="314"/>
                  </a:lnTo>
                  <a:lnTo>
                    <a:pt x="1753" y="331"/>
                  </a:lnTo>
                  <a:lnTo>
                    <a:pt x="1870" y="368"/>
                  </a:lnTo>
                  <a:lnTo>
                    <a:pt x="1875" y="368"/>
                  </a:lnTo>
                  <a:lnTo>
                    <a:pt x="1880" y="368"/>
                  </a:lnTo>
                  <a:lnTo>
                    <a:pt x="1887" y="343"/>
                  </a:lnTo>
                  <a:lnTo>
                    <a:pt x="1894" y="324"/>
                  </a:lnTo>
                  <a:lnTo>
                    <a:pt x="1900" y="308"/>
                  </a:lnTo>
                  <a:lnTo>
                    <a:pt x="1911" y="294"/>
                  </a:lnTo>
                  <a:lnTo>
                    <a:pt x="1919" y="281"/>
                  </a:lnTo>
                  <a:lnTo>
                    <a:pt x="1934" y="271"/>
                  </a:lnTo>
                  <a:lnTo>
                    <a:pt x="1951" y="256"/>
                  </a:lnTo>
                  <a:lnTo>
                    <a:pt x="1973" y="243"/>
                  </a:lnTo>
                  <a:lnTo>
                    <a:pt x="1989" y="235"/>
                  </a:lnTo>
                  <a:lnTo>
                    <a:pt x="2004" y="231"/>
                  </a:lnTo>
                  <a:lnTo>
                    <a:pt x="2019" y="228"/>
                  </a:lnTo>
                  <a:lnTo>
                    <a:pt x="2035" y="225"/>
                  </a:lnTo>
                  <a:lnTo>
                    <a:pt x="2048" y="222"/>
                  </a:lnTo>
                  <a:lnTo>
                    <a:pt x="2060" y="221"/>
                  </a:lnTo>
                  <a:lnTo>
                    <a:pt x="2069" y="218"/>
                  </a:lnTo>
                  <a:lnTo>
                    <a:pt x="2075" y="216"/>
                  </a:lnTo>
                  <a:lnTo>
                    <a:pt x="2091" y="111"/>
                  </a:lnTo>
                  <a:lnTo>
                    <a:pt x="2135" y="43"/>
                  </a:lnTo>
                  <a:lnTo>
                    <a:pt x="2203" y="8"/>
                  </a:lnTo>
                  <a:lnTo>
                    <a:pt x="2286" y="0"/>
                  </a:lnTo>
                  <a:lnTo>
                    <a:pt x="2376" y="14"/>
                  </a:lnTo>
                  <a:lnTo>
                    <a:pt x="2473" y="45"/>
                  </a:lnTo>
                  <a:lnTo>
                    <a:pt x="2566" y="86"/>
                  </a:lnTo>
                  <a:lnTo>
                    <a:pt x="2651" y="136"/>
                  </a:lnTo>
                  <a:lnTo>
                    <a:pt x="2665" y="154"/>
                  </a:lnTo>
                  <a:lnTo>
                    <a:pt x="2680" y="173"/>
                  </a:lnTo>
                  <a:lnTo>
                    <a:pt x="2695" y="192"/>
                  </a:lnTo>
                  <a:lnTo>
                    <a:pt x="2710" y="212"/>
                  </a:lnTo>
                  <a:lnTo>
                    <a:pt x="2724" y="231"/>
                  </a:lnTo>
                  <a:lnTo>
                    <a:pt x="2738" y="252"/>
                  </a:lnTo>
                  <a:lnTo>
                    <a:pt x="2750" y="274"/>
                  </a:lnTo>
                  <a:lnTo>
                    <a:pt x="2763" y="297"/>
                  </a:lnTo>
                  <a:lnTo>
                    <a:pt x="2775" y="325"/>
                  </a:lnTo>
                  <a:lnTo>
                    <a:pt x="2785" y="348"/>
                  </a:lnTo>
                  <a:lnTo>
                    <a:pt x="2792" y="364"/>
                  </a:lnTo>
                  <a:lnTo>
                    <a:pt x="2799" y="376"/>
                  </a:lnTo>
                  <a:lnTo>
                    <a:pt x="2802" y="382"/>
                  </a:lnTo>
                  <a:lnTo>
                    <a:pt x="2806" y="387"/>
                  </a:lnTo>
                  <a:lnTo>
                    <a:pt x="2809" y="390"/>
                  </a:lnTo>
                  <a:lnTo>
                    <a:pt x="2814" y="395"/>
                  </a:lnTo>
                  <a:lnTo>
                    <a:pt x="2845" y="336"/>
                  </a:lnTo>
                  <a:lnTo>
                    <a:pt x="2889" y="287"/>
                  </a:lnTo>
                  <a:lnTo>
                    <a:pt x="2940" y="249"/>
                  </a:lnTo>
                  <a:lnTo>
                    <a:pt x="3001" y="222"/>
                  </a:lnTo>
                  <a:lnTo>
                    <a:pt x="3065" y="203"/>
                  </a:lnTo>
                  <a:lnTo>
                    <a:pt x="3137" y="192"/>
                  </a:lnTo>
                  <a:lnTo>
                    <a:pt x="3210" y="191"/>
                  </a:lnTo>
                  <a:lnTo>
                    <a:pt x="3288" y="198"/>
                  </a:lnTo>
                  <a:lnTo>
                    <a:pt x="3305" y="203"/>
                  </a:lnTo>
                  <a:lnTo>
                    <a:pt x="3327" y="213"/>
                  </a:lnTo>
                  <a:lnTo>
                    <a:pt x="3352" y="226"/>
                  </a:lnTo>
                  <a:lnTo>
                    <a:pt x="3380" y="241"/>
                  </a:lnTo>
                  <a:lnTo>
                    <a:pt x="3405" y="253"/>
                  </a:lnTo>
                  <a:lnTo>
                    <a:pt x="3430" y="266"/>
                  </a:lnTo>
                  <a:lnTo>
                    <a:pt x="3453" y="274"/>
                  </a:lnTo>
                  <a:lnTo>
                    <a:pt x="3471" y="278"/>
                  </a:lnTo>
                  <a:lnTo>
                    <a:pt x="3507" y="240"/>
                  </a:lnTo>
                  <a:lnTo>
                    <a:pt x="3549" y="206"/>
                  </a:lnTo>
                  <a:lnTo>
                    <a:pt x="3594" y="175"/>
                  </a:lnTo>
                  <a:lnTo>
                    <a:pt x="3643" y="151"/>
                  </a:lnTo>
                  <a:lnTo>
                    <a:pt x="3694" y="132"/>
                  </a:lnTo>
                  <a:lnTo>
                    <a:pt x="3748" y="125"/>
                  </a:lnTo>
                  <a:lnTo>
                    <a:pt x="3804" y="127"/>
                  </a:lnTo>
                  <a:lnTo>
                    <a:pt x="3862" y="145"/>
                  </a:lnTo>
                  <a:lnTo>
                    <a:pt x="3887" y="173"/>
                  </a:lnTo>
                  <a:lnTo>
                    <a:pt x="3908" y="197"/>
                  </a:lnTo>
                  <a:lnTo>
                    <a:pt x="3921" y="216"/>
                  </a:lnTo>
                  <a:lnTo>
                    <a:pt x="3931" y="235"/>
                  </a:lnTo>
                  <a:lnTo>
                    <a:pt x="3935" y="253"/>
                  </a:lnTo>
                  <a:lnTo>
                    <a:pt x="3935" y="277"/>
                  </a:lnTo>
                  <a:lnTo>
                    <a:pt x="3930" y="305"/>
                  </a:lnTo>
                  <a:lnTo>
                    <a:pt x="3925" y="342"/>
                  </a:lnTo>
                  <a:lnTo>
                    <a:pt x="3933" y="340"/>
                  </a:lnTo>
                  <a:lnTo>
                    <a:pt x="3942" y="340"/>
                  </a:lnTo>
                  <a:lnTo>
                    <a:pt x="3948" y="339"/>
                  </a:lnTo>
                  <a:lnTo>
                    <a:pt x="3957" y="339"/>
                  </a:lnTo>
                  <a:lnTo>
                    <a:pt x="3964" y="336"/>
                  </a:lnTo>
                  <a:lnTo>
                    <a:pt x="3976" y="333"/>
                  </a:lnTo>
                  <a:lnTo>
                    <a:pt x="3987" y="328"/>
                  </a:lnTo>
                  <a:lnTo>
                    <a:pt x="4006" y="324"/>
                  </a:lnTo>
                  <a:lnTo>
                    <a:pt x="4072" y="321"/>
                  </a:lnTo>
                  <a:lnTo>
                    <a:pt x="4142" y="322"/>
                  </a:lnTo>
                  <a:lnTo>
                    <a:pt x="4210" y="330"/>
                  </a:lnTo>
                  <a:lnTo>
                    <a:pt x="4274" y="346"/>
                  </a:lnTo>
                  <a:lnTo>
                    <a:pt x="4332" y="370"/>
                  </a:lnTo>
                  <a:lnTo>
                    <a:pt x="4381" y="408"/>
                  </a:lnTo>
                  <a:lnTo>
                    <a:pt x="4415" y="460"/>
                  </a:lnTo>
                  <a:lnTo>
                    <a:pt x="4437" y="529"/>
                  </a:lnTo>
                  <a:lnTo>
                    <a:pt x="4432" y="542"/>
                  </a:lnTo>
                  <a:lnTo>
                    <a:pt x="4431" y="554"/>
                  </a:lnTo>
                  <a:lnTo>
                    <a:pt x="4429" y="562"/>
                  </a:lnTo>
                  <a:lnTo>
                    <a:pt x="4429" y="569"/>
                  </a:lnTo>
                  <a:lnTo>
                    <a:pt x="4431" y="575"/>
                  </a:lnTo>
                  <a:lnTo>
                    <a:pt x="4437" y="582"/>
                  </a:lnTo>
                  <a:lnTo>
                    <a:pt x="4519" y="594"/>
                  </a:lnTo>
                  <a:lnTo>
                    <a:pt x="4602" y="613"/>
                  </a:lnTo>
                  <a:lnTo>
                    <a:pt x="4680" y="640"/>
                  </a:lnTo>
                  <a:lnTo>
                    <a:pt x="4755" y="675"/>
                  </a:lnTo>
                  <a:lnTo>
                    <a:pt x="4821" y="717"/>
                  </a:lnTo>
                  <a:lnTo>
                    <a:pt x="4884" y="770"/>
                  </a:lnTo>
                  <a:lnTo>
                    <a:pt x="4937" y="832"/>
                  </a:lnTo>
                  <a:lnTo>
                    <a:pt x="4981" y="904"/>
                  </a:lnTo>
                  <a:lnTo>
                    <a:pt x="4988" y="975"/>
                  </a:lnTo>
                  <a:lnTo>
                    <a:pt x="4989" y="1045"/>
                  </a:lnTo>
                  <a:lnTo>
                    <a:pt x="4979" y="1110"/>
                  </a:lnTo>
                  <a:lnTo>
                    <a:pt x="4961" y="1170"/>
                  </a:lnTo>
                  <a:lnTo>
                    <a:pt x="4927" y="1223"/>
                  </a:lnTo>
                  <a:lnTo>
                    <a:pt x="4881" y="1274"/>
                  </a:lnTo>
                  <a:lnTo>
                    <a:pt x="4816" y="1315"/>
                  </a:lnTo>
                  <a:lnTo>
                    <a:pt x="4735" y="1350"/>
                  </a:lnTo>
                  <a:lnTo>
                    <a:pt x="4735" y="1355"/>
                  </a:lnTo>
                  <a:lnTo>
                    <a:pt x="4735" y="1368"/>
                  </a:lnTo>
                  <a:lnTo>
                    <a:pt x="4758" y="1386"/>
                  </a:lnTo>
                  <a:lnTo>
                    <a:pt x="4777" y="1409"/>
                  </a:lnTo>
                  <a:lnTo>
                    <a:pt x="4787" y="1435"/>
                  </a:lnTo>
                  <a:lnTo>
                    <a:pt x="4792" y="1463"/>
                  </a:lnTo>
                  <a:lnTo>
                    <a:pt x="4786" y="1486"/>
                  </a:lnTo>
                  <a:lnTo>
                    <a:pt x="4770" y="1508"/>
                  </a:lnTo>
                  <a:lnTo>
                    <a:pt x="4741" y="1526"/>
                  </a:lnTo>
                  <a:lnTo>
                    <a:pt x="4704" y="1538"/>
                  </a:lnTo>
                  <a:lnTo>
                    <a:pt x="4755" y="1612"/>
                  </a:lnTo>
                  <a:lnTo>
                    <a:pt x="4798" y="1683"/>
                  </a:lnTo>
                  <a:lnTo>
                    <a:pt x="4826" y="1751"/>
                  </a:lnTo>
                  <a:lnTo>
                    <a:pt x="4842" y="1818"/>
                  </a:lnTo>
                  <a:lnTo>
                    <a:pt x="4838" y="1885"/>
                  </a:lnTo>
                  <a:lnTo>
                    <a:pt x="4820" y="1954"/>
                  </a:lnTo>
                  <a:lnTo>
                    <a:pt x="4782" y="2025"/>
                  </a:lnTo>
                  <a:lnTo>
                    <a:pt x="4724" y="2101"/>
                  </a:lnTo>
                  <a:lnTo>
                    <a:pt x="4679" y="2138"/>
                  </a:lnTo>
                  <a:lnTo>
                    <a:pt x="4633" y="2170"/>
                  </a:lnTo>
                  <a:lnTo>
                    <a:pt x="4587" y="2197"/>
                  </a:lnTo>
                  <a:lnTo>
                    <a:pt x="4543" y="2222"/>
                  </a:lnTo>
                  <a:lnTo>
                    <a:pt x="4494" y="2242"/>
                  </a:lnTo>
                  <a:lnTo>
                    <a:pt x="4441" y="2262"/>
                  </a:lnTo>
                  <a:lnTo>
                    <a:pt x="4385" y="2279"/>
                  </a:lnTo>
                  <a:lnTo>
                    <a:pt x="4324" y="2297"/>
                  </a:lnTo>
                  <a:lnTo>
                    <a:pt x="4324" y="2301"/>
                  </a:lnTo>
                  <a:lnTo>
                    <a:pt x="4334" y="2306"/>
                  </a:lnTo>
                  <a:lnTo>
                    <a:pt x="4380" y="2362"/>
                  </a:lnTo>
                  <a:lnTo>
                    <a:pt x="4419" y="2425"/>
                  </a:lnTo>
                  <a:lnTo>
                    <a:pt x="4444" y="2489"/>
                  </a:lnTo>
                  <a:lnTo>
                    <a:pt x="4456" y="2554"/>
                  </a:lnTo>
                  <a:lnTo>
                    <a:pt x="4448" y="2613"/>
                  </a:lnTo>
                  <a:lnTo>
                    <a:pt x="4417" y="2668"/>
                  </a:lnTo>
                  <a:lnTo>
                    <a:pt x="4359" y="2711"/>
                  </a:lnTo>
                  <a:lnTo>
                    <a:pt x="4273" y="2743"/>
                  </a:lnTo>
                  <a:lnTo>
                    <a:pt x="4252" y="2742"/>
                  </a:lnTo>
                  <a:lnTo>
                    <a:pt x="4234" y="2740"/>
                  </a:lnTo>
                  <a:lnTo>
                    <a:pt x="4215" y="2739"/>
                  </a:lnTo>
                  <a:lnTo>
                    <a:pt x="4196" y="2739"/>
                  </a:lnTo>
                  <a:lnTo>
                    <a:pt x="4178" y="2736"/>
                  </a:lnTo>
                  <a:lnTo>
                    <a:pt x="4161" y="2734"/>
                  </a:lnTo>
                  <a:lnTo>
                    <a:pt x="4144" y="2734"/>
                  </a:lnTo>
                  <a:lnTo>
                    <a:pt x="4128" y="2734"/>
                  </a:lnTo>
                  <a:lnTo>
                    <a:pt x="4128" y="2762"/>
                  </a:lnTo>
                  <a:lnTo>
                    <a:pt x="4128" y="2792"/>
                  </a:lnTo>
                  <a:lnTo>
                    <a:pt x="4125" y="2821"/>
                  </a:lnTo>
                  <a:lnTo>
                    <a:pt x="4123" y="2851"/>
                  </a:lnTo>
                  <a:lnTo>
                    <a:pt x="4117" y="2880"/>
                  </a:lnTo>
                  <a:lnTo>
                    <a:pt x="4106" y="2911"/>
                  </a:lnTo>
                  <a:lnTo>
                    <a:pt x="4089" y="2942"/>
                  </a:lnTo>
                  <a:lnTo>
                    <a:pt x="4067" y="2976"/>
                  </a:lnTo>
                  <a:lnTo>
                    <a:pt x="4032" y="2991"/>
                  </a:lnTo>
                  <a:lnTo>
                    <a:pt x="3998" y="3004"/>
                  </a:lnTo>
                  <a:lnTo>
                    <a:pt x="3962" y="3015"/>
                  </a:lnTo>
                  <a:lnTo>
                    <a:pt x="3928" y="3024"/>
                  </a:lnTo>
                  <a:lnTo>
                    <a:pt x="3892" y="3027"/>
                  </a:lnTo>
                  <a:lnTo>
                    <a:pt x="3858" y="3027"/>
                  </a:lnTo>
                  <a:lnTo>
                    <a:pt x="3824" y="3021"/>
                  </a:lnTo>
                  <a:lnTo>
                    <a:pt x="3790" y="3012"/>
                  </a:lnTo>
                  <a:lnTo>
                    <a:pt x="3775" y="3004"/>
                  </a:lnTo>
                  <a:lnTo>
                    <a:pt x="3762" y="2997"/>
                  </a:lnTo>
                  <a:lnTo>
                    <a:pt x="3745" y="2988"/>
                  </a:lnTo>
                  <a:lnTo>
                    <a:pt x="3728" y="2982"/>
                  </a:lnTo>
                  <a:lnTo>
                    <a:pt x="3709" y="2975"/>
                  </a:lnTo>
                  <a:lnTo>
                    <a:pt x="3694" y="2970"/>
                  </a:lnTo>
                  <a:lnTo>
                    <a:pt x="3678" y="2968"/>
                  </a:lnTo>
                  <a:lnTo>
                    <a:pt x="3667" y="2968"/>
                  </a:lnTo>
                  <a:lnTo>
                    <a:pt x="3617" y="3028"/>
                  </a:lnTo>
                  <a:lnTo>
                    <a:pt x="3563" y="3080"/>
                  </a:lnTo>
                  <a:lnTo>
                    <a:pt x="3503" y="3118"/>
                  </a:lnTo>
                  <a:lnTo>
                    <a:pt x="3441" y="3149"/>
                  </a:lnTo>
                  <a:lnTo>
                    <a:pt x="3369" y="3165"/>
                  </a:lnTo>
                  <a:lnTo>
                    <a:pt x="3293" y="3171"/>
                  </a:lnTo>
                  <a:lnTo>
                    <a:pt x="3210" y="3164"/>
                  </a:lnTo>
                  <a:lnTo>
                    <a:pt x="3123" y="3145"/>
                  </a:lnTo>
                  <a:lnTo>
                    <a:pt x="3108" y="3136"/>
                  </a:lnTo>
                  <a:lnTo>
                    <a:pt x="3094" y="3127"/>
                  </a:lnTo>
                  <a:lnTo>
                    <a:pt x="3077" y="3115"/>
                  </a:lnTo>
                  <a:lnTo>
                    <a:pt x="3060" y="3106"/>
                  </a:lnTo>
                  <a:lnTo>
                    <a:pt x="3042" y="3096"/>
                  </a:lnTo>
                  <a:lnTo>
                    <a:pt x="3026" y="3089"/>
                  </a:lnTo>
                  <a:lnTo>
                    <a:pt x="3011" y="3083"/>
                  </a:lnTo>
                  <a:lnTo>
                    <a:pt x="2999" y="3083"/>
                  </a:lnTo>
                  <a:lnTo>
                    <a:pt x="2979" y="3123"/>
                  </a:lnTo>
                  <a:lnTo>
                    <a:pt x="2960" y="3162"/>
                  </a:lnTo>
                  <a:lnTo>
                    <a:pt x="2941" y="3202"/>
                  </a:lnTo>
                  <a:lnTo>
                    <a:pt x="2923" y="3244"/>
                  </a:lnTo>
                  <a:lnTo>
                    <a:pt x="2902" y="3284"/>
                  </a:lnTo>
                  <a:lnTo>
                    <a:pt x="2884" y="3326"/>
                  </a:lnTo>
                  <a:lnTo>
                    <a:pt x="2865" y="3369"/>
                  </a:lnTo>
                  <a:lnTo>
                    <a:pt x="2846" y="3414"/>
                  </a:lnTo>
                  <a:lnTo>
                    <a:pt x="2850" y="3495"/>
                  </a:lnTo>
                  <a:lnTo>
                    <a:pt x="2855" y="3582"/>
                  </a:lnTo>
                  <a:lnTo>
                    <a:pt x="2862" y="3672"/>
                  </a:lnTo>
                  <a:lnTo>
                    <a:pt x="2875" y="3765"/>
                  </a:lnTo>
                  <a:lnTo>
                    <a:pt x="2890" y="3855"/>
                  </a:lnTo>
                  <a:lnTo>
                    <a:pt x="2916" y="3947"/>
                  </a:lnTo>
                  <a:lnTo>
                    <a:pt x="2946" y="4035"/>
                  </a:lnTo>
                  <a:lnTo>
                    <a:pt x="2989" y="4119"/>
                  </a:lnTo>
                  <a:lnTo>
                    <a:pt x="3004" y="4119"/>
                  </a:lnTo>
                  <a:lnTo>
                    <a:pt x="3023" y="4117"/>
                  </a:lnTo>
                  <a:lnTo>
                    <a:pt x="3042" y="4109"/>
                  </a:lnTo>
                  <a:lnTo>
                    <a:pt x="3064" y="4103"/>
                  </a:lnTo>
                  <a:lnTo>
                    <a:pt x="3086" y="4094"/>
                  </a:lnTo>
                  <a:lnTo>
                    <a:pt x="3111" y="4088"/>
                  </a:lnTo>
                  <a:lnTo>
                    <a:pt x="3137" y="4083"/>
                  </a:lnTo>
                  <a:lnTo>
                    <a:pt x="3164" y="4083"/>
                  </a:lnTo>
                  <a:lnTo>
                    <a:pt x="3171" y="4094"/>
                  </a:lnTo>
                  <a:lnTo>
                    <a:pt x="3179" y="4108"/>
                  </a:lnTo>
                  <a:lnTo>
                    <a:pt x="3183" y="4114"/>
                  </a:lnTo>
                  <a:lnTo>
                    <a:pt x="3186" y="4122"/>
                  </a:lnTo>
                  <a:lnTo>
                    <a:pt x="3189" y="4133"/>
                  </a:lnTo>
                  <a:lnTo>
                    <a:pt x="3194" y="4146"/>
                  </a:lnTo>
                  <a:lnTo>
                    <a:pt x="3245" y="4128"/>
                  </a:lnTo>
                  <a:lnTo>
                    <a:pt x="3291" y="4114"/>
                  </a:lnTo>
                  <a:lnTo>
                    <a:pt x="3327" y="4102"/>
                  </a:lnTo>
                  <a:lnTo>
                    <a:pt x="3352" y="4100"/>
                  </a:lnTo>
                  <a:lnTo>
                    <a:pt x="3368" y="4106"/>
                  </a:lnTo>
                  <a:lnTo>
                    <a:pt x="3376" y="4127"/>
                  </a:lnTo>
                  <a:lnTo>
                    <a:pt x="3371" y="4162"/>
                  </a:lnTo>
                  <a:lnTo>
                    <a:pt x="3359" y="4217"/>
                  </a:lnTo>
                  <a:lnTo>
                    <a:pt x="3442" y="4199"/>
                  </a:lnTo>
                  <a:lnTo>
                    <a:pt x="3529" y="4186"/>
                  </a:lnTo>
                  <a:lnTo>
                    <a:pt x="3614" y="4176"/>
                  </a:lnTo>
                  <a:lnTo>
                    <a:pt x="3700" y="4174"/>
                  </a:lnTo>
                  <a:lnTo>
                    <a:pt x="3782" y="4180"/>
                  </a:lnTo>
                  <a:lnTo>
                    <a:pt x="3865" y="4199"/>
                  </a:lnTo>
                  <a:lnTo>
                    <a:pt x="3947" y="4230"/>
                  </a:lnTo>
                  <a:lnTo>
                    <a:pt x="4027" y="4279"/>
                  </a:lnTo>
                  <a:lnTo>
                    <a:pt x="4044" y="4341"/>
                  </a:lnTo>
                  <a:lnTo>
                    <a:pt x="4052" y="4394"/>
                  </a:lnTo>
                  <a:lnTo>
                    <a:pt x="4049" y="4437"/>
                  </a:lnTo>
                  <a:lnTo>
                    <a:pt x="4037" y="4475"/>
                  </a:lnTo>
                  <a:lnTo>
                    <a:pt x="4011" y="4508"/>
                  </a:lnTo>
                  <a:lnTo>
                    <a:pt x="3977" y="4542"/>
                  </a:lnTo>
                  <a:lnTo>
                    <a:pt x="3930" y="4577"/>
                  </a:lnTo>
                  <a:lnTo>
                    <a:pt x="3872" y="4619"/>
                  </a:lnTo>
                  <a:lnTo>
                    <a:pt x="3841" y="4629"/>
                  </a:lnTo>
                  <a:lnTo>
                    <a:pt x="3814" y="4639"/>
                  </a:lnTo>
                  <a:lnTo>
                    <a:pt x="3789" y="4648"/>
                  </a:lnTo>
                  <a:lnTo>
                    <a:pt x="3767" y="4657"/>
                  </a:lnTo>
                  <a:lnTo>
                    <a:pt x="3743" y="4666"/>
                  </a:lnTo>
                  <a:lnTo>
                    <a:pt x="3721" y="4679"/>
                  </a:lnTo>
                  <a:lnTo>
                    <a:pt x="3699" y="4695"/>
                  </a:lnTo>
                  <a:lnTo>
                    <a:pt x="3677" y="4718"/>
                  </a:lnTo>
                  <a:lnTo>
                    <a:pt x="3656" y="4790"/>
                  </a:lnTo>
                  <a:lnTo>
                    <a:pt x="3631" y="4853"/>
                  </a:lnTo>
                  <a:lnTo>
                    <a:pt x="3595" y="4904"/>
                  </a:lnTo>
                  <a:lnTo>
                    <a:pt x="3553" y="4945"/>
                  </a:lnTo>
                  <a:lnTo>
                    <a:pt x="3500" y="4976"/>
                  </a:lnTo>
                  <a:lnTo>
                    <a:pt x="3437" y="4998"/>
                  </a:lnTo>
                  <a:lnTo>
                    <a:pt x="3363" y="5013"/>
                  </a:lnTo>
                  <a:lnTo>
                    <a:pt x="3278" y="50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2080" y="3195"/>
              <a:ext cx="1657" cy="452"/>
            </a:xfrm>
            <a:custGeom>
              <a:avLst/>
              <a:gdLst>
                <a:gd name="T0" fmla="*/ 628 w 3315"/>
                <a:gd name="T1" fmla="*/ 223 h 902"/>
                <a:gd name="T2" fmla="*/ 601 w 3315"/>
                <a:gd name="T3" fmla="*/ 218 h 902"/>
                <a:gd name="T4" fmla="*/ 483 w 3315"/>
                <a:gd name="T5" fmla="*/ 204 h 902"/>
                <a:gd name="T6" fmla="*/ 335 w 3315"/>
                <a:gd name="T7" fmla="*/ 212 h 902"/>
                <a:gd name="T8" fmla="*/ 216 w 3315"/>
                <a:gd name="T9" fmla="*/ 203 h 902"/>
                <a:gd name="T10" fmla="*/ 113 w 3315"/>
                <a:gd name="T11" fmla="*/ 174 h 902"/>
                <a:gd name="T12" fmla="*/ 79 w 3315"/>
                <a:gd name="T13" fmla="*/ 149 h 902"/>
                <a:gd name="T14" fmla="*/ 61 w 3315"/>
                <a:gd name="T15" fmla="*/ 132 h 902"/>
                <a:gd name="T16" fmla="*/ 36 w 3315"/>
                <a:gd name="T17" fmla="*/ 122 h 902"/>
                <a:gd name="T18" fmla="*/ 7 w 3315"/>
                <a:gd name="T19" fmla="*/ 115 h 902"/>
                <a:gd name="T20" fmla="*/ 27 w 3315"/>
                <a:gd name="T21" fmla="*/ 59 h 902"/>
                <a:gd name="T22" fmla="*/ 133 w 3315"/>
                <a:gd name="T23" fmla="*/ 34 h 902"/>
                <a:gd name="T24" fmla="*/ 174 w 3315"/>
                <a:gd name="T25" fmla="*/ 37 h 902"/>
                <a:gd name="T26" fmla="*/ 183 w 3315"/>
                <a:gd name="T27" fmla="*/ 38 h 902"/>
                <a:gd name="T28" fmla="*/ 189 w 3315"/>
                <a:gd name="T29" fmla="*/ 32 h 902"/>
                <a:gd name="T30" fmla="*/ 188 w 3315"/>
                <a:gd name="T31" fmla="*/ 25 h 902"/>
                <a:gd name="T32" fmla="*/ 196 w 3315"/>
                <a:gd name="T33" fmla="*/ 24 h 902"/>
                <a:gd name="T34" fmla="*/ 209 w 3315"/>
                <a:gd name="T35" fmla="*/ 24 h 902"/>
                <a:gd name="T36" fmla="*/ 211 w 3315"/>
                <a:gd name="T37" fmla="*/ 13 h 902"/>
                <a:gd name="T38" fmla="*/ 207 w 3315"/>
                <a:gd name="T39" fmla="*/ 3 h 902"/>
                <a:gd name="T40" fmla="*/ 224 w 3315"/>
                <a:gd name="T41" fmla="*/ 6 h 902"/>
                <a:gd name="T42" fmla="*/ 249 w 3315"/>
                <a:gd name="T43" fmla="*/ 16 h 902"/>
                <a:gd name="T44" fmla="*/ 218 w 3315"/>
                <a:gd name="T45" fmla="*/ 54 h 902"/>
                <a:gd name="T46" fmla="*/ 159 w 3315"/>
                <a:gd name="T47" fmla="*/ 95 h 902"/>
                <a:gd name="T48" fmla="*/ 158 w 3315"/>
                <a:gd name="T49" fmla="*/ 108 h 902"/>
                <a:gd name="T50" fmla="*/ 180 w 3315"/>
                <a:gd name="T51" fmla="*/ 98 h 902"/>
                <a:gd name="T52" fmla="*/ 229 w 3315"/>
                <a:gd name="T53" fmla="*/ 91 h 902"/>
                <a:gd name="T54" fmla="*/ 305 w 3315"/>
                <a:gd name="T55" fmla="*/ 94 h 902"/>
                <a:gd name="T56" fmla="*/ 366 w 3315"/>
                <a:gd name="T57" fmla="*/ 86 h 902"/>
                <a:gd name="T58" fmla="*/ 414 w 3315"/>
                <a:gd name="T59" fmla="*/ 89 h 902"/>
                <a:gd name="T60" fmla="*/ 487 w 3315"/>
                <a:gd name="T61" fmla="*/ 114 h 902"/>
                <a:gd name="T62" fmla="*/ 552 w 3315"/>
                <a:gd name="T63" fmla="*/ 140 h 902"/>
                <a:gd name="T64" fmla="*/ 564 w 3315"/>
                <a:gd name="T65" fmla="*/ 136 h 902"/>
                <a:gd name="T66" fmla="*/ 555 w 3315"/>
                <a:gd name="T67" fmla="*/ 126 h 902"/>
                <a:gd name="T68" fmla="*/ 552 w 3315"/>
                <a:gd name="T69" fmla="*/ 115 h 902"/>
                <a:gd name="T70" fmla="*/ 550 w 3315"/>
                <a:gd name="T71" fmla="*/ 108 h 902"/>
                <a:gd name="T72" fmla="*/ 565 w 3315"/>
                <a:gd name="T73" fmla="*/ 110 h 902"/>
                <a:gd name="T74" fmla="*/ 583 w 3315"/>
                <a:gd name="T75" fmla="*/ 117 h 902"/>
                <a:gd name="T76" fmla="*/ 636 w 3315"/>
                <a:gd name="T77" fmla="*/ 111 h 902"/>
                <a:gd name="T78" fmla="*/ 693 w 3315"/>
                <a:gd name="T79" fmla="*/ 115 h 902"/>
                <a:gd name="T80" fmla="*/ 696 w 3315"/>
                <a:gd name="T81" fmla="*/ 110 h 902"/>
                <a:gd name="T82" fmla="*/ 681 w 3315"/>
                <a:gd name="T83" fmla="*/ 96 h 902"/>
                <a:gd name="T84" fmla="*/ 613 w 3315"/>
                <a:gd name="T85" fmla="*/ 78 h 902"/>
                <a:gd name="T86" fmla="*/ 575 w 3315"/>
                <a:gd name="T87" fmla="*/ 41 h 902"/>
                <a:gd name="T88" fmla="*/ 578 w 3315"/>
                <a:gd name="T89" fmla="*/ 32 h 902"/>
                <a:gd name="T90" fmla="*/ 597 w 3315"/>
                <a:gd name="T91" fmla="*/ 24 h 902"/>
                <a:gd name="T92" fmla="*/ 606 w 3315"/>
                <a:gd name="T93" fmla="*/ 23 h 902"/>
                <a:gd name="T94" fmla="*/ 604 w 3315"/>
                <a:gd name="T95" fmla="*/ 32 h 902"/>
                <a:gd name="T96" fmla="*/ 604 w 3315"/>
                <a:gd name="T97" fmla="*/ 41 h 902"/>
                <a:gd name="T98" fmla="*/ 625 w 3315"/>
                <a:gd name="T99" fmla="*/ 38 h 902"/>
                <a:gd name="T100" fmla="*/ 653 w 3315"/>
                <a:gd name="T101" fmla="*/ 32 h 902"/>
                <a:gd name="T102" fmla="*/ 644 w 3315"/>
                <a:gd name="T103" fmla="*/ 44 h 902"/>
                <a:gd name="T104" fmla="*/ 640 w 3315"/>
                <a:gd name="T105" fmla="*/ 61 h 902"/>
                <a:gd name="T106" fmla="*/ 679 w 3315"/>
                <a:gd name="T107" fmla="*/ 55 h 902"/>
                <a:gd name="T108" fmla="*/ 727 w 3315"/>
                <a:gd name="T109" fmla="*/ 45 h 902"/>
                <a:gd name="T110" fmla="*/ 798 w 3315"/>
                <a:gd name="T111" fmla="*/ 54 h 902"/>
                <a:gd name="T112" fmla="*/ 822 w 3315"/>
                <a:gd name="T113" fmla="*/ 103 h 902"/>
                <a:gd name="T114" fmla="*/ 798 w 3315"/>
                <a:gd name="T115" fmla="*/ 120 h 902"/>
                <a:gd name="T116" fmla="*/ 773 w 3315"/>
                <a:gd name="T117" fmla="*/ 132 h 902"/>
                <a:gd name="T118" fmla="*/ 752 w 3315"/>
                <a:gd name="T119" fmla="*/ 139 h 902"/>
                <a:gd name="T120" fmla="*/ 735 w 3315"/>
                <a:gd name="T121" fmla="*/ 150 h 902"/>
                <a:gd name="T122" fmla="*/ 710 w 3315"/>
                <a:gd name="T123" fmla="*/ 205 h 902"/>
                <a:gd name="T124" fmla="*/ 650 w 3315"/>
                <a:gd name="T125" fmla="*/ 22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902"/>
                <a:gd name="T191" fmla="*/ 3315 w 3315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902">
                  <a:moveTo>
                    <a:pt x="2602" y="902"/>
                  </a:moveTo>
                  <a:lnTo>
                    <a:pt x="2570" y="898"/>
                  </a:lnTo>
                  <a:lnTo>
                    <a:pt x="2543" y="895"/>
                  </a:lnTo>
                  <a:lnTo>
                    <a:pt x="2514" y="891"/>
                  </a:lnTo>
                  <a:lnTo>
                    <a:pt x="2488" y="888"/>
                  </a:lnTo>
                  <a:lnTo>
                    <a:pt x="2461" y="882"/>
                  </a:lnTo>
                  <a:lnTo>
                    <a:pt x="2434" y="877"/>
                  </a:lnTo>
                  <a:lnTo>
                    <a:pt x="2405" y="871"/>
                  </a:lnTo>
                  <a:lnTo>
                    <a:pt x="2376" y="867"/>
                  </a:lnTo>
                  <a:lnTo>
                    <a:pt x="2228" y="836"/>
                  </a:lnTo>
                  <a:lnTo>
                    <a:pt x="2081" y="821"/>
                  </a:lnTo>
                  <a:lnTo>
                    <a:pt x="1933" y="815"/>
                  </a:lnTo>
                  <a:lnTo>
                    <a:pt x="1785" y="820"/>
                  </a:lnTo>
                  <a:lnTo>
                    <a:pt x="1636" y="827"/>
                  </a:lnTo>
                  <a:lnTo>
                    <a:pt x="1488" y="837"/>
                  </a:lnTo>
                  <a:lnTo>
                    <a:pt x="1340" y="845"/>
                  </a:lnTo>
                  <a:lnTo>
                    <a:pt x="1194" y="849"/>
                  </a:lnTo>
                  <a:lnTo>
                    <a:pt x="1086" y="837"/>
                  </a:lnTo>
                  <a:lnTo>
                    <a:pt x="977" y="826"/>
                  </a:lnTo>
                  <a:lnTo>
                    <a:pt x="865" y="811"/>
                  </a:lnTo>
                  <a:lnTo>
                    <a:pt x="756" y="793"/>
                  </a:lnTo>
                  <a:lnTo>
                    <a:pt x="647" y="766"/>
                  </a:lnTo>
                  <a:lnTo>
                    <a:pt x="547" y="735"/>
                  </a:lnTo>
                  <a:lnTo>
                    <a:pt x="454" y="694"/>
                  </a:lnTo>
                  <a:lnTo>
                    <a:pt x="372" y="644"/>
                  </a:lnTo>
                  <a:lnTo>
                    <a:pt x="352" y="626"/>
                  </a:lnTo>
                  <a:lnTo>
                    <a:pt x="335" y="608"/>
                  </a:lnTo>
                  <a:lnTo>
                    <a:pt x="316" y="592"/>
                  </a:lnTo>
                  <a:lnTo>
                    <a:pt x="301" y="576"/>
                  </a:lnTo>
                  <a:lnTo>
                    <a:pt x="282" y="558"/>
                  </a:lnTo>
                  <a:lnTo>
                    <a:pt x="265" y="542"/>
                  </a:lnTo>
                  <a:lnTo>
                    <a:pt x="247" y="526"/>
                  </a:lnTo>
                  <a:lnTo>
                    <a:pt x="230" y="509"/>
                  </a:lnTo>
                  <a:lnTo>
                    <a:pt x="204" y="502"/>
                  </a:lnTo>
                  <a:lnTo>
                    <a:pt x="175" y="495"/>
                  </a:lnTo>
                  <a:lnTo>
                    <a:pt x="145" y="487"/>
                  </a:lnTo>
                  <a:lnTo>
                    <a:pt x="114" y="481"/>
                  </a:lnTo>
                  <a:lnTo>
                    <a:pt x="82" y="473"/>
                  </a:lnTo>
                  <a:lnTo>
                    <a:pt x="55" y="465"/>
                  </a:lnTo>
                  <a:lnTo>
                    <a:pt x="31" y="456"/>
                  </a:lnTo>
                  <a:lnTo>
                    <a:pt x="14" y="447"/>
                  </a:lnTo>
                  <a:lnTo>
                    <a:pt x="0" y="359"/>
                  </a:lnTo>
                  <a:lnTo>
                    <a:pt x="38" y="288"/>
                  </a:lnTo>
                  <a:lnTo>
                    <a:pt x="109" y="233"/>
                  </a:lnTo>
                  <a:lnTo>
                    <a:pt x="208" y="193"/>
                  </a:lnTo>
                  <a:lnTo>
                    <a:pt x="318" y="164"/>
                  </a:lnTo>
                  <a:lnTo>
                    <a:pt x="432" y="146"/>
                  </a:lnTo>
                  <a:lnTo>
                    <a:pt x="535" y="136"/>
                  </a:lnTo>
                  <a:lnTo>
                    <a:pt x="620" y="134"/>
                  </a:lnTo>
                  <a:lnTo>
                    <a:pt x="652" y="139"/>
                  </a:lnTo>
                  <a:lnTo>
                    <a:pt x="678" y="143"/>
                  </a:lnTo>
                  <a:lnTo>
                    <a:pt x="697" y="146"/>
                  </a:lnTo>
                  <a:lnTo>
                    <a:pt x="712" y="149"/>
                  </a:lnTo>
                  <a:lnTo>
                    <a:pt x="720" y="149"/>
                  </a:lnTo>
                  <a:lnTo>
                    <a:pt x="729" y="151"/>
                  </a:lnTo>
                  <a:lnTo>
                    <a:pt x="734" y="151"/>
                  </a:lnTo>
                  <a:lnTo>
                    <a:pt x="742" y="152"/>
                  </a:lnTo>
                  <a:lnTo>
                    <a:pt x="753" y="143"/>
                  </a:lnTo>
                  <a:lnTo>
                    <a:pt x="763" y="134"/>
                  </a:lnTo>
                  <a:lnTo>
                    <a:pt x="756" y="127"/>
                  </a:lnTo>
                  <a:lnTo>
                    <a:pt x="753" y="121"/>
                  </a:lnTo>
                  <a:lnTo>
                    <a:pt x="753" y="115"/>
                  </a:lnTo>
                  <a:lnTo>
                    <a:pt x="753" y="109"/>
                  </a:lnTo>
                  <a:lnTo>
                    <a:pt x="753" y="100"/>
                  </a:lnTo>
                  <a:lnTo>
                    <a:pt x="753" y="90"/>
                  </a:lnTo>
                  <a:lnTo>
                    <a:pt x="763" y="90"/>
                  </a:lnTo>
                  <a:lnTo>
                    <a:pt x="775" y="92"/>
                  </a:lnTo>
                  <a:lnTo>
                    <a:pt x="787" y="93"/>
                  </a:lnTo>
                  <a:lnTo>
                    <a:pt x="799" y="96"/>
                  </a:lnTo>
                  <a:lnTo>
                    <a:pt x="810" y="96"/>
                  </a:lnTo>
                  <a:lnTo>
                    <a:pt x="824" y="97"/>
                  </a:lnTo>
                  <a:lnTo>
                    <a:pt x="839" y="94"/>
                  </a:lnTo>
                  <a:lnTo>
                    <a:pt x="856" y="90"/>
                  </a:lnTo>
                  <a:lnTo>
                    <a:pt x="851" y="77"/>
                  </a:lnTo>
                  <a:lnTo>
                    <a:pt x="848" y="63"/>
                  </a:lnTo>
                  <a:lnTo>
                    <a:pt x="844" y="52"/>
                  </a:lnTo>
                  <a:lnTo>
                    <a:pt x="841" y="41"/>
                  </a:lnTo>
                  <a:lnTo>
                    <a:pt x="836" y="29"/>
                  </a:lnTo>
                  <a:lnTo>
                    <a:pt x="833" y="19"/>
                  </a:lnTo>
                  <a:lnTo>
                    <a:pt x="829" y="9"/>
                  </a:lnTo>
                  <a:lnTo>
                    <a:pt x="826" y="0"/>
                  </a:lnTo>
                  <a:lnTo>
                    <a:pt x="849" y="6"/>
                  </a:lnTo>
                  <a:lnTo>
                    <a:pt x="875" y="13"/>
                  </a:lnTo>
                  <a:lnTo>
                    <a:pt x="899" y="21"/>
                  </a:lnTo>
                  <a:lnTo>
                    <a:pt x="923" y="29"/>
                  </a:lnTo>
                  <a:lnTo>
                    <a:pt x="946" y="38"/>
                  </a:lnTo>
                  <a:lnTo>
                    <a:pt x="972" y="50"/>
                  </a:lnTo>
                  <a:lnTo>
                    <a:pt x="999" y="63"/>
                  </a:lnTo>
                  <a:lnTo>
                    <a:pt x="1029" y="81"/>
                  </a:lnTo>
                  <a:lnTo>
                    <a:pt x="982" y="130"/>
                  </a:lnTo>
                  <a:lnTo>
                    <a:pt x="929" y="174"/>
                  </a:lnTo>
                  <a:lnTo>
                    <a:pt x="872" y="214"/>
                  </a:lnTo>
                  <a:lnTo>
                    <a:pt x="812" y="254"/>
                  </a:lnTo>
                  <a:lnTo>
                    <a:pt x="751" y="292"/>
                  </a:lnTo>
                  <a:lnTo>
                    <a:pt x="692" y="334"/>
                  </a:lnTo>
                  <a:lnTo>
                    <a:pt x="637" y="378"/>
                  </a:lnTo>
                  <a:lnTo>
                    <a:pt x="588" y="430"/>
                  </a:lnTo>
                  <a:lnTo>
                    <a:pt x="588" y="439"/>
                  </a:lnTo>
                  <a:lnTo>
                    <a:pt x="610" y="436"/>
                  </a:lnTo>
                  <a:lnTo>
                    <a:pt x="632" y="430"/>
                  </a:lnTo>
                  <a:lnTo>
                    <a:pt x="654" y="421"/>
                  </a:lnTo>
                  <a:lnTo>
                    <a:pt x="676" y="413"/>
                  </a:lnTo>
                  <a:lnTo>
                    <a:pt x="698" y="402"/>
                  </a:lnTo>
                  <a:lnTo>
                    <a:pt x="722" y="391"/>
                  </a:lnTo>
                  <a:lnTo>
                    <a:pt x="746" y="382"/>
                  </a:lnTo>
                  <a:lnTo>
                    <a:pt x="773" y="375"/>
                  </a:lnTo>
                  <a:lnTo>
                    <a:pt x="844" y="365"/>
                  </a:lnTo>
                  <a:lnTo>
                    <a:pt x="919" y="363"/>
                  </a:lnTo>
                  <a:lnTo>
                    <a:pt x="992" y="365"/>
                  </a:lnTo>
                  <a:lnTo>
                    <a:pt x="1069" y="369"/>
                  </a:lnTo>
                  <a:lnTo>
                    <a:pt x="1143" y="372"/>
                  </a:lnTo>
                  <a:lnTo>
                    <a:pt x="1220" y="374"/>
                  </a:lnTo>
                  <a:lnTo>
                    <a:pt x="1298" y="368"/>
                  </a:lnTo>
                  <a:lnTo>
                    <a:pt x="1379" y="357"/>
                  </a:lnTo>
                  <a:lnTo>
                    <a:pt x="1420" y="346"/>
                  </a:lnTo>
                  <a:lnTo>
                    <a:pt x="1466" y="341"/>
                  </a:lnTo>
                  <a:lnTo>
                    <a:pt x="1512" y="340"/>
                  </a:lnTo>
                  <a:lnTo>
                    <a:pt x="1561" y="343"/>
                  </a:lnTo>
                  <a:lnTo>
                    <a:pt x="1609" y="347"/>
                  </a:lnTo>
                  <a:lnTo>
                    <a:pt x="1658" y="356"/>
                  </a:lnTo>
                  <a:lnTo>
                    <a:pt x="1709" y="365"/>
                  </a:lnTo>
                  <a:lnTo>
                    <a:pt x="1760" y="375"/>
                  </a:lnTo>
                  <a:lnTo>
                    <a:pt x="1858" y="413"/>
                  </a:lnTo>
                  <a:lnTo>
                    <a:pt x="1950" y="452"/>
                  </a:lnTo>
                  <a:lnTo>
                    <a:pt x="2031" y="487"/>
                  </a:lnTo>
                  <a:lnTo>
                    <a:pt x="2103" y="518"/>
                  </a:lnTo>
                  <a:lnTo>
                    <a:pt x="2160" y="542"/>
                  </a:lnTo>
                  <a:lnTo>
                    <a:pt x="2208" y="558"/>
                  </a:lnTo>
                  <a:lnTo>
                    <a:pt x="2242" y="566"/>
                  </a:lnTo>
                  <a:lnTo>
                    <a:pt x="2262" y="563"/>
                  </a:lnTo>
                  <a:lnTo>
                    <a:pt x="2259" y="552"/>
                  </a:lnTo>
                  <a:lnTo>
                    <a:pt x="2256" y="542"/>
                  </a:lnTo>
                  <a:lnTo>
                    <a:pt x="2250" y="533"/>
                  </a:lnTo>
                  <a:lnTo>
                    <a:pt x="2245" y="524"/>
                  </a:lnTo>
                  <a:lnTo>
                    <a:pt x="2232" y="509"/>
                  </a:lnTo>
                  <a:lnTo>
                    <a:pt x="2222" y="501"/>
                  </a:lnTo>
                  <a:lnTo>
                    <a:pt x="2217" y="484"/>
                  </a:lnTo>
                  <a:lnTo>
                    <a:pt x="2215" y="474"/>
                  </a:lnTo>
                  <a:lnTo>
                    <a:pt x="2211" y="464"/>
                  </a:lnTo>
                  <a:lnTo>
                    <a:pt x="2211" y="458"/>
                  </a:lnTo>
                  <a:lnTo>
                    <a:pt x="2208" y="450"/>
                  </a:lnTo>
                  <a:lnTo>
                    <a:pt x="2206" y="444"/>
                  </a:lnTo>
                  <a:lnTo>
                    <a:pt x="2203" y="437"/>
                  </a:lnTo>
                  <a:lnTo>
                    <a:pt x="2201" y="430"/>
                  </a:lnTo>
                  <a:lnTo>
                    <a:pt x="2213" y="430"/>
                  </a:lnTo>
                  <a:lnTo>
                    <a:pt x="2228" y="433"/>
                  </a:lnTo>
                  <a:lnTo>
                    <a:pt x="2244" y="436"/>
                  </a:lnTo>
                  <a:lnTo>
                    <a:pt x="2262" y="440"/>
                  </a:lnTo>
                  <a:lnTo>
                    <a:pt x="2281" y="444"/>
                  </a:lnTo>
                  <a:lnTo>
                    <a:pt x="2300" y="452"/>
                  </a:lnTo>
                  <a:lnTo>
                    <a:pt x="2317" y="458"/>
                  </a:lnTo>
                  <a:lnTo>
                    <a:pt x="2334" y="465"/>
                  </a:lnTo>
                  <a:lnTo>
                    <a:pt x="2386" y="464"/>
                  </a:lnTo>
                  <a:lnTo>
                    <a:pt x="2439" y="459"/>
                  </a:lnTo>
                  <a:lnTo>
                    <a:pt x="2492" y="450"/>
                  </a:lnTo>
                  <a:lnTo>
                    <a:pt x="2546" y="443"/>
                  </a:lnTo>
                  <a:lnTo>
                    <a:pt x="2600" y="436"/>
                  </a:lnTo>
                  <a:lnTo>
                    <a:pt x="2656" y="434"/>
                  </a:lnTo>
                  <a:lnTo>
                    <a:pt x="2714" y="440"/>
                  </a:lnTo>
                  <a:lnTo>
                    <a:pt x="2775" y="456"/>
                  </a:lnTo>
                  <a:lnTo>
                    <a:pt x="2780" y="455"/>
                  </a:lnTo>
                  <a:lnTo>
                    <a:pt x="2785" y="447"/>
                  </a:lnTo>
                  <a:lnTo>
                    <a:pt x="2785" y="446"/>
                  </a:lnTo>
                  <a:lnTo>
                    <a:pt x="2785" y="439"/>
                  </a:lnTo>
                  <a:lnTo>
                    <a:pt x="2770" y="424"/>
                  </a:lnTo>
                  <a:lnTo>
                    <a:pt x="2755" y="411"/>
                  </a:lnTo>
                  <a:lnTo>
                    <a:pt x="2740" y="397"/>
                  </a:lnTo>
                  <a:lnTo>
                    <a:pt x="2724" y="384"/>
                  </a:lnTo>
                  <a:lnTo>
                    <a:pt x="2655" y="356"/>
                  </a:lnTo>
                  <a:lnTo>
                    <a:pt x="2587" y="338"/>
                  </a:lnTo>
                  <a:lnTo>
                    <a:pt x="2517" y="325"/>
                  </a:lnTo>
                  <a:lnTo>
                    <a:pt x="2454" y="312"/>
                  </a:lnTo>
                  <a:lnTo>
                    <a:pt x="2397" y="292"/>
                  </a:lnTo>
                  <a:lnTo>
                    <a:pt x="2352" y="264"/>
                  </a:lnTo>
                  <a:lnTo>
                    <a:pt x="2318" y="221"/>
                  </a:lnTo>
                  <a:lnTo>
                    <a:pt x="2303" y="161"/>
                  </a:lnTo>
                  <a:lnTo>
                    <a:pt x="2308" y="148"/>
                  </a:lnTo>
                  <a:lnTo>
                    <a:pt x="2312" y="139"/>
                  </a:lnTo>
                  <a:lnTo>
                    <a:pt x="2312" y="131"/>
                  </a:lnTo>
                  <a:lnTo>
                    <a:pt x="2313" y="125"/>
                  </a:lnTo>
                  <a:lnTo>
                    <a:pt x="2339" y="112"/>
                  </a:lnTo>
                  <a:lnTo>
                    <a:pt x="2361" y="105"/>
                  </a:lnTo>
                  <a:lnTo>
                    <a:pt x="2376" y="97"/>
                  </a:lnTo>
                  <a:lnTo>
                    <a:pt x="2390" y="94"/>
                  </a:lnTo>
                  <a:lnTo>
                    <a:pt x="2398" y="90"/>
                  </a:lnTo>
                  <a:lnTo>
                    <a:pt x="2407" y="90"/>
                  </a:lnTo>
                  <a:lnTo>
                    <a:pt x="2415" y="90"/>
                  </a:lnTo>
                  <a:lnTo>
                    <a:pt x="2427" y="90"/>
                  </a:lnTo>
                  <a:lnTo>
                    <a:pt x="2422" y="100"/>
                  </a:lnTo>
                  <a:lnTo>
                    <a:pt x="2420" y="111"/>
                  </a:lnTo>
                  <a:lnTo>
                    <a:pt x="2417" y="118"/>
                  </a:lnTo>
                  <a:lnTo>
                    <a:pt x="2417" y="125"/>
                  </a:lnTo>
                  <a:lnTo>
                    <a:pt x="2417" y="131"/>
                  </a:lnTo>
                  <a:lnTo>
                    <a:pt x="2417" y="139"/>
                  </a:lnTo>
                  <a:lnTo>
                    <a:pt x="2417" y="148"/>
                  </a:lnTo>
                  <a:lnTo>
                    <a:pt x="2417" y="161"/>
                  </a:lnTo>
                  <a:lnTo>
                    <a:pt x="2432" y="165"/>
                  </a:lnTo>
                  <a:lnTo>
                    <a:pt x="2454" y="164"/>
                  </a:lnTo>
                  <a:lnTo>
                    <a:pt x="2476" y="157"/>
                  </a:lnTo>
                  <a:lnTo>
                    <a:pt x="2502" y="149"/>
                  </a:lnTo>
                  <a:lnTo>
                    <a:pt x="2527" y="137"/>
                  </a:lnTo>
                  <a:lnTo>
                    <a:pt x="2554" y="130"/>
                  </a:lnTo>
                  <a:lnTo>
                    <a:pt x="2583" y="124"/>
                  </a:lnTo>
                  <a:lnTo>
                    <a:pt x="2612" y="125"/>
                  </a:lnTo>
                  <a:lnTo>
                    <a:pt x="2600" y="139"/>
                  </a:lnTo>
                  <a:lnTo>
                    <a:pt x="2592" y="152"/>
                  </a:lnTo>
                  <a:lnTo>
                    <a:pt x="2583" y="164"/>
                  </a:lnTo>
                  <a:lnTo>
                    <a:pt x="2578" y="176"/>
                  </a:lnTo>
                  <a:lnTo>
                    <a:pt x="2571" y="188"/>
                  </a:lnTo>
                  <a:lnTo>
                    <a:pt x="2566" y="202"/>
                  </a:lnTo>
                  <a:lnTo>
                    <a:pt x="2563" y="220"/>
                  </a:lnTo>
                  <a:lnTo>
                    <a:pt x="2560" y="242"/>
                  </a:lnTo>
                  <a:lnTo>
                    <a:pt x="2577" y="241"/>
                  </a:lnTo>
                  <a:lnTo>
                    <a:pt x="2614" y="236"/>
                  </a:lnTo>
                  <a:lnTo>
                    <a:pt x="2661" y="227"/>
                  </a:lnTo>
                  <a:lnTo>
                    <a:pt x="2719" y="217"/>
                  </a:lnTo>
                  <a:lnTo>
                    <a:pt x="2775" y="204"/>
                  </a:lnTo>
                  <a:lnTo>
                    <a:pt x="2831" y="193"/>
                  </a:lnTo>
                  <a:lnTo>
                    <a:pt x="2877" y="183"/>
                  </a:lnTo>
                  <a:lnTo>
                    <a:pt x="2909" y="179"/>
                  </a:lnTo>
                  <a:lnTo>
                    <a:pt x="2965" y="179"/>
                  </a:lnTo>
                  <a:lnTo>
                    <a:pt x="3038" y="185"/>
                  </a:lnTo>
                  <a:lnTo>
                    <a:pt x="3118" y="195"/>
                  </a:lnTo>
                  <a:lnTo>
                    <a:pt x="3195" y="214"/>
                  </a:lnTo>
                  <a:lnTo>
                    <a:pt x="3259" y="242"/>
                  </a:lnTo>
                  <a:lnTo>
                    <a:pt x="3303" y="284"/>
                  </a:lnTo>
                  <a:lnTo>
                    <a:pt x="3315" y="338"/>
                  </a:lnTo>
                  <a:lnTo>
                    <a:pt x="3290" y="411"/>
                  </a:lnTo>
                  <a:lnTo>
                    <a:pt x="3266" y="428"/>
                  </a:lnTo>
                  <a:lnTo>
                    <a:pt x="3242" y="446"/>
                  </a:lnTo>
                  <a:lnTo>
                    <a:pt x="3218" y="462"/>
                  </a:lnTo>
                  <a:lnTo>
                    <a:pt x="3195" y="478"/>
                  </a:lnTo>
                  <a:lnTo>
                    <a:pt x="3169" y="492"/>
                  </a:lnTo>
                  <a:lnTo>
                    <a:pt x="3145" y="505"/>
                  </a:lnTo>
                  <a:lnTo>
                    <a:pt x="3120" y="515"/>
                  </a:lnTo>
                  <a:lnTo>
                    <a:pt x="3094" y="527"/>
                  </a:lnTo>
                  <a:lnTo>
                    <a:pt x="3071" y="533"/>
                  </a:lnTo>
                  <a:lnTo>
                    <a:pt x="3049" y="540"/>
                  </a:lnTo>
                  <a:lnTo>
                    <a:pt x="3028" y="546"/>
                  </a:lnTo>
                  <a:lnTo>
                    <a:pt x="3010" y="555"/>
                  </a:lnTo>
                  <a:lnTo>
                    <a:pt x="2989" y="564"/>
                  </a:lnTo>
                  <a:lnTo>
                    <a:pt x="2972" y="574"/>
                  </a:lnTo>
                  <a:lnTo>
                    <a:pt x="2955" y="585"/>
                  </a:lnTo>
                  <a:lnTo>
                    <a:pt x="2940" y="598"/>
                  </a:lnTo>
                  <a:lnTo>
                    <a:pt x="2914" y="663"/>
                  </a:lnTo>
                  <a:lnTo>
                    <a:pt x="2894" y="722"/>
                  </a:lnTo>
                  <a:lnTo>
                    <a:pt x="2870" y="772"/>
                  </a:lnTo>
                  <a:lnTo>
                    <a:pt x="2843" y="817"/>
                  </a:lnTo>
                  <a:lnTo>
                    <a:pt x="2804" y="851"/>
                  </a:lnTo>
                  <a:lnTo>
                    <a:pt x="2755" y="877"/>
                  </a:lnTo>
                  <a:lnTo>
                    <a:pt x="2689" y="893"/>
                  </a:lnTo>
                  <a:lnTo>
                    <a:pt x="2602" y="902"/>
                  </a:lnTo>
                  <a:close/>
                </a:path>
              </a:pathLst>
            </a:custGeom>
            <a:solidFill>
              <a:srgbClr val="99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2405" y="2370"/>
              <a:ext cx="1047" cy="1098"/>
            </a:xfrm>
            <a:custGeom>
              <a:avLst/>
              <a:gdLst>
                <a:gd name="T0" fmla="*/ 346 w 2094"/>
                <a:gd name="T1" fmla="*/ 530 h 2196"/>
                <a:gd name="T2" fmla="*/ 290 w 2094"/>
                <a:gd name="T3" fmla="*/ 505 h 2196"/>
                <a:gd name="T4" fmla="*/ 242 w 2094"/>
                <a:gd name="T5" fmla="*/ 494 h 2196"/>
                <a:gd name="T6" fmla="*/ 190 w 2094"/>
                <a:gd name="T7" fmla="*/ 495 h 2196"/>
                <a:gd name="T8" fmla="*/ 170 w 2094"/>
                <a:gd name="T9" fmla="*/ 500 h 2196"/>
                <a:gd name="T10" fmla="*/ 152 w 2094"/>
                <a:gd name="T11" fmla="*/ 501 h 2196"/>
                <a:gd name="T12" fmla="*/ 88 w 2094"/>
                <a:gd name="T13" fmla="*/ 498 h 2196"/>
                <a:gd name="T14" fmla="*/ 19 w 2094"/>
                <a:gd name="T15" fmla="*/ 506 h 2196"/>
                <a:gd name="T16" fmla="*/ 5 w 2094"/>
                <a:gd name="T17" fmla="*/ 502 h 2196"/>
                <a:gd name="T18" fmla="*/ 21 w 2094"/>
                <a:gd name="T19" fmla="*/ 492 h 2196"/>
                <a:gd name="T20" fmla="*/ 56 w 2094"/>
                <a:gd name="T21" fmla="*/ 471 h 2196"/>
                <a:gd name="T22" fmla="*/ 104 w 2094"/>
                <a:gd name="T23" fmla="*/ 432 h 2196"/>
                <a:gd name="T24" fmla="*/ 112 w 2094"/>
                <a:gd name="T25" fmla="*/ 414 h 2196"/>
                <a:gd name="T26" fmla="*/ 119 w 2094"/>
                <a:gd name="T27" fmla="*/ 403 h 2196"/>
                <a:gd name="T28" fmla="*/ 152 w 2094"/>
                <a:gd name="T29" fmla="*/ 312 h 2196"/>
                <a:gd name="T30" fmla="*/ 175 w 2094"/>
                <a:gd name="T31" fmla="*/ 198 h 2196"/>
                <a:gd name="T32" fmla="*/ 165 w 2094"/>
                <a:gd name="T33" fmla="*/ 143 h 2196"/>
                <a:gd name="T34" fmla="*/ 148 w 2094"/>
                <a:gd name="T35" fmla="*/ 112 h 2196"/>
                <a:gd name="T36" fmla="*/ 149 w 2094"/>
                <a:gd name="T37" fmla="*/ 99 h 2196"/>
                <a:gd name="T38" fmla="*/ 174 w 2094"/>
                <a:gd name="T39" fmla="*/ 95 h 2196"/>
                <a:gd name="T40" fmla="*/ 200 w 2094"/>
                <a:gd name="T41" fmla="*/ 100 h 2196"/>
                <a:gd name="T42" fmla="*/ 231 w 2094"/>
                <a:gd name="T43" fmla="*/ 126 h 2196"/>
                <a:gd name="T44" fmla="*/ 269 w 2094"/>
                <a:gd name="T45" fmla="*/ 116 h 2196"/>
                <a:gd name="T46" fmla="*/ 306 w 2094"/>
                <a:gd name="T47" fmla="*/ 77 h 2196"/>
                <a:gd name="T48" fmla="*/ 328 w 2094"/>
                <a:gd name="T49" fmla="*/ 49 h 2196"/>
                <a:gd name="T50" fmla="*/ 382 w 2094"/>
                <a:gd name="T51" fmla="*/ 78 h 2196"/>
                <a:gd name="T52" fmla="*/ 457 w 2094"/>
                <a:gd name="T53" fmla="*/ 60 h 2196"/>
                <a:gd name="T54" fmla="*/ 490 w 2094"/>
                <a:gd name="T55" fmla="*/ 31 h 2196"/>
                <a:gd name="T56" fmla="*/ 504 w 2094"/>
                <a:gd name="T57" fmla="*/ 6 h 2196"/>
                <a:gd name="T58" fmla="*/ 513 w 2094"/>
                <a:gd name="T59" fmla="*/ 2 h 2196"/>
                <a:gd name="T60" fmla="*/ 520 w 2094"/>
                <a:gd name="T61" fmla="*/ 13 h 2196"/>
                <a:gd name="T62" fmla="*/ 511 w 2094"/>
                <a:gd name="T63" fmla="*/ 35 h 2196"/>
                <a:gd name="T64" fmla="*/ 464 w 2094"/>
                <a:gd name="T65" fmla="*/ 82 h 2196"/>
                <a:gd name="T66" fmla="*/ 425 w 2094"/>
                <a:gd name="T67" fmla="*/ 130 h 2196"/>
                <a:gd name="T68" fmla="*/ 407 w 2094"/>
                <a:gd name="T69" fmla="*/ 148 h 2196"/>
                <a:gd name="T70" fmla="*/ 394 w 2094"/>
                <a:gd name="T71" fmla="*/ 166 h 2196"/>
                <a:gd name="T72" fmla="*/ 376 w 2094"/>
                <a:gd name="T73" fmla="*/ 205 h 2196"/>
                <a:gd name="T74" fmla="*/ 355 w 2094"/>
                <a:gd name="T75" fmla="*/ 264 h 2196"/>
                <a:gd name="T76" fmla="*/ 362 w 2094"/>
                <a:gd name="T77" fmla="*/ 326 h 2196"/>
                <a:gd name="T78" fmla="*/ 375 w 2094"/>
                <a:gd name="T79" fmla="*/ 383 h 2196"/>
                <a:gd name="T80" fmla="*/ 402 w 2094"/>
                <a:gd name="T81" fmla="*/ 454 h 2196"/>
                <a:gd name="T82" fmla="*/ 446 w 2094"/>
                <a:gd name="T83" fmla="*/ 496 h 2196"/>
                <a:gd name="T84" fmla="*/ 488 w 2094"/>
                <a:gd name="T85" fmla="*/ 502 h 2196"/>
                <a:gd name="T86" fmla="*/ 515 w 2094"/>
                <a:gd name="T87" fmla="*/ 516 h 2196"/>
                <a:gd name="T88" fmla="*/ 459 w 2094"/>
                <a:gd name="T89" fmla="*/ 522 h 2196"/>
                <a:gd name="T90" fmla="*/ 420 w 2094"/>
                <a:gd name="T91" fmla="*/ 523 h 2196"/>
                <a:gd name="T92" fmla="*/ 399 w 2094"/>
                <a:gd name="T93" fmla="*/ 515 h 2196"/>
                <a:gd name="T94" fmla="*/ 383 w 2094"/>
                <a:gd name="T95" fmla="*/ 515 h 2196"/>
                <a:gd name="T96" fmla="*/ 384 w 2094"/>
                <a:gd name="T97" fmla="*/ 528 h 2196"/>
                <a:gd name="T98" fmla="*/ 390 w 2094"/>
                <a:gd name="T99" fmla="*/ 542 h 2196"/>
                <a:gd name="T100" fmla="*/ 392 w 2094"/>
                <a:gd name="T101" fmla="*/ 548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4"/>
                <a:gd name="T154" fmla="*/ 0 h 2196"/>
                <a:gd name="T155" fmla="*/ 2094 w 2094"/>
                <a:gd name="T156" fmla="*/ 2196 h 2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4" h="2196">
                  <a:moveTo>
                    <a:pt x="1571" y="2196"/>
                  </a:moveTo>
                  <a:lnTo>
                    <a:pt x="1508" y="2171"/>
                  </a:lnTo>
                  <a:lnTo>
                    <a:pt x="1448" y="2146"/>
                  </a:lnTo>
                  <a:lnTo>
                    <a:pt x="1387" y="2119"/>
                  </a:lnTo>
                  <a:lnTo>
                    <a:pt x="1331" y="2094"/>
                  </a:lnTo>
                  <a:lnTo>
                    <a:pt x="1272" y="2067"/>
                  </a:lnTo>
                  <a:lnTo>
                    <a:pt x="1217" y="2042"/>
                  </a:lnTo>
                  <a:lnTo>
                    <a:pt x="1161" y="2020"/>
                  </a:lnTo>
                  <a:lnTo>
                    <a:pt x="1109" y="1999"/>
                  </a:lnTo>
                  <a:lnTo>
                    <a:pt x="1071" y="1994"/>
                  </a:lnTo>
                  <a:lnTo>
                    <a:pt x="1024" y="1986"/>
                  </a:lnTo>
                  <a:lnTo>
                    <a:pt x="968" y="1977"/>
                  </a:lnTo>
                  <a:lnTo>
                    <a:pt x="910" y="1973"/>
                  </a:lnTo>
                  <a:lnTo>
                    <a:pt x="852" y="1968"/>
                  </a:lnTo>
                  <a:lnTo>
                    <a:pt x="801" y="1971"/>
                  </a:lnTo>
                  <a:lnTo>
                    <a:pt x="762" y="1980"/>
                  </a:lnTo>
                  <a:lnTo>
                    <a:pt x="739" y="1999"/>
                  </a:lnTo>
                  <a:lnTo>
                    <a:pt x="718" y="1999"/>
                  </a:lnTo>
                  <a:lnTo>
                    <a:pt x="699" y="1999"/>
                  </a:lnTo>
                  <a:lnTo>
                    <a:pt x="681" y="2001"/>
                  </a:lnTo>
                  <a:lnTo>
                    <a:pt x="662" y="2004"/>
                  </a:lnTo>
                  <a:lnTo>
                    <a:pt x="643" y="2004"/>
                  </a:lnTo>
                  <a:lnTo>
                    <a:pt x="626" y="2005"/>
                  </a:lnTo>
                  <a:lnTo>
                    <a:pt x="609" y="2007"/>
                  </a:lnTo>
                  <a:lnTo>
                    <a:pt x="594" y="2008"/>
                  </a:lnTo>
                  <a:lnTo>
                    <a:pt x="504" y="2005"/>
                  </a:lnTo>
                  <a:lnTo>
                    <a:pt x="426" y="1999"/>
                  </a:lnTo>
                  <a:lnTo>
                    <a:pt x="353" y="1992"/>
                  </a:lnTo>
                  <a:lnTo>
                    <a:pt x="285" y="1991"/>
                  </a:lnTo>
                  <a:lnTo>
                    <a:pt x="215" y="1992"/>
                  </a:lnTo>
                  <a:lnTo>
                    <a:pt x="148" y="2004"/>
                  </a:lnTo>
                  <a:lnTo>
                    <a:pt x="76" y="2025"/>
                  </a:lnTo>
                  <a:lnTo>
                    <a:pt x="0" y="2062"/>
                  </a:lnTo>
                  <a:lnTo>
                    <a:pt x="1" y="2042"/>
                  </a:lnTo>
                  <a:lnTo>
                    <a:pt x="10" y="2026"/>
                  </a:lnTo>
                  <a:lnTo>
                    <a:pt x="20" y="2011"/>
                  </a:lnTo>
                  <a:lnTo>
                    <a:pt x="35" y="1999"/>
                  </a:lnTo>
                  <a:lnTo>
                    <a:pt x="51" y="1988"/>
                  </a:lnTo>
                  <a:lnTo>
                    <a:pt x="68" y="1979"/>
                  </a:lnTo>
                  <a:lnTo>
                    <a:pt x="85" y="1970"/>
                  </a:lnTo>
                  <a:lnTo>
                    <a:pt x="102" y="1964"/>
                  </a:lnTo>
                  <a:lnTo>
                    <a:pt x="129" y="1945"/>
                  </a:lnTo>
                  <a:lnTo>
                    <a:pt x="173" y="1918"/>
                  </a:lnTo>
                  <a:lnTo>
                    <a:pt x="226" y="1884"/>
                  </a:lnTo>
                  <a:lnTo>
                    <a:pt x="285" y="1846"/>
                  </a:lnTo>
                  <a:lnTo>
                    <a:pt x="339" y="1806"/>
                  </a:lnTo>
                  <a:lnTo>
                    <a:pt x="385" y="1766"/>
                  </a:lnTo>
                  <a:lnTo>
                    <a:pt x="418" y="1729"/>
                  </a:lnTo>
                  <a:lnTo>
                    <a:pt x="431" y="1697"/>
                  </a:lnTo>
                  <a:lnTo>
                    <a:pt x="436" y="1680"/>
                  </a:lnTo>
                  <a:lnTo>
                    <a:pt x="443" y="1669"/>
                  </a:lnTo>
                  <a:lnTo>
                    <a:pt x="448" y="1658"/>
                  </a:lnTo>
                  <a:lnTo>
                    <a:pt x="453" y="1649"/>
                  </a:lnTo>
                  <a:lnTo>
                    <a:pt x="458" y="1639"/>
                  </a:lnTo>
                  <a:lnTo>
                    <a:pt x="467" y="1629"/>
                  </a:lnTo>
                  <a:lnTo>
                    <a:pt x="477" y="1614"/>
                  </a:lnTo>
                  <a:lnTo>
                    <a:pt x="492" y="1598"/>
                  </a:lnTo>
                  <a:lnTo>
                    <a:pt x="531" y="1480"/>
                  </a:lnTo>
                  <a:lnTo>
                    <a:pt x="572" y="1364"/>
                  </a:lnTo>
                  <a:lnTo>
                    <a:pt x="608" y="1251"/>
                  </a:lnTo>
                  <a:lnTo>
                    <a:pt x="642" y="1137"/>
                  </a:lnTo>
                  <a:lnTo>
                    <a:pt x="667" y="1022"/>
                  </a:lnTo>
                  <a:lnTo>
                    <a:pt x="689" y="908"/>
                  </a:lnTo>
                  <a:lnTo>
                    <a:pt x="703" y="793"/>
                  </a:lnTo>
                  <a:lnTo>
                    <a:pt x="708" y="678"/>
                  </a:lnTo>
                  <a:lnTo>
                    <a:pt x="693" y="641"/>
                  </a:lnTo>
                  <a:lnTo>
                    <a:pt x="677" y="607"/>
                  </a:lnTo>
                  <a:lnTo>
                    <a:pt x="662" y="573"/>
                  </a:lnTo>
                  <a:lnTo>
                    <a:pt x="649" y="542"/>
                  </a:lnTo>
                  <a:lnTo>
                    <a:pt x="632" y="509"/>
                  </a:lnTo>
                  <a:lnTo>
                    <a:pt x="615" y="478"/>
                  </a:lnTo>
                  <a:lnTo>
                    <a:pt x="594" y="449"/>
                  </a:lnTo>
                  <a:lnTo>
                    <a:pt x="574" y="419"/>
                  </a:lnTo>
                  <a:lnTo>
                    <a:pt x="574" y="413"/>
                  </a:lnTo>
                  <a:lnTo>
                    <a:pt x="574" y="402"/>
                  </a:lnTo>
                  <a:lnTo>
                    <a:pt x="596" y="399"/>
                  </a:lnTo>
                  <a:lnTo>
                    <a:pt x="621" y="397"/>
                  </a:lnTo>
                  <a:lnTo>
                    <a:pt x="647" y="393"/>
                  </a:lnTo>
                  <a:lnTo>
                    <a:pt x="672" y="388"/>
                  </a:lnTo>
                  <a:lnTo>
                    <a:pt x="698" y="382"/>
                  </a:lnTo>
                  <a:lnTo>
                    <a:pt x="725" y="378"/>
                  </a:lnTo>
                  <a:lnTo>
                    <a:pt x="752" y="375"/>
                  </a:lnTo>
                  <a:lnTo>
                    <a:pt x="779" y="375"/>
                  </a:lnTo>
                  <a:lnTo>
                    <a:pt x="800" y="400"/>
                  </a:lnTo>
                  <a:lnTo>
                    <a:pt x="827" y="431"/>
                  </a:lnTo>
                  <a:lnTo>
                    <a:pt x="856" y="459"/>
                  </a:lnTo>
                  <a:lnTo>
                    <a:pt x="890" y="487"/>
                  </a:lnTo>
                  <a:lnTo>
                    <a:pt x="924" y="506"/>
                  </a:lnTo>
                  <a:lnTo>
                    <a:pt x="963" y="514"/>
                  </a:lnTo>
                  <a:lnTo>
                    <a:pt x="1003" y="506"/>
                  </a:lnTo>
                  <a:lnTo>
                    <a:pt x="1048" y="481"/>
                  </a:lnTo>
                  <a:lnTo>
                    <a:pt x="1078" y="464"/>
                  </a:lnTo>
                  <a:lnTo>
                    <a:pt x="1116" y="434"/>
                  </a:lnTo>
                  <a:lnTo>
                    <a:pt x="1151" y="396"/>
                  </a:lnTo>
                  <a:lnTo>
                    <a:pt x="1190" y="354"/>
                  </a:lnTo>
                  <a:lnTo>
                    <a:pt x="1224" y="308"/>
                  </a:lnTo>
                  <a:lnTo>
                    <a:pt x="1256" y="266"/>
                  </a:lnTo>
                  <a:lnTo>
                    <a:pt x="1284" y="226"/>
                  </a:lnTo>
                  <a:lnTo>
                    <a:pt x="1304" y="196"/>
                  </a:lnTo>
                  <a:lnTo>
                    <a:pt x="1314" y="196"/>
                  </a:lnTo>
                  <a:lnTo>
                    <a:pt x="1324" y="196"/>
                  </a:lnTo>
                  <a:lnTo>
                    <a:pt x="1389" y="254"/>
                  </a:lnTo>
                  <a:lnTo>
                    <a:pt x="1459" y="294"/>
                  </a:lnTo>
                  <a:lnTo>
                    <a:pt x="1530" y="314"/>
                  </a:lnTo>
                  <a:lnTo>
                    <a:pt x="1605" y="319"/>
                  </a:lnTo>
                  <a:lnTo>
                    <a:pt x="1678" y="307"/>
                  </a:lnTo>
                  <a:lnTo>
                    <a:pt x="1754" y="282"/>
                  </a:lnTo>
                  <a:lnTo>
                    <a:pt x="1830" y="243"/>
                  </a:lnTo>
                  <a:lnTo>
                    <a:pt x="1909" y="196"/>
                  </a:lnTo>
                  <a:lnTo>
                    <a:pt x="1926" y="171"/>
                  </a:lnTo>
                  <a:lnTo>
                    <a:pt x="1944" y="148"/>
                  </a:lnTo>
                  <a:lnTo>
                    <a:pt x="1961" y="124"/>
                  </a:lnTo>
                  <a:lnTo>
                    <a:pt x="1978" y="100"/>
                  </a:lnTo>
                  <a:lnTo>
                    <a:pt x="1992" y="75"/>
                  </a:lnTo>
                  <a:lnTo>
                    <a:pt x="2007" y="50"/>
                  </a:lnTo>
                  <a:lnTo>
                    <a:pt x="2019" y="25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3" y="0"/>
                  </a:lnTo>
                  <a:lnTo>
                    <a:pt x="2050" y="9"/>
                  </a:lnTo>
                  <a:lnTo>
                    <a:pt x="2058" y="19"/>
                  </a:lnTo>
                  <a:lnTo>
                    <a:pt x="2066" y="29"/>
                  </a:lnTo>
                  <a:lnTo>
                    <a:pt x="2075" y="41"/>
                  </a:lnTo>
                  <a:lnTo>
                    <a:pt x="2080" y="53"/>
                  </a:lnTo>
                  <a:lnTo>
                    <a:pt x="2087" y="66"/>
                  </a:lnTo>
                  <a:lnTo>
                    <a:pt x="2090" y="80"/>
                  </a:lnTo>
                  <a:lnTo>
                    <a:pt x="2094" y="97"/>
                  </a:lnTo>
                  <a:lnTo>
                    <a:pt x="2046" y="143"/>
                  </a:lnTo>
                  <a:lnTo>
                    <a:pt x="2000" y="189"/>
                  </a:lnTo>
                  <a:lnTo>
                    <a:pt x="1953" y="235"/>
                  </a:lnTo>
                  <a:lnTo>
                    <a:pt x="1907" y="282"/>
                  </a:lnTo>
                  <a:lnTo>
                    <a:pt x="1859" y="328"/>
                  </a:lnTo>
                  <a:lnTo>
                    <a:pt x="1815" y="376"/>
                  </a:lnTo>
                  <a:lnTo>
                    <a:pt x="1774" y="427"/>
                  </a:lnTo>
                  <a:lnTo>
                    <a:pt x="1735" y="481"/>
                  </a:lnTo>
                  <a:lnTo>
                    <a:pt x="1700" y="518"/>
                  </a:lnTo>
                  <a:lnTo>
                    <a:pt x="1674" y="548"/>
                  </a:lnTo>
                  <a:lnTo>
                    <a:pt x="1654" y="568"/>
                  </a:lnTo>
                  <a:lnTo>
                    <a:pt x="1640" y="585"/>
                  </a:lnTo>
                  <a:lnTo>
                    <a:pt x="1628" y="595"/>
                  </a:lnTo>
                  <a:lnTo>
                    <a:pt x="1620" y="602"/>
                  </a:lnTo>
                  <a:lnTo>
                    <a:pt x="1610" y="608"/>
                  </a:lnTo>
                  <a:lnTo>
                    <a:pt x="1601" y="616"/>
                  </a:lnTo>
                  <a:lnTo>
                    <a:pt x="1576" y="667"/>
                  </a:lnTo>
                  <a:lnTo>
                    <a:pt x="1557" y="710"/>
                  </a:lnTo>
                  <a:lnTo>
                    <a:pt x="1540" y="747"/>
                  </a:lnTo>
                  <a:lnTo>
                    <a:pt x="1525" y="784"/>
                  </a:lnTo>
                  <a:lnTo>
                    <a:pt x="1506" y="821"/>
                  </a:lnTo>
                  <a:lnTo>
                    <a:pt x="1486" y="867"/>
                  </a:lnTo>
                  <a:lnTo>
                    <a:pt x="1459" y="924"/>
                  </a:lnTo>
                  <a:lnTo>
                    <a:pt x="1426" y="1000"/>
                  </a:lnTo>
                  <a:lnTo>
                    <a:pt x="1423" y="1056"/>
                  </a:lnTo>
                  <a:lnTo>
                    <a:pt x="1426" y="1116"/>
                  </a:lnTo>
                  <a:lnTo>
                    <a:pt x="1431" y="1178"/>
                  </a:lnTo>
                  <a:lnTo>
                    <a:pt x="1442" y="1242"/>
                  </a:lnTo>
                  <a:lnTo>
                    <a:pt x="1450" y="1304"/>
                  </a:lnTo>
                  <a:lnTo>
                    <a:pt x="1462" y="1366"/>
                  </a:lnTo>
                  <a:lnTo>
                    <a:pt x="1476" y="1428"/>
                  </a:lnTo>
                  <a:lnTo>
                    <a:pt x="1489" y="1490"/>
                  </a:lnTo>
                  <a:lnTo>
                    <a:pt x="1503" y="1534"/>
                  </a:lnTo>
                  <a:lnTo>
                    <a:pt x="1523" y="1598"/>
                  </a:lnTo>
                  <a:lnTo>
                    <a:pt x="1547" y="1669"/>
                  </a:lnTo>
                  <a:lnTo>
                    <a:pt x="1577" y="1745"/>
                  </a:lnTo>
                  <a:lnTo>
                    <a:pt x="1611" y="1819"/>
                  </a:lnTo>
                  <a:lnTo>
                    <a:pt x="1652" y="1887"/>
                  </a:lnTo>
                  <a:lnTo>
                    <a:pt x="1696" y="1943"/>
                  </a:lnTo>
                  <a:lnTo>
                    <a:pt x="1746" y="1982"/>
                  </a:lnTo>
                  <a:lnTo>
                    <a:pt x="1785" y="1985"/>
                  </a:lnTo>
                  <a:lnTo>
                    <a:pt x="1825" y="1989"/>
                  </a:lnTo>
                  <a:lnTo>
                    <a:pt x="1868" y="1994"/>
                  </a:lnTo>
                  <a:lnTo>
                    <a:pt x="1912" y="2001"/>
                  </a:lnTo>
                  <a:lnTo>
                    <a:pt x="1954" y="2010"/>
                  </a:lnTo>
                  <a:lnTo>
                    <a:pt x="1997" y="2023"/>
                  </a:lnTo>
                  <a:lnTo>
                    <a:pt x="2036" y="2039"/>
                  </a:lnTo>
                  <a:lnTo>
                    <a:pt x="2073" y="2062"/>
                  </a:lnTo>
                  <a:lnTo>
                    <a:pt x="2058" y="2064"/>
                  </a:lnTo>
                  <a:lnTo>
                    <a:pt x="2021" y="2070"/>
                  </a:lnTo>
                  <a:lnTo>
                    <a:pt x="1965" y="2075"/>
                  </a:lnTo>
                  <a:lnTo>
                    <a:pt x="1903" y="2082"/>
                  </a:lnTo>
                  <a:lnTo>
                    <a:pt x="1837" y="2087"/>
                  </a:lnTo>
                  <a:lnTo>
                    <a:pt x="1778" y="2093"/>
                  </a:lnTo>
                  <a:lnTo>
                    <a:pt x="1730" y="2095"/>
                  </a:lnTo>
                  <a:lnTo>
                    <a:pt x="1705" y="2098"/>
                  </a:lnTo>
                  <a:lnTo>
                    <a:pt x="1683" y="2090"/>
                  </a:lnTo>
                  <a:lnTo>
                    <a:pt x="1662" y="2082"/>
                  </a:lnTo>
                  <a:lnTo>
                    <a:pt x="1642" y="2075"/>
                  </a:lnTo>
                  <a:lnTo>
                    <a:pt x="1622" y="2067"/>
                  </a:lnTo>
                  <a:lnTo>
                    <a:pt x="1599" y="2059"/>
                  </a:lnTo>
                  <a:lnTo>
                    <a:pt x="1579" y="2053"/>
                  </a:lnTo>
                  <a:lnTo>
                    <a:pt x="1559" y="2047"/>
                  </a:lnTo>
                  <a:lnTo>
                    <a:pt x="1540" y="2044"/>
                  </a:lnTo>
                  <a:lnTo>
                    <a:pt x="1533" y="2057"/>
                  </a:lnTo>
                  <a:lnTo>
                    <a:pt x="1532" y="2070"/>
                  </a:lnTo>
                  <a:lnTo>
                    <a:pt x="1530" y="2084"/>
                  </a:lnTo>
                  <a:lnTo>
                    <a:pt x="1535" y="2098"/>
                  </a:lnTo>
                  <a:lnTo>
                    <a:pt x="1538" y="2112"/>
                  </a:lnTo>
                  <a:lnTo>
                    <a:pt x="1545" y="2128"/>
                  </a:lnTo>
                  <a:lnTo>
                    <a:pt x="1552" y="2143"/>
                  </a:lnTo>
                  <a:lnTo>
                    <a:pt x="1560" y="2160"/>
                  </a:lnTo>
                  <a:lnTo>
                    <a:pt x="1562" y="2168"/>
                  </a:lnTo>
                  <a:lnTo>
                    <a:pt x="1566" y="2175"/>
                  </a:lnTo>
                  <a:lnTo>
                    <a:pt x="1567" y="2180"/>
                  </a:lnTo>
                  <a:lnTo>
                    <a:pt x="1569" y="2184"/>
                  </a:lnTo>
                  <a:lnTo>
                    <a:pt x="1569" y="2190"/>
                  </a:lnTo>
                  <a:lnTo>
                    <a:pt x="1571" y="219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3236" y="2281"/>
              <a:ext cx="699" cy="441"/>
            </a:xfrm>
            <a:custGeom>
              <a:avLst/>
              <a:gdLst>
                <a:gd name="T0" fmla="*/ 39 w 1398"/>
                <a:gd name="T1" fmla="*/ 218 h 883"/>
                <a:gd name="T2" fmla="*/ 25 w 1398"/>
                <a:gd name="T3" fmla="*/ 213 h 883"/>
                <a:gd name="T4" fmla="*/ 14 w 1398"/>
                <a:gd name="T5" fmla="*/ 206 h 883"/>
                <a:gd name="T6" fmla="*/ 5 w 1398"/>
                <a:gd name="T7" fmla="*/ 199 h 883"/>
                <a:gd name="T8" fmla="*/ 1 w 1398"/>
                <a:gd name="T9" fmla="*/ 191 h 883"/>
                <a:gd name="T10" fmla="*/ 5 w 1398"/>
                <a:gd name="T11" fmla="*/ 182 h 883"/>
                <a:gd name="T12" fmla="*/ 12 w 1398"/>
                <a:gd name="T13" fmla="*/ 174 h 883"/>
                <a:gd name="T14" fmla="*/ 21 w 1398"/>
                <a:gd name="T15" fmla="*/ 167 h 883"/>
                <a:gd name="T16" fmla="*/ 33 w 1398"/>
                <a:gd name="T17" fmla="*/ 155 h 883"/>
                <a:gd name="T18" fmla="*/ 54 w 1398"/>
                <a:gd name="T19" fmla="*/ 129 h 883"/>
                <a:gd name="T20" fmla="*/ 81 w 1398"/>
                <a:gd name="T21" fmla="*/ 100 h 883"/>
                <a:gd name="T22" fmla="*/ 106 w 1398"/>
                <a:gd name="T23" fmla="*/ 79 h 883"/>
                <a:gd name="T24" fmla="*/ 117 w 1398"/>
                <a:gd name="T25" fmla="*/ 77 h 883"/>
                <a:gd name="T26" fmla="*/ 120 w 1398"/>
                <a:gd name="T27" fmla="*/ 81 h 883"/>
                <a:gd name="T28" fmla="*/ 125 w 1398"/>
                <a:gd name="T29" fmla="*/ 85 h 883"/>
                <a:gd name="T30" fmla="*/ 132 w 1398"/>
                <a:gd name="T31" fmla="*/ 89 h 883"/>
                <a:gd name="T32" fmla="*/ 161 w 1398"/>
                <a:gd name="T33" fmla="*/ 93 h 883"/>
                <a:gd name="T34" fmla="*/ 200 w 1398"/>
                <a:gd name="T35" fmla="*/ 81 h 883"/>
                <a:gd name="T36" fmla="*/ 227 w 1398"/>
                <a:gd name="T37" fmla="*/ 54 h 883"/>
                <a:gd name="T38" fmla="*/ 244 w 1398"/>
                <a:gd name="T39" fmla="*/ 18 h 883"/>
                <a:gd name="T40" fmla="*/ 251 w 1398"/>
                <a:gd name="T41" fmla="*/ 0 h 883"/>
                <a:gd name="T42" fmla="*/ 260 w 1398"/>
                <a:gd name="T43" fmla="*/ 2 h 883"/>
                <a:gd name="T44" fmla="*/ 267 w 1398"/>
                <a:gd name="T45" fmla="*/ 7 h 883"/>
                <a:gd name="T46" fmla="*/ 276 w 1398"/>
                <a:gd name="T47" fmla="*/ 11 h 883"/>
                <a:gd name="T48" fmla="*/ 295 w 1398"/>
                <a:gd name="T49" fmla="*/ 15 h 883"/>
                <a:gd name="T50" fmla="*/ 319 w 1398"/>
                <a:gd name="T51" fmla="*/ 27 h 883"/>
                <a:gd name="T52" fmla="*/ 337 w 1398"/>
                <a:gd name="T53" fmla="*/ 48 h 883"/>
                <a:gd name="T54" fmla="*/ 347 w 1398"/>
                <a:gd name="T55" fmla="*/ 75 h 883"/>
                <a:gd name="T56" fmla="*/ 343 w 1398"/>
                <a:gd name="T57" fmla="*/ 97 h 883"/>
                <a:gd name="T58" fmla="*/ 329 w 1398"/>
                <a:gd name="T59" fmla="*/ 109 h 883"/>
                <a:gd name="T60" fmla="*/ 315 w 1398"/>
                <a:gd name="T61" fmla="*/ 113 h 883"/>
                <a:gd name="T62" fmla="*/ 297 w 1398"/>
                <a:gd name="T63" fmla="*/ 112 h 883"/>
                <a:gd name="T64" fmla="*/ 279 w 1398"/>
                <a:gd name="T65" fmla="*/ 109 h 883"/>
                <a:gd name="T66" fmla="*/ 271 w 1398"/>
                <a:gd name="T67" fmla="*/ 107 h 883"/>
                <a:gd name="T68" fmla="*/ 265 w 1398"/>
                <a:gd name="T69" fmla="*/ 107 h 883"/>
                <a:gd name="T70" fmla="*/ 260 w 1398"/>
                <a:gd name="T71" fmla="*/ 109 h 883"/>
                <a:gd name="T72" fmla="*/ 259 w 1398"/>
                <a:gd name="T73" fmla="*/ 116 h 883"/>
                <a:gd name="T74" fmla="*/ 261 w 1398"/>
                <a:gd name="T75" fmla="*/ 123 h 883"/>
                <a:gd name="T76" fmla="*/ 264 w 1398"/>
                <a:gd name="T77" fmla="*/ 131 h 883"/>
                <a:gd name="T78" fmla="*/ 262 w 1398"/>
                <a:gd name="T79" fmla="*/ 156 h 883"/>
                <a:gd name="T80" fmla="*/ 243 w 1398"/>
                <a:gd name="T81" fmla="*/ 179 h 883"/>
                <a:gd name="T82" fmla="*/ 213 w 1398"/>
                <a:gd name="T83" fmla="*/ 184 h 883"/>
                <a:gd name="T84" fmla="*/ 180 w 1398"/>
                <a:gd name="T85" fmla="*/ 172 h 883"/>
                <a:gd name="T86" fmla="*/ 161 w 1398"/>
                <a:gd name="T87" fmla="*/ 162 h 883"/>
                <a:gd name="T88" fmla="*/ 152 w 1398"/>
                <a:gd name="T89" fmla="*/ 172 h 883"/>
                <a:gd name="T90" fmla="*/ 137 w 1398"/>
                <a:gd name="T91" fmla="*/ 191 h 883"/>
                <a:gd name="T92" fmla="*/ 119 w 1398"/>
                <a:gd name="T93" fmla="*/ 206 h 883"/>
                <a:gd name="T94" fmla="*/ 97 w 1398"/>
                <a:gd name="T95" fmla="*/ 216 h 883"/>
                <a:gd name="T96" fmla="*/ 80 w 1398"/>
                <a:gd name="T97" fmla="*/ 220 h 883"/>
                <a:gd name="T98" fmla="*/ 71 w 1398"/>
                <a:gd name="T99" fmla="*/ 220 h 883"/>
                <a:gd name="T100" fmla="*/ 60 w 1398"/>
                <a:gd name="T101" fmla="*/ 220 h 883"/>
                <a:gd name="T102" fmla="*/ 51 w 1398"/>
                <a:gd name="T103" fmla="*/ 220 h 8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8"/>
                <a:gd name="T157" fmla="*/ 0 h 883"/>
                <a:gd name="T158" fmla="*/ 1398 w 1398"/>
                <a:gd name="T159" fmla="*/ 883 h 8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8" h="883">
                  <a:moveTo>
                    <a:pt x="185" y="883"/>
                  </a:moveTo>
                  <a:lnTo>
                    <a:pt x="155" y="874"/>
                  </a:lnTo>
                  <a:lnTo>
                    <a:pt x="128" y="864"/>
                  </a:lnTo>
                  <a:lnTo>
                    <a:pt x="102" y="852"/>
                  </a:lnTo>
                  <a:lnTo>
                    <a:pt x="82" y="840"/>
                  </a:lnTo>
                  <a:lnTo>
                    <a:pt x="58" y="826"/>
                  </a:lnTo>
                  <a:lnTo>
                    <a:pt x="38" y="812"/>
                  </a:lnTo>
                  <a:lnTo>
                    <a:pt x="19" y="799"/>
                  </a:lnTo>
                  <a:lnTo>
                    <a:pt x="0" y="786"/>
                  </a:lnTo>
                  <a:lnTo>
                    <a:pt x="4" y="765"/>
                  </a:lnTo>
                  <a:lnTo>
                    <a:pt x="12" y="746"/>
                  </a:lnTo>
                  <a:lnTo>
                    <a:pt x="22" y="728"/>
                  </a:lnTo>
                  <a:lnTo>
                    <a:pt x="36" y="712"/>
                  </a:lnTo>
                  <a:lnTo>
                    <a:pt x="50" y="696"/>
                  </a:lnTo>
                  <a:lnTo>
                    <a:pt x="67" y="682"/>
                  </a:lnTo>
                  <a:lnTo>
                    <a:pt x="84" y="669"/>
                  </a:lnTo>
                  <a:lnTo>
                    <a:pt x="104" y="660"/>
                  </a:lnTo>
                  <a:lnTo>
                    <a:pt x="129" y="623"/>
                  </a:lnTo>
                  <a:lnTo>
                    <a:pt x="168" y="575"/>
                  </a:lnTo>
                  <a:lnTo>
                    <a:pt x="216" y="517"/>
                  </a:lnTo>
                  <a:lnTo>
                    <a:pt x="270" y="458"/>
                  </a:lnTo>
                  <a:lnTo>
                    <a:pt x="323" y="400"/>
                  </a:lnTo>
                  <a:lnTo>
                    <a:pt x="377" y="352"/>
                  </a:lnTo>
                  <a:lnTo>
                    <a:pt x="425" y="316"/>
                  </a:lnTo>
                  <a:lnTo>
                    <a:pt x="462" y="303"/>
                  </a:lnTo>
                  <a:lnTo>
                    <a:pt x="469" y="310"/>
                  </a:lnTo>
                  <a:lnTo>
                    <a:pt x="476" y="319"/>
                  </a:lnTo>
                  <a:lnTo>
                    <a:pt x="483" y="327"/>
                  </a:lnTo>
                  <a:lnTo>
                    <a:pt x="493" y="334"/>
                  </a:lnTo>
                  <a:lnTo>
                    <a:pt x="501" y="340"/>
                  </a:lnTo>
                  <a:lnTo>
                    <a:pt x="513" y="347"/>
                  </a:lnTo>
                  <a:lnTo>
                    <a:pt x="527" y="356"/>
                  </a:lnTo>
                  <a:lnTo>
                    <a:pt x="545" y="366"/>
                  </a:lnTo>
                  <a:lnTo>
                    <a:pt x="644" y="374"/>
                  </a:lnTo>
                  <a:lnTo>
                    <a:pt x="731" y="359"/>
                  </a:lnTo>
                  <a:lnTo>
                    <a:pt x="802" y="325"/>
                  </a:lnTo>
                  <a:lnTo>
                    <a:pt x="863" y="279"/>
                  </a:lnTo>
                  <a:lnTo>
                    <a:pt x="911" y="219"/>
                  </a:lnTo>
                  <a:lnTo>
                    <a:pt x="948" y="151"/>
                  </a:lnTo>
                  <a:lnTo>
                    <a:pt x="977" y="75"/>
                  </a:lnTo>
                  <a:lnTo>
                    <a:pt x="997" y="0"/>
                  </a:lnTo>
                  <a:lnTo>
                    <a:pt x="1007" y="0"/>
                  </a:lnTo>
                  <a:lnTo>
                    <a:pt x="1023" y="5"/>
                  </a:lnTo>
                  <a:lnTo>
                    <a:pt x="1038" y="10"/>
                  </a:lnTo>
                  <a:lnTo>
                    <a:pt x="1053" y="19"/>
                  </a:lnTo>
                  <a:lnTo>
                    <a:pt x="1068" y="28"/>
                  </a:lnTo>
                  <a:lnTo>
                    <a:pt x="1085" y="37"/>
                  </a:lnTo>
                  <a:lnTo>
                    <a:pt x="1102" y="44"/>
                  </a:lnTo>
                  <a:lnTo>
                    <a:pt x="1119" y="53"/>
                  </a:lnTo>
                  <a:lnTo>
                    <a:pt x="1177" y="61"/>
                  </a:lnTo>
                  <a:lnTo>
                    <a:pt x="1230" y="81"/>
                  </a:lnTo>
                  <a:lnTo>
                    <a:pt x="1276" y="111"/>
                  </a:lnTo>
                  <a:lnTo>
                    <a:pt x="1316" y="151"/>
                  </a:lnTo>
                  <a:lnTo>
                    <a:pt x="1347" y="195"/>
                  </a:lnTo>
                  <a:lnTo>
                    <a:pt x="1372" y="245"/>
                  </a:lnTo>
                  <a:lnTo>
                    <a:pt x="1388" y="300"/>
                  </a:lnTo>
                  <a:lnTo>
                    <a:pt x="1398" y="358"/>
                  </a:lnTo>
                  <a:lnTo>
                    <a:pt x="1371" y="391"/>
                  </a:lnTo>
                  <a:lnTo>
                    <a:pt x="1344" y="418"/>
                  </a:lnTo>
                  <a:lnTo>
                    <a:pt x="1316" y="436"/>
                  </a:lnTo>
                  <a:lnTo>
                    <a:pt x="1291" y="448"/>
                  </a:lnTo>
                  <a:lnTo>
                    <a:pt x="1260" y="452"/>
                  </a:lnTo>
                  <a:lnTo>
                    <a:pt x="1226" y="454"/>
                  </a:lnTo>
                  <a:lnTo>
                    <a:pt x="1186" y="451"/>
                  </a:lnTo>
                  <a:lnTo>
                    <a:pt x="1142" y="446"/>
                  </a:lnTo>
                  <a:lnTo>
                    <a:pt x="1116" y="439"/>
                  </a:lnTo>
                  <a:lnTo>
                    <a:pt x="1097" y="436"/>
                  </a:lnTo>
                  <a:lnTo>
                    <a:pt x="1082" y="431"/>
                  </a:lnTo>
                  <a:lnTo>
                    <a:pt x="1074" y="430"/>
                  </a:lnTo>
                  <a:lnTo>
                    <a:pt x="1060" y="428"/>
                  </a:lnTo>
                  <a:lnTo>
                    <a:pt x="1048" y="428"/>
                  </a:lnTo>
                  <a:lnTo>
                    <a:pt x="1038" y="437"/>
                  </a:lnTo>
                  <a:lnTo>
                    <a:pt x="1035" y="451"/>
                  </a:lnTo>
                  <a:lnTo>
                    <a:pt x="1033" y="464"/>
                  </a:lnTo>
                  <a:lnTo>
                    <a:pt x="1038" y="479"/>
                  </a:lnTo>
                  <a:lnTo>
                    <a:pt x="1041" y="493"/>
                  </a:lnTo>
                  <a:lnTo>
                    <a:pt x="1048" y="510"/>
                  </a:lnTo>
                  <a:lnTo>
                    <a:pt x="1053" y="527"/>
                  </a:lnTo>
                  <a:lnTo>
                    <a:pt x="1058" y="545"/>
                  </a:lnTo>
                  <a:lnTo>
                    <a:pt x="1046" y="625"/>
                  </a:lnTo>
                  <a:lnTo>
                    <a:pt x="1018" y="684"/>
                  </a:lnTo>
                  <a:lnTo>
                    <a:pt x="973" y="719"/>
                  </a:lnTo>
                  <a:lnTo>
                    <a:pt x="919" y="739"/>
                  </a:lnTo>
                  <a:lnTo>
                    <a:pt x="855" y="737"/>
                  </a:lnTo>
                  <a:lnTo>
                    <a:pt x="788" y="721"/>
                  </a:lnTo>
                  <a:lnTo>
                    <a:pt x="720" y="691"/>
                  </a:lnTo>
                  <a:lnTo>
                    <a:pt x="658" y="651"/>
                  </a:lnTo>
                  <a:lnTo>
                    <a:pt x="642" y="651"/>
                  </a:lnTo>
                  <a:lnTo>
                    <a:pt x="637" y="651"/>
                  </a:lnTo>
                  <a:lnTo>
                    <a:pt x="608" y="691"/>
                  </a:lnTo>
                  <a:lnTo>
                    <a:pt x="579" y="731"/>
                  </a:lnTo>
                  <a:lnTo>
                    <a:pt x="547" y="765"/>
                  </a:lnTo>
                  <a:lnTo>
                    <a:pt x="515" y="798"/>
                  </a:lnTo>
                  <a:lnTo>
                    <a:pt x="476" y="824"/>
                  </a:lnTo>
                  <a:lnTo>
                    <a:pt x="435" y="848"/>
                  </a:lnTo>
                  <a:lnTo>
                    <a:pt x="389" y="867"/>
                  </a:lnTo>
                  <a:lnTo>
                    <a:pt x="340" y="883"/>
                  </a:lnTo>
                  <a:lnTo>
                    <a:pt x="320" y="883"/>
                  </a:lnTo>
                  <a:lnTo>
                    <a:pt x="301" y="883"/>
                  </a:lnTo>
                  <a:lnTo>
                    <a:pt x="281" y="883"/>
                  </a:lnTo>
                  <a:lnTo>
                    <a:pt x="262" y="883"/>
                  </a:lnTo>
                  <a:lnTo>
                    <a:pt x="241" y="883"/>
                  </a:lnTo>
                  <a:lnTo>
                    <a:pt x="223" y="883"/>
                  </a:lnTo>
                  <a:lnTo>
                    <a:pt x="204" y="883"/>
                  </a:lnTo>
                  <a:lnTo>
                    <a:pt x="185" y="883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2092" y="2383"/>
              <a:ext cx="631" cy="313"/>
            </a:xfrm>
            <a:custGeom>
              <a:avLst/>
              <a:gdLst>
                <a:gd name="T0" fmla="*/ 210 w 1264"/>
                <a:gd name="T1" fmla="*/ 154 h 625"/>
                <a:gd name="T2" fmla="*/ 183 w 1264"/>
                <a:gd name="T3" fmla="*/ 145 h 625"/>
                <a:gd name="T4" fmla="*/ 162 w 1264"/>
                <a:gd name="T5" fmla="*/ 131 h 625"/>
                <a:gd name="T6" fmla="*/ 146 w 1264"/>
                <a:gd name="T7" fmla="*/ 112 h 625"/>
                <a:gd name="T8" fmla="*/ 137 w 1264"/>
                <a:gd name="T9" fmla="*/ 100 h 625"/>
                <a:gd name="T10" fmla="*/ 127 w 1264"/>
                <a:gd name="T11" fmla="*/ 102 h 625"/>
                <a:gd name="T12" fmla="*/ 115 w 1264"/>
                <a:gd name="T13" fmla="*/ 108 h 625"/>
                <a:gd name="T14" fmla="*/ 104 w 1264"/>
                <a:gd name="T15" fmla="*/ 114 h 625"/>
                <a:gd name="T16" fmla="*/ 97 w 1264"/>
                <a:gd name="T17" fmla="*/ 116 h 625"/>
                <a:gd name="T18" fmla="*/ 92 w 1264"/>
                <a:gd name="T19" fmla="*/ 116 h 625"/>
                <a:gd name="T20" fmla="*/ 87 w 1264"/>
                <a:gd name="T21" fmla="*/ 116 h 625"/>
                <a:gd name="T22" fmla="*/ 82 w 1264"/>
                <a:gd name="T23" fmla="*/ 115 h 625"/>
                <a:gd name="T24" fmla="*/ 75 w 1264"/>
                <a:gd name="T25" fmla="*/ 106 h 625"/>
                <a:gd name="T26" fmla="*/ 75 w 1264"/>
                <a:gd name="T27" fmla="*/ 94 h 625"/>
                <a:gd name="T28" fmla="*/ 79 w 1264"/>
                <a:gd name="T29" fmla="*/ 83 h 625"/>
                <a:gd name="T30" fmla="*/ 81 w 1264"/>
                <a:gd name="T31" fmla="*/ 74 h 625"/>
                <a:gd name="T32" fmla="*/ 77 w 1264"/>
                <a:gd name="T33" fmla="*/ 70 h 625"/>
                <a:gd name="T34" fmla="*/ 72 w 1264"/>
                <a:gd name="T35" fmla="*/ 70 h 625"/>
                <a:gd name="T36" fmla="*/ 61 w 1264"/>
                <a:gd name="T37" fmla="*/ 73 h 625"/>
                <a:gd name="T38" fmla="*/ 46 w 1264"/>
                <a:gd name="T39" fmla="*/ 78 h 625"/>
                <a:gd name="T40" fmla="*/ 31 w 1264"/>
                <a:gd name="T41" fmla="*/ 81 h 625"/>
                <a:gd name="T42" fmla="*/ 15 w 1264"/>
                <a:gd name="T43" fmla="*/ 79 h 625"/>
                <a:gd name="T44" fmla="*/ 3 w 1264"/>
                <a:gd name="T45" fmla="*/ 66 h 625"/>
                <a:gd name="T46" fmla="*/ 0 w 1264"/>
                <a:gd name="T47" fmla="*/ 51 h 625"/>
                <a:gd name="T48" fmla="*/ 3 w 1264"/>
                <a:gd name="T49" fmla="*/ 39 h 625"/>
                <a:gd name="T50" fmla="*/ 13 w 1264"/>
                <a:gd name="T51" fmla="*/ 26 h 625"/>
                <a:gd name="T52" fmla="*/ 20 w 1264"/>
                <a:gd name="T53" fmla="*/ 17 h 625"/>
                <a:gd name="T54" fmla="*/ 31 w 1264"/>
                <a:gd name="T55" fmla="*/ 13 h 625"/>
                <a:gd name="T56" fmla="*/ 54 w 1264"/>
                <a:gd name="T57" fmla="*/ 14 h 625"/>
                <a:gd name="T58" fmla="*/ 75 w 1264"/>
                <a:gd name="T59" fmla="*/ 14 h 625"/>
                <a:gd name="T60" fmla="*/ 96 w 1264"/>
                <a:gd name="T61" fmla="*/ 7 h 625"/>
                <a:gd name="T62" fmla="*/ 109 w 1264"/>
                <a:gd name="T63" fmla="*/ 0 h 625"/>
                <a:gd name="T64" fmla="*/ 114 w 1264"/>
                <a:gd name="T65" fmla="*/ 15 h 625"/>
                <a:gd name="T66" fmla="*/ 126 w 1264"/>
                <a:gd name="T67" fmla="*/ 42 h 625"/>
                <a:gd name="T68" fmla="*/ 148 w 1264"/>
                <a:gd name="T69" fmla="*/ 60 h 625"/>
                <a:gd name="T70" fmla="*/ 180 w 1264"/>
                <a:gd name="T71" fmla="*/ 66 h 625"/>
                <a:gd name="T72" fmla="*/ 202 w 1264"/>
                <a:gd name="T73" fmla="*/ 61 h 625"/>
                <a:gd name="T74" fmla="*/ 207 w 1264"/>
                <a:gd name="T75" fmla="*/ 58 h 625"/>
                <a:gd name="T76" fmla="*/ 212 w 1264"/>
                <a:gd name="T77" fmla="*/ 56 h 625"/>
                <a:gd name="T78" fmla="*/ 217 w 1264"/>
                <a:gd name="T79" fmla="*/ 55 h 625"/>
                <a:gd name="T80" fmla="*/ 227 w 1264"/>
                <a:gd name="T81" fmla="*/ 64 h 625"/>
                <a:gd name="T82" fmla="*/ 240 w 1264"/>
                <a:gd name="T83" fmla="*/ 75 h 625"/>
                <a:gd name="T84" fmla="*/ 255 w 1264"/>
                <a:gd name="T85" fmla="*/ 82 h 625"/>
                <a:gd name="T86" fmla="*/ 275 w 1264"/>
                <a:gd name="T87" fmla="*/ 88 h 625"/>
                <a:gd name="T88" fmla="*/ 293 w 1264"/>
                <a:gd name="T89" fmla="*/ 100 h 625"/>
                <a:gd name="T90" fmla="*/ 303 w 1264"/>
                <a:gd name="T91" fmla="*/ 111 h 625"/>
                <a:gd name="T92" fmla="*/ 307 w 1264"/>
                <a:gd name="T93" fmla="*/ 116 h 625"/>
                <a:gd name="T94" fmla="*/ 311 w 1264"/>
                <a:gd name="T95" fmla="*/ 120 h 625"/>
                <a:gd name="T96" fmla="*/ 313 w 1264"/>
                <a:gd name="T97" fmla="*/ 127 h 625"/>
                <a:gd name="T98" fmla="*/ 314 w 1264"/>
                <a:gd name="T99" fmla="*/ 133 h 625"/>
                <a:gd name="T100" fmla="*/ 315 w 1264"/>
                <a:gd name="T101" fmla="*/ 137 h 625"/>
                <a:gd name="T102" fmla="*/ 312 w 1264"/>
                <a:gd name="T103" fmla="*/ 137 h 625"/>
                <a:gd name="T104" fmla="*/ 309 w 1264"/>
                <a:gd name="T105" fmla="*/ 137 h 625"/>
                <a:gd name="T106" fmla="*/ 297 w 1264"/>
                <a:gd name="T107" fmla="*/ 142 h 625"/>
                <a:gd name="T108" fmla="*/ 278 w 1264"/>
                <a:gd name="T109" fmla="*/ 149 h 625"/>
                <a:gd name="T110" fmla="*/ 258 w 1264"/>
                <a:gd name="T111" fmla="*/ 154 h 625"/>
                <a:gd name="T112" fmla="*/ 236 w 1264"/>
                <a:gd name="T113" fmla="*/ 156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4"/>
                <a:gd name="T172" fmla="*/ 0 h 625"/>
                <a:gd name="T173" fmla="*/ 1264 w 126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4" h="625">
                  <a:moveTo>
                    <a:pt x="904" y="625"/>
                  </a:moveTo>
                  <a:lnTo>
                    <a:pt x="842" y="615"/>
                  </a:lnTo>
                  <a:lnTo>
                    <a:pt x="786" y="600"/>
                  </a:lnTo>
                  <a:lnTo>
                    <a:pt x="735" y="578"/>
                  </a:lnTo>
                  <a:lnTo>
                    <a:pt x="691" y="553"/>
                  </a:lnTo>
                  <a:lnTo>
                    <a:pt x="651" y="522"/>
                  </a:lnTo>
                  <a:lnTo>
                    <a:pt x="615" y="486"/>
                  </a:lnTo>
                  <a:lnTo>
                    <a:pt x="584" y="446"/>
                  </a:lnTo>
                  <a:lnTo>
                    <a:pt x="564" y="402"/>
                  </a:lnTo>
                  <a:lnTo>
                    <a:pt x="549" y="398"/>
                  </a:lnTo>
                  <a:lnTo>
                    <a:pt x="530" y="401"/>
                  </a:lnTo>
                  <a:lnTo>
                    <a:pt x="508" y="408"/>
                  </a:lnTo>
                  <a:lnTo>
                    <a:pt x="486" y="420"/>
                  </a:lnTo>
                  <a:lnTo>
                    <a:pt x="460" y="432"/>
                  </a:lnTo>
                  <a:lnTo>
                    <a:pt x="438" y="443"/>
                  </a:lnTo>
                  <a:lnTo>
                    <a:pt x="416" y="455"/>
                  </a:lnTo>
                  <a:lnTo>
                    <a:pt x="401" y="464"/>
                  </a:lnTo>
                  <a:lnTo>
                    <a:pt x="389" y="463"/>
                  </a:lnTo>
                  <a:lnTo>
                    <a:pt x="379" y="463"/>
                  </a:lnTo>
                  <a:lnTo>
                    <a:pt x="369" y="463"/>
                  </a:lnTo>
                  <a:lnTo>
                    <a:pt x="358" y="463"/>
                  </a:lnTo>
                  <a:lnTo>
                    <a:pt x="348" y="461"/>
                  </a:lnTo>
                  <a:lnTo>
                    <a:pt x="338" y="460"/>
                  </a:lnTo>
                  <a:lnTo>
                    <a:pt x="328" y="457"/>
                  </a:lnTo>
                  <a:lnTo>
                    <a:pt x="318" y="455"/>
                  </a:lnTo>
                  <a:lnTo>
                    <a:pt x="301" y="423"/>
                  </a:lnTo>
                  <a:lnTo>
                    <a:pt x="297" y="396"/>
                  </a:lnTo>
                  <a:lnTo>
                    <a:pt x="301" y="373"/>
                  </a:lnTo>
                  <a:lnTo>
                    <a:pt x="309" y="352"/>
                  </a:lnTo>
                  <a:lnTo>
                    <a:pt x="318" y="331"/>
                  </a:lnTo>
                  <a:lnTo>
                    <a:pt x="326" y="313"/>
                  </a:lnTo>
                  <a:lnTo>
                    <a:pt x="326" y="294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1" y="277"/>
                  </a:lnTo>
                  <a:lnTo>
                    <a:pt x="289" y="277"/>
                  </a:lnTo>
                  <a:lnTo>
                    <a:pt x="277" y="277"/>
                  </a:lnTo>
                  <a:lnTo>
                    <a:pt x="246" y="290"/>
                  </a:lnTo>
                  <a:lnTo>
                    <a:pt x="216" y="303"/>
                  </a:lnTo>
                  <a:lnTo>
                    <a:pt x="185" y="312"/>
                  </a:lnTo>
                  <a:lnTo>
                    <a:pt x="156" y="319"/>
                  </a:lnTo>
                  <a:lnTo>
                    <a:pt x="126" y="321"/>
                  </a:lnTo>
                  <a:lnTo>
                    <a:pt x="95" y="319"/>
                  </a:lnTo>
                  <a:lnTo>
                    <a:pt x="63" y="313"/>
                  </a:lnTo>
                  <a:lnTo>
                    <a:pt x="31" y="303"/>
                  </a:lnTo>
                  <a:lnTo>
                    <a:pt x="14" y="262"/>
                  </a:lnTo>
                  <a:lnTo>
                    <a:pt x="5" y="231"/>
                  </a:lnTo>
                  <a:lnTo>
                    <a:pt x="0" y="201"/>
                  </a:lnTo>
                  <a:lnTo>
                    <a:pt x="5" y="178"/>
                  </a:lnTo>
                  <a:lnTo>
                    <a:pt x="15" y="153"/>
                  </a:lnTo>
                  <a:lnTo>
                    <a:pt x="31" y="129"/>
                  </a:lnTo>
                  <a:lnTo>
                    <a:pt x="53" y="101"/>
                  </a:lnTo>
                  <a:lnTo>
                    <a:pt x="82" y="71"/>
                  </a:lnTo>
                  <a:lnTo>
                    <a:pt x="82" y="65"/>
                  </a:lnTo>
                  <a:lnTo>
                    <a:pt x="82" y="54"/>
                  </a:lnTo>
                  <a:lnTo>
                    <a:pt x="126" y="49"/>
                  </a:lnTo>
                  <a:lnTo>
                    <a:pt x="172" y="51"/>
                  </a:lnTo>
                  <a:lnTo>
                    <a:pt x="216" y="54"/>
                  </a:lnTo>
                  <a:lnTo>
                    <a:pt x="260" y="57"/>
                  </a:lnTo>
                  <a:lnTo>
                    <a:pt x="302" y="54"/>
                  </a:lnTo>
                  <a:lnTo>
                    <a:pt x="345" y="46"/>
                  </a:lnTo>
                  <a:lnTo>
                    <a:pt x="387" y="28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52" y="0"/>
                  </a:lnTo>
                  <a:lnTo>
                    <a:pt x="457" y="58"/>
                  </a:lnTo>
                  <a:lnTo>
                    <a:pt x="476" y="116"/>
                  </a:lnTo>
                  <a:lnTo>
                    <a:pt x="505" y="166"/>
                  </a:lnTo>
                  <a:lnTo>
                    <a:pt x="545" y="209"/>
                  </a:lnTo>
                  <a:lnTo>
                    <a:pt x="595" y="240"/>
                  </a:lnTo>
                  <a:lnTo>
                    <a:pt x="656" y="259"/>
                  </a:lnTo>
                  <a:lnTo>
                    <a:pt x="724" y="263"/>
                  </a:lnTo>
                  <a:lnTo>
                    <a:pt x="802" y="250"/>
                  </a:lnTo>
                  <a:lnTo>
                    <a:pt x="812" y="243"/>
                  </a:lnTo>
                  <a:lnTo>
                    <a:pt x="822" y="237"/>
                  </a:lnTo>
                  <a:lnTo>
                    <a:pt x="832" y="231"/>
                  </a:lnTo>
                  <a:lnTo>
                    <a:pt x="842" y="226"/>
                  </a:lnTo>
                  <a:lnTo>
                    <a:pt x="851" y="222"/>
                  </a:lnTo>
                  <a:lnTo>
                    <a:pt x="861" y="220"/>
                  </a:lnTo>
                  <a:lnTo>
                    <a:pt x="871" y="220"/>
                  </a:lnTo>
                  <a:lnTo>
                    <a:pt x="883" y="223"/>
                  </a:lnTo>
                  <a:lnTo>
                    <a:pt x="909" y="254"/>
                  </a:lnTo>
                  <a:lnTo>
                    <a:pt x="936" y="281"/>
                  </a:lnTo>
                  <a:lnTo>
                    <a:pt x="961" y="300"/>
                  </a:lnTo>
                  <a:lnTo>
                    <a:pt x="994" y="316"/>
                  </a:lnTo>
                  <a:lnTo>
                    <a:pt x="1024" y="328"/>
                  </a:lnTo>
                  <a:lnTo>
                    <a:pt x="1062" y="342"/>
                  </a:lnTo>
                  <a:lnTo>
                    <a:pt x="1102" y="352"/>
                  </a:lnTo>
                  <a:lnTo>
                    <a:pt x="1150" y="367"/>
                  </a:lnTo>
                  <a:lnTo>
                    <a:pt x="1175" y="398"/>
                  </a:lnTo>
                  <a:lnTo>
                    <a:pt x="1197" y="423"/>
                  </a:lnTo>
                  <a:lnTo>
                    <a:pt x="1213" y="441"/>
                  </a:lnTo>
                  <a:lnTo>
                    <a:pt x="1225" y="455"/>
                  </a:lnTo>
                  <a:lnTo>
                    <a:pt x="1231" y="464"/>
                  </a:lnTo>
                  <a:lnTo>
                    <a:pt x="1240" y="473"/>
                  </a:lnTo>
                  <a:lnTo>
                    <a:pt x="1245" y="480"/>
                  </a:lnTo>
                  <a:lnTo>
                    <a:pt x="1253" y="491"/>
                  </a:lnTo>
                  <a:lnTo>
                    <a:pt x="1255" y="507"/>
                  </a:lnTo>
                  <a:lnTo>
                    <a:pt x="1259" y="522"/>
                  </a:lnTo>
                  <a:lnTo>
                    <a:pt x="1260" y="531"/>
                  </a:lnTo>
                  <a:lnTo>
                    <a:pt x="1262" y="539"/>
                  </a:lnTo>
                  <a:lnTo>
                    <a:pt x="1262" y="547"/>
                  </a:lnTo>
                  <a:lnTo>
                    <a:pt x="1264" y="554"/>
                  </a:lnTo>
                  <a:lnTo>
                    <a:pt x="1250" y="548"/>
                  </a:lnTo>
                  <a:lnTo>
                    <a:pt x="1243" y="545"/>
                  </a:lnTo>
                  <a:lnTo>
                    <a:pt x="1238" y="545"/>
                  </a:lnTo>
                  <a:lnTo>
                    <a:pt x="1233" y="545"/>
                  </a:lnTo>
                  <a:lnTo>
                    <a:pt x="1192" y="566"/>
                  </a:lnTo>
                  <a:lnTo>
                    <a:pt x="1153" y="582"/>
                  </a:lnTo>
                  <a:lnTo>
                    <a:pt x="1114" y="596"/>
                  </a:lnTo>
                  <a:lnTo>
                    <a:pt x="1075" y="607"/>
                  </a:lnTo>
                  <a:lnTo>
                    <a:pt x="1033" y="615"/>
                  </a:lnTo>
                  <a:lnTo>
                    <a:pt x="992" y="621"/>
                  </a:lnTo>
                  <a:lnTo>
                    <a:pt x="948" y="624"/>
                  </a:lnTo>
                  <a:lnTo>
                    <a:pt x="904" y="625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2805" y="2374"/>
              <a:ext cx="252" cy="241"/>
            </a:xfrm>
            <a:custGeom>
              <a:avLst/>
              <a:gdLst>
                <a:gd name="T0" fmla="*/ 39 w 504"/>
                <a:gd name="T1" fmla="*/ 121 h 481"/>
                <a:gd name="T2" fmla="*/ 32 w 504"/>
                <a:gd name="T3" fmla="*/ 118 h 481"/>
                <a:gd name="T4" fmla="*/ 25 w 504"/>
                <a:gd name="T5" fmla="*/ 115 h 481"/>
                <a:gd name="T6" fmla="*/ 19 w 504"/>
                <a:gd name="T7" fmla="*/ 111 h 481"/>
                <a:gd name="T8" fmla="*/ 14 w 504"/>
                <a:gd name="T9" fmla="*/ 106 h 481"/>
                <a:gd name="T10" fmla="*/ 8 w 504"/>
                <a:gd name="T11" fmla="*/ 100 h 481"/>
                <a:gd name="T12" fmla="*/ 5 w 504"/>
                <a:gd name="T13" fmla="*/ 95 h 481"/>
                <a:gd name="T14" fmla="*/ 2 w 504"/>
                <a:gd name="T15" fmla="*/ 90 h 481"/>
                <a:gd name="T16" fmla="*/ 0 w 504"/>
                <a:gd name="T17" fmla="*/ 85 h 481"/>
                <a:gd name="T18" fmla="*/ 10 w 504"/>
                <a:gd name="T19" fmla="*/ 76 h 481"/>
                <a:gd name="T20" fmla="*/ 19 w 504"/>
                <a:gd name="T21" fmla="*/ 68 h 481"/>
                <a:gd name="T22" fmla="*/ 24 w 504"/>
                <a:gd name="T23" fmla="*/ 60 h 481"/>
                <a:gd name="T24" fmla="*/ 27 w 504"/>
                <a:gd name="T25" fmla="*/ 52 h 481"/>
                <a:gd name="T26" fmla="*/ 29 w 504"/>
                <a:gd name="T27" fmla="*/ 42 h 481"/>
                <a:gd name="T28" fmla="*/ 30 w 504"/>
                <a:gd name="T29" fmla="*/ 34 h 481"/>
                <a:gd name="T30" fmla="*/ 30 w 504"/>
                <a:gd name="T31" fmla="*/ 24 h 481"/>
                <a:gd name="T32" fmla="*/ 31 w 504"/>
                <a:gd name="T33" fmla="*/ 14 h 481"/>
                <a:gd name="T34" fmla="*/ 34 w 504"/>
                <a:gd name="T35" fmla="*/ 12 h 481"/>
                <a:gd name="T36" fmla="*/ 37 w 504"/>
                <a:gd name="T37" fmla="*/ 11 h 481"/>
                <a:gd name="T38" fmla="*/ 40 w 504"/>
                <a:gd name="T39" fmla="*/ 9 h 481"/>
                <a:gd name="T40" fmla="*/ 44 w 504"/>
                <a:gd name="T41" fmla="*/ 7 h 481"/>
                <a:gd name="T42" fmla="*/ 48 w 504"/>
                <a:gd name="T43" fmla="*/ 5 h 481"/>
                <a:gd name="T44" fmla="*/ 52 w 504"/>
                <a:gd name="T45" fmla="*/ 3 h 481"/>
                <a:gd name="T46" fmla="*/ 55 w 504"/>
                <a:gd name="T47" fmla="*/ 1 h 481"/>
                <a:gd name="T48" fmla="*/ 59 w 504"/>
                <a:gd name="T49" fmla="*/ 0 h 481"/>
                <a:gd name="T50" fmla="*/ 61 w 504"/>
                <a:gd name="T51" fmla="*/ 9 h 481"/>
                <a:gd name="T52" fmla="*/ 65 w 504"/>
                <a:gd name="T53" fmla="*/ 16 h 481"/>
                <a:gd name="T54" fmla="*/ 71 w 504"/>
                <a:gd name="T55" fmla="*/ 19 h 481"/>
                <a:gd name="T56" fmla="*/ 78 w 504"/>
                <a:gd name="T57" fmla="*/ 21 h 481"/>
                <a:gd name="T58" fmla="*/ 86 w 504"/>
                <a:gd name="T59" fmla="*/ 20 h 481"/>
                <a:gd name="T60" fmla="*/ 95 w 504"/>
                <a:gd name="T61" fmla="*/ 18 h 481"/>
                <a:gd name="T62" fmla="*/ 104 w 504"/>
                <a:gd name="T63" fmla="*/ 14 h 481"/>
                <a:gd name="T64" fmla="*/ 113 w 504"/>
                <a:gd name="T65" fmla="*/ 9 h 481"/>
                <a:gd name="T66" fmla="*/ 116 w 504"/>
                <a:gd name="T67" fmla="*/ 10 h 481"/>
                <a:gd name="T68" fmla="*/ 119 w 504"/>
                <a:gd name="T69" fmla="*/ 11 h 481"/>
                <a:gd name="T70" fmla="*/ 120 w 504"/>
                <a:gd name="T71" fmla="*/ 15 h 481"/>
                <a:gd name="T72" fmla="*/ 120 w 504"/>
                <a:gd name="T73" fmla="*/ 18 h 481"/>
                <a:gd name="T74" fmla="*/ 121 w 504"/>
                <a:gd name="T75" fmla="*/ 22 h 481"/>
                <a:gd name="T76" fmla="*/ 123 w 504"/>
                <a:gd name="T77" fmla="*/ 26 h 481"/>
                <a:gd name="T78" fmla="*/ 123 w 504"/>
                <a:gd name="T79" fmla="*/ 30 h 481"/>
                <a:gd name="T80" fmla="*/ 124 w 504"/>
                <a:gd name="T81" fmla="*/ 34 h 481"/>
                <a:gd name="T82" fmla="*/ 125 w 504"/>
                <a:gd name="T83" fmla="*/ 38 h 481"/>
                <a:gd name="T84" fmla="*/ 126 w 504"/>
                <a:gd name="T85" fmla="*/ 43 h 481"/>
                <a:gd name="T86" fmla="*/ 117 w 504"/>
                <a:gd name="T87" fmla="*/ 53 h 481"/>
                <a:gd name="T88" fmla="*/ 108 w 504"/>
                <a:gd name="T89" fmla="*/ 64 h 481"/>
                <a:gd name="T90" fmla="*/ 98 w 504"/>
                <a:gd name="T91" fmla="*/ 76 h 481"/>
                <a:gd name="T92" fmla="*/ 88 w 504"/>
                <a:gd name="T93" fmla="*/ 89 h 481"/>
                <a:gd name="T94" fmla="*/ 77 w 504"/>
                <a:gd name="T95" fmla="*/ 100 h 481"/>
                <a:gd name="T96" fmla="*/ 65 w 504"/>
                <a:gd name="T97" fmla="*/ 110 h 481"/>
                <a:gd name="T98" fmla="*/ 53 w 504"/>
                <a:gd name="T99" fmla="*/ 117 h 481"/>
                <a:gd name="T100" fmla="*/ 39 w 504"/>
                <a:gd name="T101" fmla="*/ 12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481"/>
                <a:gd name="T155" fmla="*/ 504 w 504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481">
                  <a:moveTo>
                    <a:pt x="154" y="481"/>
                  </a:moveTo>
                  <a:lnTo>
                    <a:pt x="125" y="471"/>
                  </a:lnTo>
                  <a:lnTo>
                    <a:pt x="100" y="458"/>
                  </a:lnTo>
                  <a:lnTo>
                    <a:pt x="74" y="441"/>
                  </a:lnTo>
                  <a:lnTo>
                    <a:pt x="54" y="422"/>
                  </a:lnTo>
                  <a:lnTo>
                    <a:pt x="32" y="400"/>
                  </a:lnTo>
                  <a:lnTo>
                    <a:pt x="17" y="379"/>
                  </a:lnTo>
                  <a:lnTo>
                    <a:pt x="5" y="357"/>
                  </a:lnTo>
                  <a:lnTo>
                    <a:pt x="0" y="338"/>
                  </a:lnTo>
                  <a:lnTo>
                    <a:pt x="40" y="304"/>
                  </a:lnTo>
                  <a:lnTo>
                    <a:pt x="73" y="271"/>
                  </a:lnTo>
                  <a:lnTo>
                    <a:pt x="93" y="237"/>
                  </a:lnTo>
                  <a:lnTo>
                    <a:pt x="107" y="205"/>
                  </a:lnTo>
                  <a:lnTo>
                    <a:pt x="113" y="168"/>
                  </a:lnTo>
                  <a:lnTo>
                    <a:pt x="117" y="133"/>
                  </a:lnTo>
                  <a:lnTo>
                    <a:pt x="120" y="93"/>
                  </a:lnTo>
                  <a:lnTo>
                    <a:pt x="124" y="53"/>
                  </a:lnTo>
                  <a:lnTo>
                    <a:pt x="134" y="47"/>
                  </a:lnTo>
                  <a:lnTo>
                    <a:pt x="147" y="41"/>
                  </a:lnTo>
                  <a:lnTo>
                    <a:pt x="159" y="34"/>
                  </a:lnTo>
                  <a:lnTo>
                    <a:pt x="175" y="26"/>
                  </a:lnTo>
                  <a:lnTo>
                    <a:pt x="190" y="17"/>
                  </a:lnTo>
                  <a:lnTo>
                    <a:pt x="205" y="10"/>
                  </a:lnTo>
                  <a:lnTo>
                    <a:pt x="220" y="3"/>
                  </a:lnTo>
                  <a:lnTo>
                    <a:pt x="236" y="0"/>
                  </a:lnTo>
                  <a:lnTo>
                    <a:pt x="242" y="35"/>
                  </a:lnTo>
                  <a:lnTo>
                    <a:pt x="259" y="62"/>
                  </a:lnTo>
                  <a:lnTo>
                    <a:pt x="283" y="76"/>
                  </a:lnTo>
                  <a:lnTo>
                    <a:pt x="312" y="84"/>
                  </a:lnTo>
                  <a:lnTo>
                    <a:pt x="344" y="79"/>
                  </a:lnTo>
                  <a:lnTo>
                    <a:pt x="380" y="71"/>
                  </a:lnTo>
                  <a:lnTo>
                    <a:pt x="416" y="54"/>
                  </a:lnTo>
                  <a:lnTo>
                    <a:pt x="451" y="35"/>
                  </a:lnTo>
                  <a:lnTo>
                    <a:pt x="462" y="40"/>
                  </a:lnTo>
                  <a:lnTo>
                    <a:pt x="473" y="44"/>
                  </a:lnTo>
                  <a:lnTo>
                    <a:pt x="477" y="57"/>
                  </a:lnTo>
                  <a:lnTo>
                    <a:pt x="480" y="71"/>
                  </a:lnTo>
                  <a:lnTo>
                    <a:pt x="484" y="85"/>
                  </a:lnTo>
                  <a:lnTo>
                    <a:pt x="489" y="102"/>
                  </a:lnTo>
                  <a:lnTo>
                    <a:pt x="492" y="118"/>
                  </a:lnTo>
                  <a:lnTo>
                    <a:pt x="496" y="134"/>
                  </a:lnTo>
                  <a:lnTo>
                    <a:pt x="499" y="152"/>
                  </a:lnTo>
                  <a:lnTo>
                    <a:pt x="504" y="170"/>
                  </a:lnTo>
                  <a:lnTo>
                    <a:pt x="467" y="209"/>
                  </a:lnTo>
                  <a:lnTo>
                    <a:pt x="429" y="255"/>
                  </a:lnTo>
                  <a:lnTo>
                    <a:pt x="390" y="304"/>
                  </a:lnTo>
                  <a:lnTo>
                    <a:pt x="351" y="354"/>
                  </a:lnTo>
                  <a:lnTo>
                    <a:pt x="305" y="398"/>
                  </a:lnTo>
                  <a:lnTo>
                    <a:pt x="259" y="437"/>
                  </a:lnTo>
                  <a:lnTo>
                    <a:pt x="209" y="465"/>
                  </a:lnTo>
                  <a:lnTo>
                    <a:pt x="154" y="481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1896" y="1724"/>
              <a:ext cx="954" cy="838"/>
            </a:xfrm>
            <a:custGeom>
              <a:avLst/>
              <a:gdLst>
                <a:gd name="T0" fmla="*/ 355 w 1907"/>
                <a:gd name="T1" fmla="*/ 407 h 1676"/>
                <a:gd name="T2" fmla="*/ 323 w 1907"/>
                <a:gd name="T3" fmla="*/ 378 h 1676"/>
                <a:gd name="T4" fmla="*/ 319 w 1907"/>
                <a:gd name="T5" fmla="*/ 372 h 1676"/>
                <a:gd name="T6" fmla="*/ 294 w 1907"/>
                <a:gd name="T7" fmla="*/ 389 h 1676"/>
                <a:gd name="T8" fmla="*/ 241 w 1907"/>
                <a:gd name="T9" fmla="*/ 380 h 1676"/>
                <a:gd name="T10" fmla="*/ 216 w 1907"/>
                <a:gd name="T11" fmla="*/ 330 h 1676"/>
                <a:gd name="T12" fmla="*/ 184 w 1907"/>
                <a:gd name="T13" fmla="*/ 334 h 1676"/>
                <a:gd name="T14" fmla="*/ 126 w 1907"/>
                <a:gd name="T15" fmla="*/ 339 h 1676"/>
                <a:gd name="T16" fmla="*/ 90 w 1907"/>
                <a:gd name="T17" fmla="*/ 306 h 1676"/>
                <a:gd name="T18" fmla="*/ 75 w 1907"/>
                <a:gd name="T19" fmla="*/ 275 h 1676"/>
                <a:gd name="T20" fmla="*/ 70 w 1907"/>
                <a:gd name="T21" fmla="*/ 251 h 1676"/>
                <a:gd name="T22" fmla="*/ 72 w 1907"/>
                <a:gd name="T23" fmla="*/ 231 h 1676"/>
                <a:gd name="T24" fmla="*/ 65 w 1907"/>
                <a:gd name="T25" fmla="*/ 225 h 1676"/>
                <a:gd name="T26" fmla="*/ 49 w 1907"/>
                <a:gd name="T27" fmla="*/ 227 h 1676"/>
                <a:gd name="T28" fmla="*/ 46 w 1907"/>
                <a:gd name="T29" fmla="*/ 197 h 1676"/>
                <a:gd name="T30" fmla="*/ 39 w 1907"/>
                <a:gd name="T31" fmla="*/ 182 h 1676"/>
                <a:gd name="T32" fmla="*/ 4 w 1907"/>
                <a:gd name="T33" fmla="*/ 169 h 1676"/>
                <a:gd name="T34" fmla="*/ 53 w 1907"/>
                <a:gd name="T35" fmla="*/ 103 h 1676"/>
                <a:gd name="T36" fmla="*/ 144 w 1907"/>
                <a:gd name="T37" fmla="*/ 83 h 1676"/>
                <a:gd name="T38" fmla="*/ 127 w 1907"/>
                <a:gd name="T39" fmla="*/ 58 h 1676"/>
                <a:gd name="T40" fmla="*/ 152 w 1907"/>
                <a:gd name="T41" fmla="*/ 35 h 1676"/>
                <a:gd name="T42" fmla="*/ 193 w 1907"/>
                <a:gd name="T43" fmla="*/ 32 h 1676"/>
                <a:gd name="T44" fmla="*/ 217 w 1907"/>
                <a:gd name="T45" fmla="*/ 25 h 1676"/>
                <a:gd name="T46" fmla="*/ 256 w 1907"/>
                <a:gd name="T47" fmla="*/ 2 h 1676"/>
                <a:gd name="T48" fmla="*/ 283 w 1907"/>
                <a:gd name="T49" fmla="*/ 29 h 1676"/>
                <a:gd name="T50" fmla="*/ 280 w 1907"/>
                <a:gd name="T51" fmla="*/ 57 h 1676"/>
                <a:gd name="T52" fmla="*/ 317 w 1907"/>
                <a:gd name="T53" fmla="*/ 26 h 1676"/>
                <a:gd name="T54" fmla="*/ 380 w 1907"/>
                <a:gd name="T55" fmla="*/ 35 h 1676"/>
                <a:gd name="T56" fmla="*/ 385 w 1907"/>
                <a:gd name="T57" fmla="*/ 53 h 1676"/>
                <a:gd name="T58" fmla="*/ 420 w 1907"/>
                <a:gd name="T59" fmla="*/ 65 h 1676"/>
                <a:gd name="T60" fmla="*/ 473 w 1907"/>
                <a:gd name="T61" fmla="*/ 108 h 1676"/>
                <a:gd name="T62" fmla="*/ 456 w 1907"/>
                <a:gd name="T63" fmla="*/ 157 h 1676"/>
                <a:gd name="T64" fmla="*/ 418 w 1907"/>
                <a:gd name="T65" fmla="*/ 184 h 1676"/>
                <a:gd name="T66" fmla="*/ 398 w 1907"/>
                <a:gd name="T67" fmla="*/ 190 h 1676"/>
                <a:gd name="T68" fmla="*/ 402 w 1907"/>
                <a:gd name="T69" fmla="*/ 200 h 1676"/>
                <a:gd name="T70" fmla="*/ 425 w 1907"/>
                <a:gd name="T71" fmla="*/ 235 h 1676"/>
                <a:gd name="T72" fmla="*/ 383 w 1907"/>
                <a:gd name="T73" fmla="*/ 267 h 1676"/>
                <a:gd name="T74" fmla="*/ 324 w 1907"/>
                <a:gd name="T75" fmla="*/ 253 h 1676"/>
                <a:gd name="T76" fmla="*/ 302 w 1907"/>
                <a:gd name="T77" fmla="*/ 223 h 1676"/>
                <a:gd name="T78" fmla="*/ 278 w 1907"/>
                <a:gd name="T79" fmla="*/ 207 h 1676"/>
                <a:gd name="T80" fmla="*/ 247 w 1907"/>
                <a:gd name="T81" fmla="*/ 212 h 1676"/>
                <a:gd name="T82" fmla="*/ 233 w 1907"/>
                <a:gd name="T83" fmla="*/ 169 h 1676"/>
                <a:gd name="T84" fmla="*/ 280 w 1907"/>
                <a:gd name="T85" fmla="*/ 150 h 1676"/>
                <a:gd name="T86" fmla="*/ 257 w 1907"/>
                <a:gd name="T87" fmla="*/ 109 h 1676"/>
                <a:gd name="T88" fmla="*/ 292 w 1907"/>
                <a:gd name="T89" fmla="*/ 106 h 1676"/>
                <a:gd name="T90" fmla="*/ 284 w 1907"/>
                <a:gd name="T91" fmla="*/ 95 h 1676"/>
                <a:gd name="T92" fmla="*/ 263 w 1907"/>
                <a:gd name="T93" fmla="*/ 97 h 1676"/>
                <a:gd name="T94" fmla="*/ 249 w 1907"/>
                <a:gd name="T95" fmla="*/ 122 h 1676"/>
                <a:gd name="T96" fmla="*/ 262 w 1907"/>
                <a:gd name="T97" fmla="*/ 144 h 1676"/>
                <a:gd name="T98" fmla="*/ 246 w 1907"/>
                <a:gd name="T99" fmla="*/ 156 h 1676"/>
                <a:gd name="T100" fmla="*/ 222 w 1907"/>
                <a:gd name="T101" fmla="*/ 179 h 1676"/>
                <a:gd name="T102" fmla="*/ 244 w 1907"/>
                <a:gd name="T103" fmla="*/ 217 h 1676"/>
                <a:gd name="T104" fmla="*/ 289 w 1907"/>
                <a:gd name="T105" fmla="*/ 213 h 1676"/>
                <a:gd name="T106" fmla="*/ 322 w 1907"/>
                <a:gd name="T107" fmla="*/ 257 h 1676"/>
                <a:gd name="T108" fmla="*/ 382 w 1907"/>
                <a:gd name="T109" fmla="*/ 273 h 1676"/>
                <a:gd name="T110" fmla="*/ 403 w 1907"/>
                <a:gd name="T111" fmla="*/ 266 h 1676"/>
                <a:gd name="T112" fmla="*/ 413 w 1907"/>
                <a:gd name="T113" fmla="*/ 303 h 1676"/>
                <a:gd name="T114" fmla="*/ 475 w 1907"/>
                <a:gd name="T115" fmla="*/ 341 h 1676"/>
                <a:gd name="T116" fmla="*/ 464 w 1907"/>
                <a:gd name="T117" fmla="*/ 394 h 1676"/>
                <a:gd name="T118" fmla="*/ 418 w 1907"/>
                <a:gd name="T119" fmla="*/ 418 h 1676"/>
                <a:gd name="T120" fmla="*/ 402 w 1907"/>
                <a:gd name="T121" fmla="*/ 419 h 16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7"/>
                <a:gd name="T184" fmla="*/ 0 h 1676"/>
                <a:gd name="T185" fmla="*/ 1907 w 1907"/>
                <a:gd name="T186" fmla="*/ 1676 h 16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7" h="1676">
                  <a:moveTo>
                    <a:pt x="1591" y="1676"/>
                  </a:moveTo>
                  <a:lnTo>
                    <a:pt x="1540" y="1661"/>
                  </a:lnTo>
                  <a:lnTo>
                    <a:pt x="1494" y="1651"/>
                  </a:lnTo>
                  <a:lnTo>
                    <a:pt x="1453" y="1637"/>
                  </a:lnTo>
                  <a:lnTo>
                    <a:pt x="1419" y="1626"/>
                  </a:lnTo>
                  <a:lnTo>
                    <a:pt x="1384" y="1608"/>
                  </a:lnTo>
                  <a:lnTo>
                    <a:pt x="1353" y="1586"/>
                  </a:lnTo>
                  <a:lnTo>
                    <a:pt x="1322" y="1558"/>
                  </a:lnTo>
                  <a:lnTo>
                    <a:pt x="1294" y="1524"/>
                  </a:lnTo>
                  <a:lnTo>
                    <a:pt x="1289" y="1510"/>
                  </a:lnTo>
                  <a:lnTo>
                    <a:pt x="1287" y="1503"/>
                  </a:lnTo>
                  <a:lnTo>
                    <a:pt x="1283" y="1496"/>
                  </a:lnTo>
                  <a:lnTo>
                    <a:pt x="1283" y="1493"/>
                  </a:lnTo>
                  <a:lnTo>
                    <a:pt x="1278" y="1488"/>
                  </a:lnTo>
                  <a:lnTo>
                    <a:pt x="1273" y="1488"/>
                  </a:lnTo>
                  <a:lnTo>
                    <a:pt x="1251" y="1510"/>
                  </a:lnTo>
                  <a:lnTo>
                    <a:pt x="1232" y="1528"/>
                  </a:lnTo>
                  <a:lnTo>
                    <a:pt x="1214" y="1541"/>
                  </a:lnTo>
                  <a:lnTo>
                    <a:pt x="1195" y="1550"/>
                  </a:lnTo>
                  <a:lnTo>
                    <a:pt x="1173" y="1555"/>
                  </a:lnTo>
                  <a:lnTo>
                    <a:pt x="1151" y="1561"/>
                  </a:lnTo>
                  <a:lnTo>
                    <a:pt x="1122" y="1564"/>
                  </a:lnTo>
                  <a:lnTo>
                    <a:pt x="1088" y="1568"/>
                  </a:lnTo>
                  <a:lnTo>
                    <a:pt x="1015" y="1546"/>
                  </a:lnTo>
                  <a:lnTo>
                    <a:pt x="961" y="1519"/>
                  </a:lnTo>
                  <a:lnTo>
                    <a:pt x="920" y="1490"/>
                  </a:lnTo>
                  <a:lnTo>
                    <a:pt x="893" y="1456"/>
                  </a:lnTo>
                  <a:lnTo>
                    <a:pt x="874" y="1414"/>
                  </a:lnTo>
                  <a:lnTo>
                    <a:pt x="866" y="1370"/>
                  </a:lnTo>
                  <a:lnTo>
                    <a:pt x="862" y="1320"/>
                  </a:lnTo>
                  <a:lnTo>
                    <a:pt x="862" y="1264"/>
                  </a:lnTo>
                  <a:lnTo>
                    <a:pt x="852" y="1255"/>
                  </a:lnTo>
                  <a:lnTo>
                    <a:pt x="815" y="1287"/>
                  </a:lnTo>
                  <a:lnTo>
                    <a:pt x="777" y="1314"/>
                  </a:lnTo>
                  <a:lnTo>
                    <a:pt x="735" y="1335"/>
                  </a:lnTo>
                  <a:lnTo>
                    <a:pt x="692" y="1351"/>
                  </a:lnTo>
                  <a:lnTo>
                    <a:pt x="645" y="1358"/>
                  </a:lnTo>
                  <a:lnTo>
                    <a:pt x="599" y="1363"/>
                  </a:lnTo>
                  <a:lnTo>
                    <a:pt x="550" y="1360"/>
                  </a:lnTo>
                  <a:lnTo>
                    <a:pt x="502" y="1354"/>
                  </a:lnTo>
                  <a:lnTo>
                    <a:pt x="472" y="1333"/>
                  </a:lnTo>
                  <a:lnTo>
                    <a:pt x="441" y="1310"/>
                  </a:lnTo>
                  <a:lnTo>
                    <a:pt x="411" y="1281"/>
                  </a:lnTo>
                  <a:lnTo>
                    <a:pt x="385" y="1253"/>
                  </a:lnTo>
                  <a:lnTo>
                    <a:pt x="360" y="1222"/>
                  </a:lnTo>
                  <a:lnTo>
                    <a:pt x="339" y="1191"/>
                  </a:lnTo>
                  <a:lnTo>
                    <a:pt x="321" y="1163"/>
                  </a:lnTo>
                  <a:lnTo>
                    <a:pt x="309" y="1140"/>
                  </a:lnTo>
                  <a:lnTo>
                    <a:pt x="304" y="1119"/>
                  </a:lnTo>
                  <a:lnTo>
                    <a:pt x="298" y="1098"/>
                  </a:lnTo>
                  <a:lnTo>
                    <a:pt x="295" y="1078"/>
                  </a:lnTo>
                  <a:lnTo>
                    <a:pt x="292" y="1060"/>
                  </a:lnTo>
                  <a:lnTo>
                    <a:pt x="287" y="1039"/>
                  </a:lnTo>
                  <a:lnTo>
                    <a:pt x="283" y="1022"/>
                  </a:lnTo>
                  <a:lnTo>
                    <a:pt x="280" y="1004"/>
                  </a:lnTo>
                  <a:lnTo>
                    <a:pt x="276" y="988"/>
                  </a:lnTo>
                  <a:lnTo>
                    <a:pt x="278" y="964"/>
                  </a:lnTo>
                  <a:lnTo>
                    <a:pt x="281" y="946"/>
                  </a:lnTo>
                  <a:lnTo>
                    <a:pt x="283" y="933"/>
                  </a:lnTo>
                  <a:lnTo>
                    <a:pt x="285" y="924"/>
                  </a:lnTo>
                  <a:lnTo>
                    <a:pt x="285" y="914"/>
                  </a:lnTo>
                  <a:lnTo>
                    <a:pt x="287" y="908"/>
                  </a:lnTo>
                  <a:lnTo>
                    <a:pt x="278" y="903"/>
                  </a:lnTo>
                  <a:lnTo>
                    <a:pt x="270" y="903"/>
                  </a:lnTo>
                  <a:lnTo>
                    <a:pt x="259" y="903"/>
                  </a:lnTo>
                  <a:lnTo>
                    <a:pt x="251" y="903"/>
                  </a:lnTo>
                  <a:lnTo>
                    <a:pt x="239" y="903"/>
                  </a:lnTo>
                  <a:lnTo>
                    <a:pt x="227" y="905"/>
                  </a:lnTo>
                  <a:lnTo>
                    <a:pt x="210" y="906"/>
                  </a:lnTo>
                  <a:lnTo>
                    <a:pt x="195" y="908"/>
                  </a:lnTo>
                  <a:lnTo>
                    <a:pt x="161" y="880"/>
                  </a:lnTo>
                  <a:lnTo>
                    <a:pt x="149" y="856"/>
                  </a:lnTo>
                  <a:lnTo>
                    <a:pt x="151" y="831"/>
                  </a:lnTo>
                  <a:lnTo>
                    <a:pt x="164" y="809"/>
                  </a:lnTo>
                  <a:lnTo>
                    <a:pt x="181" y="787"/>
                  </a:lnTo>
                  <a:lnTo>
                    <a:pt x="203" y="765"/>
                  </a:lnTo>
                  <a:lnTo>
                    <a:pt x="222" y="742"/>
                  </a:lnTo>
                  <a:lnTo>
                    <a:pt x="236" y="720"/>
                  </a:lnTo>
                  <a:lnTo>
                    <a:pt x="193" y="722"/>
                  </a:lnTo>
                  <a:lnTo>
                    <a:pt x="154" y="725"/>
                  </a:lnTo>
                  <a:lnTo>
                    <a:pt x="117" y="723"/>
                  </a:lnTo>
                  <a:lnTo>
                    <a:pt x="86" y="720"/>
                  </a:lnTo>
                  <a:lnTo>
                    <a:pt x="56" y="710"/>
                  </a:lnTo>
                  <a:lnTo>
                    <a:pt x="32" y="697"/>
                  </a:lnTo>
                  <a:lnTo>
                    <a:pt x="13" y="676"/>
                  </a:lnTo>
                  <a:lnTo>
                    <a:pt x="0" y="648"/>
                  </a:lnTo>
                  <a:lnTo>
                    <a:pt x="20" y="567"/>
                  </a:lnTo>
                  <a:lnTo>
                    <a:pt x="66" y="503"/>
                  </a:lnTo>
                  <a:lnTo>
                    <a:pt x="130" y="450"/>
                  </a:lnTo>
                  <a:lnTo>
                    <a:pt x="210" y="412"/>
                  </a:lnTo>
                  <a:lnTo>
                    <a:pt x="298" y="381"/>
                  </a:lnTo>
                  <a:lnTo>
                    <a:pt x="392" y="358"/>
                  </a:lnTo>
                  <a:lnTo>
                    <a:pt x="485" y="344"/>
                  </a:lnTo>
                  <a:lnTo>
                    <a:pt x="575" y="336"/>
                  </a:lnTo>
                  <a:lnTo>
                    <a:pt x="575" y="332"/>
                  </a:lnTo>
                  <a:lnTo>
                    <a:pt x="585" y="327"/>
                  </a:lnTo>
                  <a:lnTo>
                    <a:pt x="548" y="298"/>
                  </a:lnTo>
                  <a:lnTo>
                    <a:pt x="523" y="274"/>
                  </a:lnTo>
                  <a:lnTo>
                    <a:pt x="507" y="252"/>
                  </a:lnTo>
                  <a:lnTo>
                    <a:pt x="506" y="233"/>
                  </a:lnTo>
                  <a:lnTo>
                    <a:pt x="509" y="214"/>
                  </a:lnTo>
                  <a:lnTo>
                    <a:pt x="524" y="195"/>
                  </a:lnTo>
                  <a:lnTo>
                    <a:pt x="545" y="172"/>
                  </a:lnTo>
                  <a:lnTo>
                    <a:pt x="575" y="149"/>
                  </a:lnTo>
                  <a:lnTo>
                    <a:pt x="608" y="137"/>
                  </a:lnTo>
                  <a:lnTo>
                    <a:pt x="641" y="130"/>
                  </a:lnTo>
                  <a:lnTo>
                    <a:pt x="674" y="124"/>
                  </a:lnTo>
                  <a:lnTo>
                    <a:pt x="706" y="122"/>
                  </a:lnTo>
                  <a:lnTo>
                    <a:pt x="737" y="122"/>
                  </a:lnTo>
                  <a:lnTo>
                    <a:pt x="769" y="128"/>
                  </a:lnTo>
                  <a:lnTo>
                    <a:pt x="799" y="138"/>
                  </a:lnTo>
                  <a:lnTo>
                    <a:pt x="832" y="158"/>
                  </a:lnTo>
                  <a:lnTo>
                    <a:pt x="847" y="158"/>
                  </a:lnTo>
                  <a:lnTo>
                    <a:pt x="862" y="158"/>
                  </a:lnTo>
                  <a:lnTo>
                    <a:pt x="866" y="99"/>
                  </a:lnTo>
                  <a:lnTo>
                    <a:pt x="881" y="54"/>
                  </a:lnTo>
                  <a:lnTo>
                    <a:pt x="905" y="23"/>
                  </a:lnTo>
                  <a:lnTo>
                    <a:pt x="937" y="5"/>
                  </a:lnTo>
                  <a:lnTo>
                    <a:pt x="976" y="0"/>
                  </a:lnTo>
                  <a:lnTo>
                    <a:pt x="1022" y="8"/>
                  </a:lnTo>
                  <a:lnTo>
                    <a:pt x="1073" y="31"/>
                  </a:lnTo>
                  <a:lnTo>
                    <a:pt x="1129" y="67"/>
                  </a:lnTo>
                  <a:lnTo>
                    <a:pt x="1129" y="81"/>
                  </a:lnTo>
                  <a:lnTo>
                    <a:pt x="1129" y="100"/>
                  </a:lnTo>
                  <a:lnTo>
                    <a:pt x="1129" y="119"/>
                  </a:lnTo>
                  <a:lnTo>
                    <a:pt x="1131" y="141"/>
                  </a:lnTo>
                  <a:lnTo>
                    <a:pt x="1129" y="162"/>
                  </a:lnTo>
                  <a:lnTo>
                    <a:pt x="1127" y="184"/>
                  </a:lnTo>
                  <a:lnTo>
                    <a:pt x="1124" y="206"/>
                  </a:lnTo>
                  <a:lnTo>
                    <a:pt x="1119" y="228"/>
                  </a:lnTo>
                  <a:lnTo>
                    <a:pt x="1124" y="228"/>
                  </a:lnTo>
                  <a:lnTo>
                    <a:pt x="1139" y="228"/>
                  </a:lnTo>
                  <a:lnTo>
                    <a:pt x="1180" y="181"/>
                  </a:lnTo>
                  <a:lnTo>
                    <a:pt x="1224" y="138"/>
                  </a:lnTo>
                  <a:lnTo>
                    <a:pt x="1266" y="101"/>
                  </a:lnTo>
                  <a:lnTo>
                    <a:pt x="1314" y="76"/>
                  </a:lnTo>
                  <a:lnTo>
                    <a:pt x="1360" y="63"/>
                  </a:lnTo>
                  <a:lnTo>
                    <a:pt x="1409" y="67"/>
                  </a:lnTo>
                  <a:lnTo>
                    <a:pt x="1462" y="91"/>
                  </a:lnTo>
                  <a:lnTo>
                    <a:pt x="1519" y="140"/>
                  </a:lnTo>
                  <a:lnTo>
                    <a:pt x="1523" y="153"/>
                  </a:lnTo>
                  <a:lnTo>
                    <a:pt x="1526" y="166"/>
                  </a:lnTo>
                  <a:lnTo>
                    <a:pt x="1530" y="181"/>
                  </a:lnTo>
                  <a:lnTo>
                    <a:pt x="1535" y="197"/>
                  </a:lnTo>
                  <a:lnTo>
                    <a:pt x="1538" y="214"/>
                  </a:lnTo>
                  <a:lnTo>
                    <a:pt x="1542" y="230"/>
                  </a:lnTo>
                  <a:lnTo>
                    <a:pt x="1545" y="246"/>
                  </a:lnTo>
                  <a:lnTo>
                    <a:pt x="1550" y="264"/>
                  </a:lnTo>
                  <a:lnTo>
                    <a:pt x="1613" y="255"/>
                  </a:lnTo>
                  <a:lnTo>
                    <a:pt x="1677" y="259"/>
                  </a:lnTo>
                  <a:lnTo>
                    <a:pt x="1735" y="273"/>
                  </a:lnTo>
                  <a:lnTo>
                    <a:pt x="1789" y="299"/>
                  </a:lnTo>
                  <a:lnTo>
                    <a:pt x="1834" y="333"/>
                  </a:lnTo>
                  <a:lnTo>
                    <a:pt x="1869" y="378"/>
                  </a:lnTo>
                  <a:lnTo>
                    <a:pt x="1891" y="432"/>
                  </a:lnTo>
                  <a:lnTo>
                    <a:pt x="1900" y="496"/>
                  </a:lnTo>
                  <a:lnTo>
                    <a:pt x="1885" y="530"/>
                  </a:lnTo>
                  <a:lnTo>
                    <a:pt x="1868" y="564"/>
                  </a:lnTo>
                  <a:lnTo>
                    <a:pt x="1847" y="595"/>
                  </a:lnTo>
                  <a:lnTo>
                    <a:pt x="1823" y="626"/>
                  </a:lnTo>
                  <a:lnTo>
                    <a:pt x="1795" y="652"/>
                  </a:lnTo>
                  <a:lnTo>
                    <a:pt x="1764" y="679"/>
                  </a:lnTo>
                  <a:lnTo>
                    <a:pt x="1730" y="704"/>
                  </a:lnTo>
                  <a:lnTo>
                    <a:pt x="1694" y="729"/>
                  </a:lnTo>
                  <a:lnTo>
                    <a:pt x="1671" y="734"/>
                  </a:lnTo>
                  <a:lnTo>
                    <a:pt x="1650" y="739"/>
                  </a:lnTo>
                  <a:lnTo>
                    <a:pt x="1632" y="744"/>
                  </a:lnTo>
                  <a:lnTo>
                    <a:pt x="1616" y="750"/>
                  </a:lnTo>
                  <a:lnTo>
                    <a:pt x="1601" y="753"/>
                  </a:lnTo>
                  <a:lnTo>
                    <a:pt x="1589" y="757"/>
                  </a:lnTo>
                  <a:lnTo>
                    <a:pt x="1577" y="760"/>
                  </a:lnTo>
                  <a:lnTo>
                    <a:pt x="1570" y="765"/>
                  </a:lnTo>
                  <a:lnTo>
                    <a:pt x="1570" y="773"/>
                  </a:lnTo>
                  <a:lnTo>
                    <a:pt x="1570" y="782"/>
                  </a:lnTo>
                  <a:lnTo>
                    <a:pt x="1606" y="797"/>
                  </a:lnTo>
                  <a:lnTo>
                    <a:pt x="1637" y="819"/>
                  </a:lnTo>
                  <a:lnTo>
                    <a:pt x="1662" y="844"/>
                  </a:lnTo>
                  <a:lnTo>
                    <a:pt x="1682" y="874"/>
                  </a:lnTo>
                  <a:lnTo>
                    <a:pt x="1693" y="905"/>
                  </a:lnTo>
                  <a:lnTo>
                    <a:pt x="1698" y="940"/>
                  </a:lnTo>
                  <a:lnTo>
                    <a:pt x="1691" y="976"/>
                  </a:lnTo>
                  <a:lnTo>
                    <a:pt x="1674" y="1014"/>
                  </a:lnTo>
                  <a:lnTo>
                    <a:pt x="1628" y="1041"/>
                  </a:lnTo>
                  <a:lnTo>
                    <a:pt x="1581" y="1058"/>
                  </a:lnTo>
                  <a:lnTo>
                    <a:pt x="1531" y="1066"/>
                  </a:lnTo>
                  <a:lnTo>
                    <a:pt x="1484" y="1067"/>
                  </a:lnTo>
                  <a:lnTo>
                    <a:pt x="1433" y="1060"/>
                  </a:lnTo>
                  <a:lnTo>
                    <a:pt x="1384" y="1048"/>
                  </a:lnTo>
                  <a:lnTo>
                    <a:pt x="1336" y="1032"/>
                  </a:lnTo>
                  <a:lnTo>
                    <a:pt x="1294" y="1014"/>
                  </a:lnTo>
                  <a:lnTo>
                    <a:pt x="1272" y="988"/>
                  </a:lnTo>
                  <a:lnTo>
                    <a:pt x="1251" y="962"/>
                  </a:lnTo>
                  <a:lnTo>
                    <a:pt x="1234" y="937"/>
                  </a:lnTo>
                  <a:lnTo>
                    <a:pt x="1221" y="915"/>
                  </a:lnTo>
                  <a:lnTo>
                    <a:pt x="1205" y="892"/>
                  </a:lnTo>
                  <a:lnTo>
                    <a:pt x="1192" y="868"/>
                  </a:lnTo>
                  <a:lnTo>
                    <a:pt x="1180" y="843"/>
                  </a:lnTo>
                  <a:lnTo>
                    <a:pt x="1170" y="818"/>
                  </a:lnTo>
                  <a:lnTo>
                    <a:pt x="1137" y="819"/>
                  </a:lnTo>
                  <a:lnTo>
                    <a:pt x="1110" y="827"/>
                  </a:lnTo>
                  <a:lnTo>
                    <a:pt x="1083" y="835"/>
                  </a:lnTo>
                  <a:lnTo>
                    <a:pt x="1061" y="846"/>
                  </a:lnTo>
                  <a:lnTo>
                    <a:pt x="1037" y="852"/>
                  </a:lnTo>
                  <a:lnTo>
                    <a:pt x="1012" y="855"/>
                  </a:lnTo>
                  <a:lnTo>
                    <a:pt x="985" y="849"/>
                  </a:lnTo>
                  <a:lnTo>
                    <a:pt x="954" y="835"/>
                  </a:lnTo>
                  <a:lnTo>
                    <a:pt x="920" y="779"/>
                  </a:lnTo>
                  <a:lnTo>
                    <a:pt x="908" y="737"/>
                  </a:lnTo>
                  <a:lnTo>
                    <a:pt x="912" y="701"/>
                  </a:lnTo>
                  <a:lnTo>
                    <a:pt x="932" y="676"/>
                  </a:lnTo>
                  <a:lnTo>
                    <a:pt x="962" y="654"/>
                  </a:lnTo>
                  <a:lnTo>
                    <a:pt x="1007" y="639"/>
                  </a:lnTo>
                  <a:lnTo>
                    <a:pt x="1058" y="624"/>
                  </a:lnTo>
                  <a:lnTo>
                    <a:pt x="1119" y="612"/>
                  </a:lnTo>
                  <a:lnTo>
                    <a:pt x="1119" y="599"/>
                  </a:lnTo>
                  <a:lnTo>
                    <a:pt x="1119" y="595"/>
                  </a:lnTo>
                  <a:lnTo>
                    <a:pt x="1059" y="556"/>
                  </a:lnTo>
                  <a:lnTo>
                    <a:pt x="1027" y="515"/>
                  </a:lnTo>
                  <a:lnTo>
                    <a:pt x="1017" y="474"/>
                  </a:lnTo>
                  <a:lnTo>
                    <a:pt x="1027" y="438"/>
                  </a:lnTo>
                  <a:lnTo>
                    <a:pt x="1049" y="410"/>
                  </a:lnTo>
                  <a:lnTo>
                    <a:pt x="1081" y="397"/>
                  </a:lnTo>
                  <a:lnTo>
                    <a:pt x="1119" y="400"/>
                  </a:lnTo>
                  <a:lnTo>
                    <a:pt x="1159" y="425"/>
                  </a:lnTo>
                  <a:lnTo>
                    <a:pt x="1165" y="425"/>
                  </a:lnTo>
                  <a:lnTo>
                    <a:pt x="1170" y="425"/>
                  </a:lnTo>
                  <a:lnTo>
                    <a:pt x="1166" y="407"/>
                  </a:lnTo>
                  <a:lnTo>
                    <a:pt x="1159" y="394"/>
                  </a:lnTo>
                  <a:lnTo>
                    <a:pt x="1148" y="384"/>
                  </a:lnTo>
                  <a:lnTo>
                    <a:pt x="1134" y="378"/>
                  </a:lnTo>
                  <a:lnTo>
                    <a:pt x="1119" y="373"/>
                  </a:lnTo>
                  <a:lnTo>
                    <a:pt x="1103" y="372"/>
                  </a:lnTo>
                  <a:lnTo>
                    <a:pt x="1090" y="372"/>
                  </a:lnTo>
                  <a:lnTo>
                    <a:pt x="1078" y="372"/>
                  </a:lnTo>
                  <a:lnTo>
                    <a:pt x="1051" y="385"/>
                  </a:lnTo>
                  <a:lnTo>
                    <a:pt x="1030" y="403"/>
                  </a:lnTo>
                  <a:lnTo>
                    <a:pt x="1012" y="420"/>
                  </a:lnTo>
                  <a:lnTo>
                    <a:pt x="1002" y="443"/>
                  </a:lnTo>
                  <a:lnTo>
                    <a:pt x="993" y="463"/>
                  </a:lnTo>
                  <a:lnTo>
                    <a:pt x="993" y="488"/>
                  </a:lnTo>
                  <a:lnTo>
                    <a:pt x="1000" y="514"/>
                  </a:lnTo>
                  <a:lnTo>
                    <a:pt x="1017" y="542"/>
                  </a:lnTo>
                  <a:lnTo>
                    <a:pt x="1029" y="555"/>
                  </a:lnTo>
                  <a:lnTo>
                    <a:pt x="1039" y="567"/>
                  </a:lnTo>
                  <a:lnTo>
                    <a:pt x="1046" y="574"/>
                  </a:lnTo>
                  <a:lnTo>
                    <a:pt x="1052" y="581"/>
                  </a:lnTo>
                  <a:lnTo>
                    <a:pt x="1056" y="587"/>
                  </a:lnTo>
                  <a:lnTo>
                    <a:pt x="1058" y="595"/>
                  </a:lnTo>
                  <a:lnTo>
                    <a:pt x="1017" y="608"/>
                  </a:lnTo>
                  <a:lnTo>
                    <a:pt x="983" y="621"/>
                  </a:lnTo>
                  <a:lnTo>
                    <a:pt x="952" y="633"/>
                  </a:lnTo>
                  <a:lnTo>
                    <a:pt x="930" y="648"/>
                  </a:lnTo>
                  <a:lnTo>
                    <a:pt x="912" y="663"/>
                  </a:lnTo>
                  <a:lnTo>
                    <a:pt x="898" y="686"/>
                  </a:lnTo>
                  <a:lnTo>
                    <a:pt x="888" y="716"/>
                  </a:lnTo>
                  <a:lnTo>
                    <a:pt x="883" y="756"/>
                  </a:lnTo>
                  <a:lnTo>
                    <a:pt x="898" y="794"/>
                  </a:lnTo>
                  <a:lnTo>
                    <a:pt x="918" y="827"/>
                  </a:lnTo>
                  <a:lnTo>
                    <a:pt x="942" y="850"/>
                  </a:lnTo>
                  <a:lnTo>
                    <a:pt x="973" y="868"/>
                  </a:lnTo>
                  <a:lnTo>
                    <a:pt x="1007" y="875"/>
                  </a:lnTo>
                  <a:lnTo>
                    <a:pt x="1047" y="875"/>
                  </a:lnTo>
                  <a:lnTo>
                    <a:pt x="1093" y="868"/>
                  </a:lnTo>
                  <a:lnTo>
                    <a:pt x="1149" y="853"/>
                  </a:lnTo>
                  <a:lnTo>
                    <a:pt x="1154" y="853"/>
                  </a:lnTo>
                  <a:lnTo>
                    <a:pt x="1170" y="853"/>
                  </a:lnTo>
                  <a:lnTo>
                    <a:pt x="1195" y="905"/>
                  </a:lnTo>
                  <a:lnTo>
                    <a:pt x="1222" y="954"/>
                  </a:lnTo>
                  <a:lnTo>
                    <a:pt x="1249" y="992"/>
                  </a:lnTo>
                  <a:lnTo>
                    <a:pt x="1285" y="1027"/>
                  </a:lnTo>
                  <a:lnTo>
                    <a:pt x="1324" y="1053"/>
                  </a:lnTo>
                  <a:lnTo>
                    <a:pt x="1373" y="1075"/>
                  </a:lnTo>
                  <a:lnTo>
                    <a:pt x="1435" y="1087"/>
                  </a:lnTo>
                  <a:lnTo>
                    <a:pt x="1509" y="1095"/>
                  </a:lnTo>
                  <a:lnTo>
                    <a:pt x="1525" y="1091"/>
                  </a:lnTo>
                  <a:lnTo>
                    <a:pt x="1540" y="1087"/>
                  </a:lnTo>
                  <a:lnTo>
                    <a:pt x="1557" y="1081"/>
                  </a:lnTo>
                  <a:lnTo>
                    <a:pt x="1576" y="1075"/>
                  </a:lnTo>
                  <a:lnTo>
                    <a:pt x="1591" y="1067"/>
                  </a:lnTo>
                  <a:lnTo>
                    <a:pt x="1609" y="1061"/>
                  </a:lnTo>
                  <a:lnTo>
                    <a:pt x="1625" y="1056"/>
                  </a:lnTo>
                  <a:lnTo>
                    <a:pt x="1643" y="1050"/>
                  </a:lnTo>
                  <a:lnTo>
                    <a:pt x="1632" y="1103"/>
                  </a:lnTo>
                  <a:lnTo>
                    <a:pt x="1637" y="1157"/>
                  </a:lnTo>
                  <a:lnTo>
                    <a:pt x="1652" y="1211"/>
                  </a:lnTo>
                  <a:lnTo>
                    <a:pt x="1682" y="1259"/>
                  </a:lnTo>
                  <a:lnTo>
                    <a:pt x="1720" y="1301"/>
                  </a:lnTo>
                  <a:lnTo>
                    <a:pt x="1771" y="1333"/>
                  </a:lnTo>
                  <a:lnTo>
                    <a:pt x="1830" y="1354"/>
                  </a:lnTo>
                  <a:lnTo>
                    <a:pt x="1900" y="1363"/>
                  </a:lnTo>
                  <a:lnTo>
                    <a:pt x="1907" y="1417"/>
                  </a:lnTo>
                  <a:lnTo>
                    <a:pt x="1907" y="1466"/>
                  </a:lnTo>
                  <a:lnTo>
                    <a:pt x="1898" y="1507"/>
                  </a:lnTo>
                  <a:lnTo>
                    <a:pt x="1883" y="1544"/>
                  </a:lnTo>
                  <a:lnTo>
                    <a:pt x="1856" y="1575"/>
                  </a:lnTo>
                  <a:lnTo>
                    <a:pt x="1820" y="1606"/>
                  </a:lnTo>
                  <a:lnTo>
                    <a:pt x="1772" y="1636"/>
                  </a:lnTo>
                  <a:lnTo>
                    <a:pt x="1715" y="1667"/>
                  </a:lnTo>
                  <a:lnTo>
                    <a:pt x="1689" y="1668"/>
                  </a:lnTo>
                  <a:lnTo>
                    <a:pt x="1672" y="1671"/>
                  </a:lnTo>
                  <a:lnTo>
                    <a:pt x="1655" y="1673"/>
                  </a:lnTo>
                  <a:lnTo>
                    <a:pt x="1645" y="1674"/>
                  </a:lnTo>
                  <a:lnTo>
                    <a:pt x="1633" y="1674"/>
                  </a:lnTo>
                  <a:lnTo>
                    <a:pt x="1621" y="1674"/>
                  </a:lnTo>
                  <a:lnTo>
                    <a:pt x="1606" y="1674"/>
                  </a:lnTo>
                  <a:lnTo>
                    <a:pt x="1591" y="167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2656" y="1258"/>
              <a:ext cx="1542" cy="1263"/>
            </a:xfrm>
            <a:custGeom>
              <a:avLst/>
              <a:gdLst>
                <a:gd name="T0" fmla="*/ 212 w 3084"/>
                <a:gd name="T1" fmla="*/ 604 h 2527"/>
                <a:gd name="T2" fmla="*/ 190 w 3084"/>
                <a:gd name="T3" fmla="*/ 560 h 2527"/>
                <a:gd name="T4" fmla="*/ 163 w 3084"/>
                <a:gd name="T5" fmla="*/ 573 h 2527"/>
                <a:gd name="T6" fmla="*/ 143 w 3084"/>
                <a:gd name="T7" fmla="*/ 563 h 2527"/>
                <a:gd name="T8" fmla="*/ 137 w 3084"/>
                <a:gd name="T9" fmla="*/ 546 h 2527"/>
                <a:gd name="T10" fmla="*/ 74 w 3084"/>
                <a:gd name="T11" fmla="*/ 565 h 2527"/>
                <a:gd name="T12" fmla="*/ 38 w 3084"/>
                <a:gd name="T13" fmla="*/ 532 h 2527"/>
                <a:gd name="T14" fmla="*/ 34 w 3084"/>
                <a:gd name="T15" fmla="*/ 511 h 2527"/>
                <a:gd name="T16" fmla="*/ 45 w 3084"/>
                <a:gd name="T17" fmla="*/ 481 h 2527"/>
                <a:gd name="T18" fmla="*/ 48 w 3084"/>
                <a:gd name="T19" fmla="*/ 450 h 2527"/>
                <a:gd name="T20" fmla="*/ 33 w 3084"/>
                <a:gd name="T21" fmla="*/ 433 h 2527"/>
                <a:gd name="T22" fmla="*/ 43 w 3084"/>
                <a:gd name="T23" fmla="*/ 419 h 2527"/>
                <a:gd name="T24" fmla="*/ 100 w 3084"/>
                <a:gd name="T25" fmla="*/ 358 h 2527"/>
                <a:gd name="T26" fmla="*/ 70 w 3084"/>
                <a:gd name="T27" fmla="*/ 302 h 2527"/>
                <a:gd name="T28" fmla="*/ 15 w 3084"/>
                <a:gd name="T29" fmla="*/ 292 h 2527"/>
                <a:gd name="T30" fmla="*/ 6 w 3084"/>
                <a:gd name="T31" fmla="*/ 268 h 2527"/>
                <a:gd name="T32" fmla="*/ 6 w 3084"/>
                <a:gd name="T33" fmla="*/ 238 h 2527"/>
                <a:gd name="T34" fmla="*/ 48 w 3084"/>
                <a:gd name="T35" fmla="*/ 223 h 2527"/>
                <a:gd name="T36" fmla="*/ 45 w 3084"/>
                <a:gd name="T37" fmla="*/ 186 h 2527"/>
                <a:gd name="T38" fmla="*/ 67 w 3084"/>
                <a:gd name="T39" fmla="*/ 135 h 2527"/>
                <a:gd name="T40" fmla="*/ 152 w 3084"/>
                <a:gd name="T41" fmla="*/ 108 h 2527"/>
                <a:gd name="T42" fmla="*/ 213 w 3084"/>
                <a:gd name="T43" fmla="*/ 115 h 2527"/>
                <a:gd name="T44" fmla="*/ 243 w 3084"/>
                <a:gd name="T45" fmla="*/ 122 h 2527"/>
                <a:gd name="T46" fmla="*/ 234 w 3084"/>
                <a:gd name="T47" fmla="*/ 98 h 2527"/>
                <a:gd name="T48" fmla="*/ 262 w 3084"/>
                <a:gd name="T49" fmla="*/ 82 h 2527"/>
                <a:gd name="T50" fmla="*/ 259 w 3084"/>
                <a:gd name="T51" fmla="*/ 66 h 2527"/>
                <a:gd name="T52" fmla="*/ 260 w 3084"/>
                <a:gd name="T53" fmla="*/ 53 h 2527"/>
                <a:gd name="T54" fmla="*/ 333 w 3084"/>
                <a:gd name="T55" fmla="*/ 15 h 2527"/>
                <a:gd name="T56" fmla="*/ 402 w 3084"/>
                <a:gd name="T57" fmla="*/ 38 h 2527"/>
                <a:gd name="T58" fmla="*/ 430 w 3084"/>
                <a:gd name="T59" fmla="*/ 19 h 2527"/>
                <a:gd name="T60" fmla="*/ 481 w 3084"/>
                <a:gd name="T61" fmla="*/ 0 h 2527"/>
                <a:gd name="T62" fmla="*/ 505 w 3084"/>
                <a:gd name="T63" fmla="*/ 28 h 2527"/>
                <a:gd name="T64" fmla="*/ 493 w 3084"/>
                <a:gd name="T65" fmla="*/ 49 h 2527"/>
                <a:gd name="T66" fmla="*/ 510 w 3084"/>
                <a:gd name="T67" fmla="*/ 58 h 2527"/>
                <a:gd name="T68" fmla="*/ 542 w 3084"/>
                <a:gd name="T69" fmla="*/ 49 h 2527"/>
                <a:gd name="T70" fmla="*/ 613 w 3084"/>
                <a:gd name="T71" fmla="*/ 58 h 2527"/>
                <a:gd name="T72" fmla="*/ 631 w 3084"/>
                <a:gd name="T73" fmla="*/ 95 h 2527"/>
                <a:gd name="T74" fmla="*/ 624 w 3084"/>
                <a:gd name="T75" fmla="*/ 109 h 2527"/>
                <a:gd name="T76" fmla="*/ 639 w 3084"/>
                <a:gd name="T77" fmla="*/ 116 h 2527"/>
                <a:gd name="T78" fmla="*/ 683 w 3084"/>
                <a:gd name="T79" fmla="*/ 122 h 2527"/>
                <a:gd name="T80" fmla="*/ 771 w 3084"/>
                <a:gd name="T81" fmla="*/ 198 h 2527"/>
                <a:gd name="T82" fmla="*/ 741 w 3084"/>
                <a:gd name="T83" fmla="*/ 265 h 2527"/>
                <a:gd name="T84" fmla="*/ 701 w 3084"/>
                <a:gd name="T85" fmla="*/ 283 h 2527"/>
                <a:gd name="T86" fmla="*/ 697 w 3084"/>
                <a:gd name="T87" fmla="*/ 295 h 2527"/>
                <a:gd name="T88" fmla="*/ 712 w 3084"/>
                <a:gd name="T89" fmla="*/ 306 h 2527"/>
                <a:gd name="T90" fmla="*/ 715 w 3084"/>
                <a:gd name="T91" fmla="*/ 323 h 2527"/>
                <a:gd name="T92" fmla="*/ 696 w 3084"/>
                <a:gd name="T93" fmla="*/ 327 h 2527"/>
                <a:gd name="T94" fmla="*/ 685 w 3084"/>
                <a:gd name="T95" fmla="*/ 332 h 2527"/>
                <a:gd name="T96" fmla="*/ 705 w 3084"/>
                <a:gd name="T97" fmla="*/ 354 h 2527"/>
                <a:gd name="T98" fmla="*/ 733 w 3084"/>
                <a:gd name="T99" fmla="*/ 407 h 2527"/>
                <a:gd name="T100" fmla="*/ 695 w 3084"/>
                <a:gd name="T101" fmla="*/ 478 h 2527"/>
                <a:gd name="T102" fmla="*/ 624 w 3084"/>
                <a:gd name="T103" fmla="*/ 511 h 2527"/>
                <a:gd name="T104" fmla="*/ 598 w 3084"/>
                <a:gd name="T105" fmla="*/ 515 h 2527"/>
                <a:gd name="T106" fmla="*/ 577 w 3084"/>
                <a:gd name="T107" fmla="*/ 519 h 2527"/>
                <a:gd name="T108" fmla="*/ 560 w 3084"/>
                <a:gd name="T109" fmla="*/ 515 h 2527"/>
                <a:gd name="T110" fmla="*/ 541 w 3084"/>
                <a:gd name="T111" fmla="*/ 504 h 2527"/>
                <a:gd name="T112" fmla="*/ 532 w 3084"/>
                <a:gd name="T113" fmla="*/ 526 h 2527"/>
                <a:gd name="T114" fmla="*/ 510 w 3084"/>
                <a:gd name="T115" fmla="*/ 567 h 2527"/>
                <a:gd name="T116" fmla="*/ 441 w 3084"/>
                <a:gd name="T117" fmla="*/ 601 h 2527"/>
                <a:gd name="T118" fmla="*/ 398 w 3084"/>
                <a:gd name="T119" fmla="*/ 570 h 2527"/>
                <a:gd name="T120" fmla="*/ 386 w 3084"/>
                <a:gd name="T121" fmla="*/ 542 h 2527"/>
                <a:gd name="T122" fmla="*/ 356 w 3084"/>
                <a:gd name="T123" fmla="*/ 591 h 2527"/>
                <a:gd name="T124" fmla="*/ 265 w 3084"/>
                <a:gd name="T125" fmla="*/ 631 h 2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4"/>
                <a:gd name="T190" fmla="*/ 0 h 2527"/>
                <a:gd name="T191" fmla="*/ 3084 w 3084"/>
                <a:gd name="T192" fmla="*/ 2527 h 2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4" h="2527">
                  <a:moveTo>
                    <a:pt x="1058" y="2527"/>
                  </a:moveTo>
                  <a:lnTo>
                    <a:pt x="985" y="2506"/>
                  </a:lnTo>
                  <a:lnTo>
                    <a:pt x="928" y="2482"/>
                  </a:lnTo>
                  <a:lnTo>
                    <a:pt x="882" y="2451"/>
                  </a:lnTo>
                  <a:lnTo>
                    <a:pt x="850" y="2417"/>
                  </a:lnTo>
                  <a:lnTo>
                    <a:pt x="824" y="2376"/>
                  </a:lnTo>
                  <a:lnTo>
                    <a:pt x="807" y="2332"/>
                  </a:lnTo>
                  <a:lnTo>
                    <a:pt x="792" y="2280"/>
                  </a:lnTo>
                  <a:lnTo>
                    <a:pt x="782" y="2224"/>
                  </a:lnTo>
                  <a:lnTo>
                    <a:pt x="760" y="2242"/>
                  </a:lnTo>
                  <a:lnTo>
                    <a:pt x="739" y="2256"/>
                  </a:lnTo>
                  <a:lnTo>
                    <a:pt x="717" y="2270"/>
                  </a:lnTo>
                  <a:lnTo>
                    <a:pt x="697" y="2280"/>
                  </a:lnTo>
                  <a:lnTo>
                    <a:pt x="673" y="2287"/>
                  </a:lnTo>
                  <a:lnTo>
                    <a:pt x="651" y="2293"/>
                  </a:lnTo>
                  <a:lnTo>
                    <a:pt x="629" y="2298"/>
                  </a:lnTo>
                  <a:lnTo>
                    <a:pt x="607" y="2304"/>
                  </a:lnTo>
                  <a:lnTo>
                    <a:pt x="590" y="2284"/>
                  </a:lnTo>
                  <a:lnTo>
                    <a:pt x="580" y="2267"/>
                  </a:lnTo>
                  <a:lnTo>
                    <a:pt x="571" y="2252"/>
                  </a:lnTo>
                  <a:lnTo>
                    <a:pt x="568" y="2239"/>
                  </a:lnTo>
                  <a:lnTo>
                    <a:pt x="563" y="2225"/>
                  </a:lnTo>
                  <a:lnTo>
                    <a:pt x="559" y="2212"/>
                  </a:lnTo>
                  <a:lnTo>
                    <a:pt x="554" y="2199"/>
                  </a:lnTo>
                  <a:lnTo>
                    <a:pt x="546" y="2187"/>
                  </a:lnTo>
                  <a:lnTo>
                    <a:pt x="491" y="2221"/>
                  </a:lnTo>
                  <a:lnTo>
                    <a:pt x="440" y="2247"/>
                  </a:lnTo>
                  <a:lnTo>
                    <a:pt x="389" y="2262"/>
                  </a:lnTo>
                  <a:lnTo>
                    <a:pt x="342" y="2268"/>
                  </a:lnTo>
                  <a:lnTo>
                    <a:pt x="294" y="2261"/>
                  </a:lnTo>
                  <a:lnTo>
                    <a:pt x="250" y="2243"/>
                  </a:lnTo>
                  <a:lnTo>
                    <a:pt x="206" y="2212"/>
                  </a:lnTo>
                  <a:lnTo>
                    <a:pt x="165" y="2169"/>
                  </a:lnTo>
                  <a:lnTo>
                    <a:pt x="157" y="2148"/>
                  </a:lnTo>
                  <a:lnTo>
                    <a:pt x="150" y="2129"/>
                  </a:lnTo>
                  <a:lnTo>
                    <a:pt x="145" y="2112"/>
                  </a:lnTo>
                  <a:lnTo>
                    <a:pt x="141" y="2094"/>
                  </a:lnTo>
                  <a:lnTo>
                    <a:pt x="136" y="2076"/>
                  </a:lnTo>
                  <a:lnTo>
                    <a:pt x="135" y="2060"/>
                  </a:lnTo>
                  <a:lnTo>
                    <a:pt x="135" y="2044"/>
                  </a:lnTo>
                  <a:lnTo>
                    <a:pt x="135" y="2027"/>
                  </a:lnTo>
                  <a:lnTo>
                    <a:pt x="145" y="2011"/>
                  </a:lnTo>
                  <a:lnTo>
                    <a:pt x="157" y="1988"/>
                  </a:lnTo>
                  <a:lnTo>
                    <a:pt x="169" y="1958"/>
                  </a:lnTo>
                  <a:lnTo>
                    <a:pt x="180" y="1927"/>
                  </a:lnTo>
                  <a:lnTo>
                    <a:pt x="189" y="1893"/>
                  </a:lnTo>
                  <a:lnTo>
                    <a:pt x="197" y="1863"/>
                  </a:lnTo>
                  <a:lnTo>
                    <a:pt x="203" y="1837"/>
                  </a:lnTo>
                  <a:lnTo>
                    <a:pt x="206" y="1821"/>
                  </a:lnTo>
                  <a:lnTo>
                    <a:pt x="191" y="1803"/>
                  </a:lnTo>
                  <a:lnTo>
                    <a:pt x="177" y="1788"/>
                  </a:lnTo>
                  <a:lnTo>
                    <a:pt x="165" y="1773"/>
                  </a:lnTo>
                  <a:lnTo>
                    <a:pt x="155" y="1760"/>
                  </a:lnTo>
                  <a:lnTo>
                    <a:pt x="143" y="1747"/>
                  </a:lnTo>
                  <a:lnTo>
                    <a:pt x="131" y="1735"/>
                  </a:lnTo>
                  <a:lnTo>
                    <a:pt x="118" y="1723"/>
                  </a:lnTo>
                  <a:lnTo>
                    <a:pt x="104" y="1714"/>
                  </a:lnTo>
                  <a:lnTo>
                    <a:pt x="104" y="1710"/>
                  </a:lnTo>
                  <a:lnTo>
                    <a:pt x="104" y="1705"/>
                  </a:lnTo>
                  <a:lnTo>
                    <a:pt x="170" y="1679"/>
                  </a:lnTo>
                  <a:lnTo>
                    <a:pt x="235" y="1643"/>
                  </a:lnTo>
                  <a:lnTo>
                    <a:pt x="293" y="1599"/>
                  </a:lnTo>
                  <a:lnTo>
                    <a:pt x="342" y="1549"/>
                  </a:lnTo>
                  <a:lnTo>
                    <a:pt x="377" y="1493"/>
                  </a:lnTo>
                  <a:lnTo>
                    <a:pt x="401" y="1434"/>
                  </a:lnTo>
                  <a:lnTo>
                    <a:pt x="405" y="1373"/>
                  </a:lnTo>
                  <a:lnTo>
                    <a:pt x="391" y="1313"/>
                  </a:lnTo>
                  <a:lnTo>
                    <a:pt x="352" y="1271"/>
                  </a:lnTo>
                  <a:lnTo>
                    <a:pt x="315" y="1239"/>
                  </a:lnTo>
                  <a:lnTo>
                    <a:pt x="277" y="1211"/>
                  </a:lnTo>
                  <a:lnTo>
                    <a:pt x="242" y="1193"/>
                  </a:lnTo>
                  <a:lnTo>
                    <a:pt x="199" y="1178"/>
                  </a:lnTo>
                  <a:lnTo>
                    <a:pt x="158" y="1171"/>
                  </a:lnTo>
                  <a:lnTo>
                    <a:pt x="111" y="1166"/>
                  </a:lnTo>
                  <a:lnTo>
                    <a:pt x="62" y="1169"/>
                  </a:lnTo>
                  <a:lnTo>
                    <a:pt x="53" y="1149"/>
                  </a:lnTo>
                  <a:lnTo>
                    <a:pt x="46" y="1129"/>
                  </a:lnTo>
                  <a:lnTo>
                    <a:pt x="38" y="1109"/>
                  </a:lnTo>
                  <a:lnTo>
                    <a:pt x="31" y="1091"/>
                  </a:lnTo>
                  <a:lnTo>
                    <a:pt x="23" y="1072"/>
                  </a:lnTo>
                  <a:lnTo>
                    <a:pt x="16" y="1056"/>
                  </a:lnTo>
                  <a:lnTo>
                    <a:pt x="7" y="1039"/>
                  </a:lnTo>
                  <a:lnTo>
                    <a:pt x="0" y="1026"/>
                  </a:lnTo>
                  <a:lnTo>
                    <a:pt x="7" y="985"/>
                  </a:lnTo>
                  <a:lnTo>
                    <a:pt x="24" y="954"/>
                  </a:lnTo>
                  <a:lnTo>
                    <a:pt x="50" y="930"/>
                  </a:lnTo>
                  <a:lnTo>
                    <a:pt x="80" y="915"/>
                  </a:lnTo>
                  <a:lnTo>
                    <a:pt x="114" y="905"/>
                  </a:lnTo>
                  <a:lnTo>
                    <a:pt x="153" y="899"/>
                  </a:lnTo>
                  <a:lnTo>
                    <a:pt x="192" y="895"/>
                  </a:lnTo>
                  <a:lnTo>
                    <a:pt x="237" y="893"/>
                  </a:lnTo>
                  <a:lnTo>
                    <a:pt x="214" y="843"/>
                  </a:lnTo>
                  <a:lnTo>
                    <a:pt x="197" y="806"/>
                  </a:lnTo>
                  <a:lnTo>
                    <a:pt x="186" y="774"/>
                  </a:lnTo>
                  <a:lnTo>
                    <a:pt x="180" y="745"/>
                  </a:lnTo>
                  <a:lnTo>
                    <a:pt x="179" y="716"/>
                  </a:lnTo>
                  <a:lnTo>
                    <a:pt x="184" y="683"/>
                  </a:lnTo>
                  <a:lnTo>
                    <a:pt x="196" y="645"/>
                  </a:lnTo>
                  <a:lnTo>
                    <a:pt x="216" y="598"/>
                  </a:lnTo>
                  <a:lnTo>
                    <a:pt x="265" y="540"/>
                  </a:lnTo>
                  <a:lnTo>
                    <a:pt x="323" y="499"/>
                  </a:lnTo>
                  <a:lnTo>
                    <a:pt x="386" y="468"/>
                  </a:lnTo>
                  <a:lnTo>
                    <a:pt x="456" y="450"/>
                  </a:lnTo>
                  <a:lnTo>
                    <a:pt x="527" y="438"/>
                  </a:lnTo>
                  <a:lnTo>
                    <a:pt x="605" y="434"/>
                  </a:lnTo>
                  <a:lnTo>
                    <a:pt x="687" y="432"/>
                  </a:lnTo>
                  <a:lnTo>
                    <a:pt x="771" y="437"/>
                  </a:lnTo>
                  <a:lnTo>
                    <a:pt x="804" y="447"/>
                  </a:lnTo>
                  <a:lnTo>
                    <a:pt x="831" y="457"/>
                  </a:lnTo>
                  <a:lnTo>
                    <a:pt x="853" y="463"/>
                  </a:lnTo>
                  <a:lnTo>
                    <a:pt x="873" y="469"/>
                  </a:lnTo>
                  <a:lnTo>
                    <a:pt x="892" y="474"/>
                  </a:lnTo>
                  <a:lnTo>
                    <a:pt x="914" y="478"/>
                  </a:lnTo>
                  <a:lnTo>
                    <a:pt x="940" y="484"/>
                  </a:lnTo>
                  <a:lnTo>
                    <a:pt x="975" y="491"/>
                  </a:lnTo>
                  <a:lnTo>
                    <a:pt x="975" y="486"/>
                  </a:lnTo>
                  <a:lnTo>
                    <a:pt x="975" y="481"/>
                  </a:lnTo>
                  <a:lnTo>
                    <a:pt x="955" y="446"/>
                  </a:lnTo>
                  <a:lnTo>
                    <a:pt x="943" y="418"/>
                  </a:lnTo>
                  <a:lnTo>
                    <a:pt x="936" y="394"/>
                  </a:lnTo>
                  <a:lnTo>
                    <a:pt x="941" y="375"/>
                  </a:lnTo>
                  <a:lnTo>
                    <a:pt x="951" y="359"/>
                  </a:lnTo>
                  <a:lnTo>
                    <a:pt x="974" y="347"/>
                  </a:lnTo>
                  <a:lnTo>
                    <a:pt x="1006" y="336"/>
                  </a:lnTo>
                  <a:lnTo>
                    <a:pt x="1048" y="330"/>
                  </a:lnTo>
                  <a:lnTo>
                    <a:pt x="1053" y="317"/>
                  </a:lnTo>
                  <a:lnTo>
                    <a:pt x="1058" y="313"/>
                  </a:lnTo>
                  <a:lnTo>
                    <a:pt x="1047" y="294"/>
                  </a:lnTo>
                  <a:lnTo>
                    <a:pt x="1041" y="279"/>
                  </a:lnTo>
                  <a:lnTo>
                    <a:pt x="1036" y="267"/>
                  </a:lnTo>
                  <a:lnTo>
                    <a:pt x="1036" y="258"/>
                  </a:lnTo>
                  <a:lnTo>
                    <a:pt x="1035" y="248"/>
                  </a:lnTo>
                  <a:lnTo>
                    <a:pt x="1036" y="239"/>
                  </a:lnTo>
                  <a:lnTo>
                    <a:pt x="1036" y="227"/>
                  </a:lnTo>
                  <a:lnTo>
                    <a:pt x="1038" y="214"/>
                  </a:lnTo>
                  <a:lnTo>
                    <a:pt x="1087" y="158"/>
                  </a:lnTo>
                  <a:lnTo>
                    <a:pt x="1143" y="116"/>
                  </a:lnTo>
                  <a:lnTo>
                    <a:pt x="1203" y="85"/>
                  </a:lnTo>
                  <a:lnTo>
                    <a:pt x="1266" y="68"/>
                  </a:lnTo>
                  <a:lnTo>
                    <a:pt x="1330" y="60"/>
                  </a:lnTo>
                  <a:lnTo>
                    <a:pt x="1398" y="66"/>
                  </a:lnTo>
                  <a:lnTo>
                    <a:pt x="1468" y="84"/>
                  </a:lnTo>
                  <a:lnTo>
                    <a:pt x="1541" y="116"/>
                  </a:lnTo>
                  <a:lnTo>
                    <a:pt x="1580" y="141"/>
                  </a:lnTo>
                  <a:lnTo>
                    <a:pt x="1609" y="155"/>
                  </a:lnTo>
                  <a:lnTo>
                    <a:pt x="1631" y="156"/>
                  </a:lnTo>
                  <a:lnTo>
                    <a:pt x="1649" y="150"/>
                  </a:lnTo>
                  <a:lnTo>
                    <a:pt x="1666" y="133"/>
                  </a:lnTo>
                  <a:lnTo>
                    <a:pt x="1690" y="107"/>
                  </a:lnTo>
                  <a:lnTo>
                    <a:pt x="1722" y="78"/>
                  </a:lnTo>
                  <a:lnTo>
                    <a:pt x="1767" y="44"/>
                  </a:lnTo>
                  <a:lnTo>
                    <a:pt x="1797" y="31"/>
                  </a:lnTo>
                  <a:lnTo>
                    <a:pt x="1838" y="17"/>
                  </a:lnTo>
                  <a:lnTo>
                    <a:pt x="1880" y="6"/>
                  </a:lnTo>
                  <a:lnTo>
                    <a:pt x="1926" y="0"/>
                  </a:lnTo>
                  <a:lnTo>
                    <a:pt x="1965" y="1"/>
                  </a:lnTo>
                  <a:lnTo>
                    <a:pt x="2001" y="17"/>
                  </a:lnTo>
                  <a:lnTo>
                    <a:pt x="2023" y="47"/>
                  </a:lnTo>
                  <a:lnTo>
                    <a:pt x="2033" y="97"/>
                  </a:lnTo>
                  <a:lnTo>
                    <a:pt x="2023" y="112"/>
                  </a:lnTo>
                  <a:lnTo>
                    <a:pt x="2013" y="130"/>
                  </a:lnTo>
                  <a:lnTo>
                    <a:pt x="2001" y="144"/>
                  </a:lnTo>
                  <a:lnTo>
                    <a:pt x="1991" y="162"/>
                  </a:lnTo>
                  <a:lnTo>
                    <a:pt x="1981" y="178"/>
                  </a:lnTo>
                  <a:lnTo>
                    <a:pt x="1974" y="198"/>
                  </a:lnTo>
                  <a:lnTo>
                    <a:pt x="1970" y="217"/>
                  </a:lnTo>
                  <a:lnTo>
                    <a:pt x="1972" y="240"/>
                  </a:lnTo>
                  <a:lnTo>
                    <a:pt x="1994" y="239"/>
                  </a:lnTo>
                  <a:lnTo>
                    <a:pt x="2018" y="236"/>
                  </a:lnTo>
                  <a:lnTo>
                    <a:pt x="2043" y="232"/>
                  </a:lnTo>
                  <a:lnTo>
                    <a:pt x="2069" y="227"/>
                  </a:lnTo>
                  <a:lnTo>
                    <a:pt x="2093" y="220"/>
                  </a:lnTo>
                  <a:lnTo>
                    <a:pt x="2118" y="214"/>
                  </a:lnTo>
                  <a:lnTo>
                    <a:pt x="2142" y="205"/>
                  </a:lnTo>
                  <a:lnTo>
                    <a:pt x="2167" y="196"/>
                  </a:lnTo>
                  <a:lnTo>
                    <a:pt x="2217" y="198"/>
                  </a:lnTo>
                  <a:lnTo>
                    <a:pt x="2276" y="201"/>
                  </a:lnTo>
                  <a:lnTo>
                    <a:pt x="2337" y="205"/>
                  </a:lnTo>
                  <a:lnTo>
                    <a:pt x="2398" y="215"/>
                  </a:lnTo>
                  <a:lnTo>
                    <a:pt x="2451" y="232"/>
                  </a:lnTo>
                  <a:lnTo>
                    <a:pt x="2495" y="260"/>
                  </a:lnTo>
                  <a:lnTo>
                    <a:pt x="2526" y="301"/>
                  </a:lnTo>
                  <a:lnTo>
                    <a:pt x="2538" y="357"/>
                  </a:lnTo>
                  <a:lnTo>
                    <a:pt x="2529" y="369"/>
                  </a:lnTo>
                  <a:lnTo>
                    <a:pt x="2521" y="381"/>
                  </a:lnTo>
                  <a:lnTo>
                    <a:pt x="2514" y="391"/>
                  </a:lnTo>
                  <a:lnTo>
                    <a:pt x="2509" y="401"/>
                  </a:lnTo>
                  <a:lnTo>
                    <a:pt x="2502" y="412"/>
                  </a:lnTo>
                  <a:lnTo>
                    <a:pt x="2498" y="425"/>
                  </a:lnTo>
                  <a:lnTo>
                    <a:pt x="2495" y="438"/>
                  </a:lnTo>
                  <a:lnTo>
                    <a:pt x="2495" y="455"/>
                  </a:lnTo>
                  <a:lnTo>
                    <a:pt x="2502" y="459"/>
                  </a:lnTo>
                  <a:lnTo>
                    <a:pt x="2515" y="462"/>
                  </a:lnTo>
                  <a:lnTo>
                    <a:pt x="2532" y="463"/>
                  </a:lnTo>
                  <a:lnTo>
                    <a:pt x="2555" y="465"/>
                  </a:lnTo>
                  <a:lnTo>
                    <a:pt x="2575" y="463"/>
                  </a:lnTo>
                  <a:lnTo>
                    <a:pt x="2595" y="463"/>
                  </a:lnTo>
                  <a:lnTo>
                    <a:pt x="2614" y="463"/>
                  </a:lnTo>
                  <a:lnTo>
                    <a:pt x="2629" y="463"/>
                  </a:lnTo>
                  <a:lnTo>
                    <a:pt x="2731" y="488"/>
                  </a:lnTo>
                  <a:lnTo>
                    <a:pt x="2831" y="527"/>
                  </a:lnTo>
                  <a:lnTo>
                    <a:pt x="2920" y="577"/>
                  </a:lnTo>
                  <a:lnTo>
                    <a:pt x="2998" y="641"/>
                  </a:lnTo>
                  <a:lnTo>
                    <a:pt x="3052" y="711"/>
                  </a:lnTo>
                  <a:lnTo>
                    <a:pt x="3083" y="794"/>
                  </a:lnTo>
                  <a:lnTo>
                    <a:pt x="3084" y="887"/>
                  </a:lnTo>
                  <a:lnTo>
                    <a:pt x="3050" y="991"/>
                  </a:lnTo>
                  <a:lnTo>
                    <a:pt x="3022" y="1017"/>
                  </a:lnTo>
                  <a:lnTo>
                    <a:pt x="2994" y="1041"/>
                  </a:lnTo>
                  <a:lnTo>
                    <a:pt x="2964" y="1060"/>
                  </a:lnTo>
                  <a:lnTo>
                    <a:pt x="2935" y="1079"/>
                  </a:lnTo>
                  <a:lnTo>
                    <a:pt x="2903" y="1093"/>
                  </a:lnTo>
                  <a:lnTo>
                    <a:pt x="2870" y="1107"/>
                  </a:lnTo>
                  <a:lnTo>
                    <a:pt x="2836" y="1121"/>
                  </a:lnTo>
                  <a:lnTo>
                    <a:pt x="2804" y="1134"/>
                  </a:lnTo>
                  <a:lnTo>
                    <a:pt x="2797" y="1138"/>
                  </a:lnTo>
                  <a:lnTo>
                    <a:pt x="2794" y="1149"/>
                  </a:lnTo>
                  <a:lnTo>
                    <a:pt x="2791" y="1156"/>
                  </a:lnTo>
                  <a:lnTo>
                    <a:pt x="2789" y="1168"/>
                  </a:lnTo>
                  <a:lnTo>
                    <a:pt x="2785" y="1183"/>
                  </a:lnTo>
                  <a:lnTo>
                    <a:pt x="2784" y="1205"/>
                  </a:lnTo>
                  <a:lnTo>
                    <a:pt x="2804" y="1209"/>
                  </a:lnTo>
                  <a:lnTo>
                    <a:pt x="2821" y="1214"/>
                  </a:lnTo>
                  <a:lnTo>
                    <a:pt x="2836" y="1218"/>
                  </a:lnTo>
                  <a:lnTo>
                    <a:pt x="2848" y="1224"/>
                  </a:lnTo>
                  <a:lnTo>
                    <a:pt x="2857" y="1231"/>
                  </a:lnTo>
                  <a:lnTo>
                    <a:pt x="2864" y="1243"/>
                  </a:lnTo>
                  <a:lnTo>
                    <a:pt x="2869" y="1261"/>
                  </a:lnTo>
                  <a:lnTo>
                    <a:pt x="2875" y="1286"/>
                  </a:lnTo>
                  <a:lnTo>
                    <a:pt x="2860" y="1293"/>
                  </a:lnTo>
                  <a:lnTo>
                    <a:pt x="2845" y="1301"/>
                  </a:lnTo>
                  <a:lnTo>
                    <a:pt x="2830" y="1304"/>
                  </a:lnTo>
                  <a:lnTo>
                    <a:pt x="2814" y="1308"/>
                  </a:lnTo>
                  <a:lnTo>
                    <a:pt x="2799" y="1310"/>
                  </a:lnTo>
                  <a:lnTo>
                    <a:pt x="2784" y="1311"/>
                  </a:lnTo>
                  <a:lnTo>
                    <a:pt x="2769" y="1311"/>
                  </a:lnTo>
                  <a:lnTo>
                    <a:pt x="2753" y="1313"/>
                  </a:lnTo>
                  <a:lnTo>
                    <a:pt x="2746" y="1317"/>
                  </a:lnTo>
                  <a:lnTo>
                    <a:pt x="2743" y="1324"/>
                  </a:lnTo>
                  <a:lnTo>
                    <a:pt x="2740" y="1329"/>
                  </a:lnTo>
                  <a:lnTo>
                    <a:pt x="2738" y="1336"/>
                  </a:lnTo>
                  <a:lnTo>
                    <a:pt x="2735" y="1344"/>
                  </a:lnTo>
                  <a:lnTo>
                    <a:pt x="2733" y="1357"/>
                  </a:lnTo>
                  <a:lnTo>
                    <a:pt x="2777" y="1386"/>
                  </a:lnTo>
                  <a:lnTo>
                    <a:pt x="2818" y="1419"/>
                  </a:lnTo>
                  <a:lnTo>
                    <a:pt x="2852" y="1453"/>
                  </a:lnTo>
                  <a:lnTo>
                    <a:pt x="2881" y="1491"/>
                  </a:lnTo>
                  <a:lnTo>
                    <a:pt x="2901" y="1533"/>
                  </a:lnTo>
                  <a:lnTo>
                    <a:pt x="2918" y="1578"/>
                  </a:lnTo>
                  <a:lnTo>
                    <a:pt x="2930" y="1629"/>
                  </a:lnTo>
                  <a:lnTo>
                    <a:pt x="2937" y="1688"/>
                  </a:lnTo>
                  <a:lnTo>
                    <a:pt x="2916" y="1751"/>
                  </a:lnTo>
                  <a:lnTo>
                    <a:pt x="2881" y="1812"/>
                  </a:lnTo>
                  <a:lnTo>
                    <a:pt x="2835" y="1865"/>
                  </a:lnTo>
                  <a:lnTo>
                    <a:pt x="2780" y="1915"/>
                  </a:lnTo>
                  <a:lnTo>
                    <a:pt x="2716" y="1958"/>
                  </a:lnTo>
                  <a:lnTo>
                    <a:pt x="2651" y="1993"/>
                  </a:lnTo>
                  <a:lnTo>
                    <a:pt x="2582" y="2023"/>
                  </a:lnTo>
                  <a:lnTo>
                    <a:pt x="2517" y="2045"/>
                  </a:lnTo>
                  <a:lnTo>
                    <a:pt x="2495" y="2045"/>
                  </a:lnTo>
                  <a:lnTo>
                    <a:pt x="2473" y="2045"/>
                  </a:lnTo>
                  <a:lnTo>
                    <a:pt x="2451" y="2045"/>
                  </a:lnTo>
                  <a:lnTo>
                    <a:pt x="2431" y="2050"/>
                  </a:lnTo>
                  <a:lnTo>
                    <a:pt x="2410" y="2052"/>
                  </a:lnTo>
                  <a:lnTo>
                    <a:pt x="2392" y="2060"/>
                  </a:lnTo>
                  <a:lnTo>
                    <a:pt x="2375" y="2067"/>
                  </a:lnTo>
                  <a:lnTo>
                    <a:pt x="2363" y="2081"/>
                  </a:lnTo>
                  <a:lnTo>
                    <a:pt x="2342" y="2079"/>
                  </a:lnTo>
                  <a:lnTo>
                    <a:pt x="2325" y="2078"/>
                  </a:lnTo>
                  <a:lnTo>
                    <a:pt x="2308" y="2076"/>
                  </a:lnTo>
                  <a:lnTo>
                    <a:pt x="2293" y="2075"/>
                  </a:lnTo>
                  <a:lnTo>
                    <a:pt x="2276" y="2072"/>
                  </a:lnTo>
                  <a:lnTo>
                    <a:pt x="2262" y="2069"/>
                  </a:lnTo>
                  <a:lnTo>
                    <a:pt x="2249" y="2066"/>
                  </a:lnTo>
                  <a:lnTo>
                    <a:pt x="2239" y="2063"/>
                  </a:lnTo>
                  <a:lnTo>
                    <a:pt x="2213" y="2047"/>
                  </a:lnTo>
                  <a:lnTo>
                    <a:pt x="2196" y="2036"/>
                  </a:lnTo>
                  <a:lnTo>
                    <a:pt x="2183" y="2027"/>
                  </a:lnTo>
                  <a:lnTo>
                    <a:pt x="2174" y="2023"/>
                  </a:lnTo>
                  <a:lnTo>
                    <a:pt x="2162" y="2019"/>
                  </a:lnTo>
                  <a:lnTo>
                    <a:pt x="2157" y="2019"/>
                  </a:lnTo>
                  <a:lnTo>
                    <a:pt x="2150" y="2027"/>
                  </a:lnTo>
                  <a:lnTo>
                    <a:pt x="2144" y="2047"/>
                  </a:lnTo>
                  <a:lnTo>
                    <a:pt x="2133" y="2075"/>
                  </a:lnTo>
                  <a:lnTo>
                    <a:pt x="2125" y="2107"/>
                  </a:lnTo>
                  <a:lnTo>
                    <a:pt x="2113" y="2140"/>
                  </a:lnTo>
                  <a:lnTo>
                    <a:pt x="2103" y="2172"/>
                  </a:lnTo>
                  <a:lnTo>
                    <a:pt x="2093" y="2200"/>
                  </a:lnTo>
                  <a:lnTo>
                    <a:pt x="2086" y="2224"/>
                  </a:lnTo>
                  <a:lnTo>
                    <a:pt x="2042" y="2271"/>
                  </a:lnTo>
                  <a:lnTo>
                    <a:pt x="1994" y="2317"/>
                  </a:lnTo>
                  <a:lnTo>
                    <a:pt x="1941" y="2355"/>
                  </a:lnTo>
                  <a:lnTo>
                    <a:pt x="1887" y="2386"/>
                  </a:lnTo>
                  <a:lnTo>
                    <a:pt x="1826" y="2403"/>
                  </a:lnTo>
                  <a:lnTo>
                    <a:pt x="1767" y="2407"/>
                  </a:lnTo>
                  <a:lnTo>
                    <a:pt x="1705" y="2391"/>
                  </a:lnTo>
                  <a:lnTo>
                    <a:pt x="1644" y="2357"/>
                  </a:lnTo>
                  <a:lnTo>
                    <a:pt x="1626" y="2332"/>
                  </a:lnTo>
                  <a:lnTo>
                    <a:pt x="1610" y="2308"/>
                  </a:lnTo>
                  <a:lnTo>
                    <a:pt x="1593" y="2283"/>
                  </a:lnTo>
                  <a:lnTo>
                    <a:pt x="1580" y="2259"/>
                  </a:lnTo>
                  <a:lnTo>
                    <a:pt x="1564" y="2234"/>
                  </a:lnTo>
                  <a:lnTo>
                    <a:pt x="1554" y="2212"/>
                  </a:lnTo>
                  <a:lnTo>
                    <a:pt x="1544" y="2188"/>
                  </a:lnTo>
                  <a:lnTo>
                    <a:pt x="1541" y="2169"/>
                  </a:lnTo>
                  <a:lnTo>
                    <a:pt x="1531" y="2169"/>
                  </a:lnTo>
                  <a:lnTo>
                    <a:pt x="1520" y="2169"/>
                  </a:lnTo>
                  <a:lnTo>
                    <a:pt x="1505" y="2240"/>
                  </a:lnTo>
                  <a:lnTo>
                    <a:pt x="1473" y="2307"/>
                  </a:lnTo>
                  <a:lnTo>
                    <a:pt x="1424" y="2367"/>
                  </a:lnTo>
                  <a:lnTo>
                    <a:pt x="1366" y="2420"/>
                  </a:lnTo>
                  <a:lnTo>
                    <a:pt x="1294" y="2463"/>
                  </a:lnTo>
                  <a:lnTo>
                    <a:pt x="1220" y="2497"/>
                  </a:lnTo>
                  <a:lnTo>
                    <a:pt x="1138" y="2518"/>
                  </a:lnTo>
                  <a:lnTo>
                    <a:pt x="1058" y="2527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1760" y="1950"/>
              <a:ext cx="347" cy="478"/>
            </a:xfrm>
            <a:custGeom>
              <a:avLst/>
              <a:gdLst>
                <a:gd name="T0" fmla="*/ 74 w 695"/>
                <a:gd name="T1" fmla="*/ 235 h 956"/>
                <a:gd name="T2" fmla="*/ 36 w 695"/>
                <a:gd name="T3" fmla="*/ 221 h 956"/>
                <a:gd name="T4" fmla="*/ 13 w 695"/>
                <a:gd name="T5" fmla="*/ 197 h 956"/>
                <a:gd name="T6" fmla="*/ 2 w 695"/>
                <a:gd name="T7" fmla="*/ 164 h 956"/>
                <a:gd name="T8" fmla="*/ 3 w 695"/>
                <a:gd name="T9" fmla="*/ 137 h 956"/>
                <a:gd name="T10" fmla="*/ 8 w 695"/>
                <a:gd name="T11" fmla="*/ 126 h 956"/>
                <a:gd name="T12" fmla="*/ 14 w 695"/>
                <a:gd name="T13" fmla="*/ 118 h 956"/>
                <a:gd name="T14" fmla="*/ 22 w 695"/>
                <a:gd name="T15" fmla="*/ 109 h 956"/>
                <a:gd name="T16" fmla="*/ 26 w 695"/>
                <a:gd name="T17" fmla="*/ 102 h 956"/>
                <a:gd name="T18" fmla="*/ 26 w 695"/>
                <a:gd name="T19" fmla="*/ 99 h 956"/>
                <a:gd name="T20" fmla="*/ 9 w 695"/>
                <a:gd name="T21" fmla="*/ 88 h 956"/>
                <a:gd name="T22" fmla="*/ 0 w 695"/>
                <a:gd name="T23" fmla="*/ 69 h 956"/>
                <a:gd name="T24" fmla="*/ 9 w 695"/>
                <a:gd name="T25" fmla="*/ 49 h 956"/>
                <a:gd name="T26" fmla="*/ 27 w 695"/>
                <a:gd name="T27" fmla="*/ 29 h 956"/>
                <a:gd name="T28" fmla="*/ 43 w 695"/>
                <a:gd name="T29" fmla="*/ 15 h 956"/>
                <a:gd name="T30" fmla="*/ 55 w 695"/>
                <a:gd name="T31" fmla="*/ 7 h 956"/>
                <a:gd name="T32" fmla="*/ 67 w 695"/>
                <a:gd name="T33" fmla="*/ 4 h 956"/>
                <a:gd name="T34" fmla="*/ 82 w 695"/>
                <a:gd name="T35" fmla="*/ 1 h 956"/>
                <a:gd name="T36" fmla="*/ 85 w 695"/>
                <a:gd name="T37" fmla="*/ 10 h 956"/>
                <a:gd name="T38" fmla="*/ 71 w 695"/>
                <a:gd name="T39" fmla="*/ 29 h 956"/>
                <a:gd name="T40" fmla="*/ 62 w 695"/>
                <a:gd name="T41" fmla="*/ 46 h 956"/>
                <a:gd name="T42" fmla="*/ 70 w 695"/>
                <a:gd name="T43" fmla="*/ 63 h 956"/>
                <a:gd name="T44" fmla="*/ 87 w 695"/>
                <a:gd name="T45" fmla="*/ 72 h 956"/>
                <a:gd name="T46" fmla="*/ 95 w 695"/>
                <a:gd name="T47" fmla="*/ 72 h 956"/>
                <a:gd name="T48" fmla="*/ 102 w 695"/>
                <a:gd name="T49" fmla="*/ 73 h 956"/>
                <a:gd name="T50" fmla="*/ 110 w 695"/>
                <a:gd name="T51" fmla="*/ 74 h 956"/>
                <a:gd name="T52" fmla="*/ 108 w 695"/>
                <a:gd name="T53" fmla="*/ 83 h 956"/>
                <a:gd name="T54" fmla="*/ 100 w 695"/>
                <a:gd name="T55" fmla="*/ 98 h 956"/>
                <a:gd name="T56" fmla="*/ 102 w 695"/>
                <a:gd name="T57" fmla="*/ 110 h 956"/>
                <a:gd name="T58" fmla="*/ 118 w 695"/>
                <a:gd name="T59" fmla="*/ 117 h 956"/>
                <a:gd name="T60" fmla="*/ 132 w 695"/>
                <a:gd name="T61" fmla="*/ 126 h 956"/>
                <a:gd name="T62" fmla="*/ 133 w 695"/>
                <a:gd name="T63" fmla="*/ 144 h 956"/>
                <a:gd name="T64" fmla="*/ 136 w 695"/>
                <a:gd name="T65" fmla="*/ 160 h 956"/>
                <a:gd name="T66" fmla="*/ 143 w 695"/>
                <a:gd name="T67" fmla="*/ 177 h 956"/>
                <a:gd name="T68" fmla="*/ 150 w 695"/>
                <a:gd name="T69" fmla="*/ 190 h 956"/>
                <a:gd name="T70" fmla="*/ 158 w 695"/>
                <a:gd name="T71" fmla="*/ 197 h 956"/>
                <a:gd name="T72" fmla="*/ 164 w 695"/>
                <a:gd name="T73" fmla="*/ 205 h 956"/>
                <a:gd name="T74" fmla="*/ 171 w 695"/>
                <a:gd name="T75" fmla="*/ 214 h 956"/>
                <a:gd name="T76" fmla="*/ 164 w 695"/>
                <a:gd name="T77" fmla="*/ 225 h 956"/>
                <a:gd name="T78" fmla="*/ 146 w 695"/>
                <a:gd name="T79" fmla="*/ 232 h 956"/>
                <a:gd name="T80" fmla="*/ 127 w 695"/>
                <a:gd name="T81" fmla="*/ 237 h 956"/>
                <a:gd name="T82" fmla="*/ 108 w 695"/>
                <a:gd name="T83" fmla="*/ 239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5"/>
                <a:gd name="T127" fmla="*/ 0 h 956"/>
                <a:gd name="T128" fmla="*/ 695 w 69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5" h="956">
                  <a:moveTo>
                    <a:pt x="398" y="956"/>
                  </a:moveTo>
                  <a:lnTo>
                    <a:pt x="296" y="940"/>
                  </a:lnTo>
                  <a:lnTo>
                    <a:pt x="214" y="916"/>
                  </a:lnTo>
                  <a:lnTo>
                    <a:pt x="146" y="882"/>
                  </a:lnTo>
                  <a:lnTo>
                    <a:pt x="94" y="841"/>
                  </a:lnTo>
                  <a:lnTo>
                    <a:pt x="53" y="788"/>
                  </a:lnTo>
                  <a:lnTo>
                    <a:pt x="27" y="726"/>
                  </a:lnTo>
                  <a:lnTo>
                    <a:pt x="10" y="653"/>
                  </a:lnTo>
                  <a:lnTo>
                    <a:pt x="7" y="572"/>
                  </a:lnTo>
                  <a:lnTo>
                    <a:pt x="14" y="548"/>
                  </a:lnTo>
                  <a:lnTo>
                    <a:pt x="24" y="528"/>
                  </a:lnTo>
                  <a:lnTo>
                    <a:pt x="32" y="507"/>
                  </a:lnTo>
                  <a:lnTo>
                    <a:pt x="46" y="489"/>
                  </a:lnTo>
                  <a:lnTo>
                    <a:pt x="58" y="470"/>
                  </a:lnTo>
                  <a:lnTo>
                    <a:pt x="73" y="452"/>
                  </a:lnTo>
                  <a:lnTo>
                    <a:pt x="88" y="436"/>
                  </a:lnTo>
                  <a:lnTo>
                    <a:pt x="109" y="420"/>
                  </a:lnTo>
                  <a:lnTo>
                    <a:pt x="107" y="408"/>
                  </a:lnTo>
                  <a:lnTo>
                    <a:pt x="107" y="402"/>
                  </a:lnTo>
                  <a:lnTo>
                    <a:pt x="104" y="395"/>
                  </a:lnTo>
                  <a:lnTo>
                    <a:pt x="99" y="384"/>
                  </a:lnTo>
                  <a:lnTo>
                    <a:pt x="39" y="350"/>
                  </a:lnTo>
                  <a:lnTo>
                    <a:pt x="9" y="315"/>
                  </a:lnTo>
                  <a:lnTo>
                    <a:pt x="0" y="275"/>
                  </a:lnTo>
                  <a:lnTo>
                    <a:pt x="12" y="235"/>
                  </a:lnTo>
                  <a:lnTo>
                    <a:pt x="36" y="194"/>
                  </a:lnTo>
                  <a:lnTo>
                    <a:pt x="71" y="154"/>
                  </a:lnTo>
                  <a:lnTo>
                    <a:pt x="109" y="116"/>
                  </a:lnTo>
                  <a:lnTo>
                    <a:pt x="151" y="82"/>
                  </a:lnTo>
                  <a:lnTo>
                    <a:pt x="175" y="61"/>
                  </a:lnTo>
                  <a:lnTo>
                    <a:pt x="199" y="46"/>
                  </a:lnTo>
                  <a:lnTo>
                    <a:pt x="221" y="31"/>
                  </a:lnTo>
                  <a:lnTo>
                    <a:pt x="246" y="23"/>
                  </a:lnTo>
                  <a:lnTo>
                    <a:pt x="270" y="14"/>
                  </a:lnTo>
                  <a:lnTo>
                    <a:pt x="299" y="8"/>
                  </a:lnTo>
                  <a:lnTo>
                    <a:pt x="330" y="3"/>
                  </a:lnTo>
                  <a:lnTo>
                    <a:pt x="367" y="0"/>
                  </a:lnTo>
                  <a:lnTo>
                    <a:pt x="342" y="39"/>
                  </a:lnTo>
                  <a:lnTo>
                    <a:pt x="313" y="77"/>
                  </a:lnTo>
                  <a:lnTo>
                    <a:pt x="284" y="113"/>
                  </a:lnTo>
                  <a:lnTo>
                    <a:pt x="262" y="150"/>
                  </a:lnTo>
                  <a:lnTo>
                    <a:pt x="250" y="184"/>
                  </a:lnTo>
                  <a:lnTo>
                    <a:pt x="255" y="218"/>
                  </a:lnTo>
                  <a:lnTo>
                    <a:pt x="280" y="252"/>
                  </a:lnTo>
                  <a:lnTo>
                    <a:pt x="335" y="287"/>
                  </a:lnTo>
                  <a:lnTo>
                    <a:pt x="350" y="287"/>
                  </a:lnTo>
                  <a:lnTo>
                    <a:pt x="365" y="287"/>
                  </a:lnTo>
                  <a:lnTo>
                    <a:pt x="381" y="288"/>
                  </a:lnTo>
                  <a:lnTo>
                    <a:pt x="396" y="291"/>
                  </a:lnTo>
                  <a:lnTo>
                    <a:pt x="411" y="291"/>
                  </a:lnTo>
                  <a:lnTo>
                    <a:pt x="426" y="293"/>
                  </a:lnTo>
                  <a:lnTo>
                    <a:pt x="442" y="294"/>
                  </a:lnTo>
                  <a:lnTo>
                    <a:pt x="459" y="296"/>
                  </a:lnTo>
                  <a:lnTo>
                    <a:pt x="433" y="330"/>
                  </a:lnTo>
                  <a:lnTo>
                    <a:pt x="415" y="362"/>
                  </a:lnTo>
                  <a:lnTo>
                    <a:pt x="401" y="392"/>
                  </a:lnTo>
                  <a:lnTo>
                    <a:pt x="401" y="418"/>
                  </a:lnTo>
                  <a:lnTo>
                    <a:pt x="409" y="439"/>
                  </a:lnTo>
                  <a:lnTo>
                    <a:pt x="433" y="455"/>
                  </a:lnTo>
                  <a:lnTo>
                    <a:pt x="472" y="467"/>
                  </a:lnTo>
                  <a:lnTo>
                    <a:pt x="530" y="475"/>
                  </a:lnTo>
                  <a:lnTo>
                    <a:pt x="530" y="507"/>
                  </a:lnTo>
                  <a:lnTo>
                    <a:pt x="532" y="541"/>
                  </a:lnTo>
                  <a:lnTo>
                    <a:pt x="533" y="574"/>
                  </a:lnTo>
                  <a:lnTo>
                    <a:pt x="540" y="607"/>
                  </a:lnTo>
                  <a:lnTo>
                    <a:pt x="547" y="640"/>
                  </a:lnTo>
                  <a:lnTo>
                    <a:pt x="559" y="674"/>
                  </a:lnTo>
                  <a:lnTo>
                    <a:pt x="572" y="708"/>
                  </a:lnTo>
                  <a:lnTo>
                    <a:pt x="593" y="742"/>
                  </a:lnTo>
                  <a:lnTo>
                    <a:pt x="603" y="757"/>
                  </a:lnTo>
                  <a:lnTo>
                    <a:pt x="618" y="773"/>
                  </a:lnTo>
                  <a:lnTo>
                    <a:pt x="632" y="788"/>
                  </a:lnTo>
                  <a:lnTo>
                    <a:pt x="647" y="805"/>
                  </a:lnTo>
                  <a:lnTo>
                    <a:pt x="659" y="820"/>
                  </a:lnTo>
                  <a:lnTo>
                    <a:pt x="673" y="838"/>
                  </a:lnTo>
                  <a:lnTo>
                    <a:pt x="685" y="856"/>
                  </a:lnTo>
                  <a:lnTo>
                    <a:pt x="695" y="876"/>
                  </a:lnTo>
                  <a:lnTo>
                    <a:pt x="659" y="897"/>
                  </a:lnTo>
                  <a:lnTo>
                    <a:pt x="623" y="913"/>
                  </a:lnTo>
                  <a:lnTo>
                    <a:pt x="586" y="926"/>
                  </a:lnTo>
                  <a:lnTo>
                    <a:pt x="549" y="938"/>
                  </a:lnTo>
                  <a:lnTo>
                    <a:pt x="510" y="946"/>
                  </a:lnTo>
                  <a:lnTo>
                    <a:pt x="472" y="952"/>
                  </a:lnTo>
                  <a:lnTo>
                    <a:pt x="435" y="955"/>
                  </a:lnTo>
                  <a:lnTo>
                    <a:pt x="398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6"/>
            <p:cNvSpPr>
              <a:spLocks/>
            </p:cNvSpPr>
            <p:nvPr/>
          </p:nvSpPr>
          <p:spPr bwMode="auto">
            <a:xfrm>
              <a:off x="3042" y="1700"/>
              <a:ext cx="777" cy="437"/>
            </a:xfrm>
            <a:custGeom>
              <a:avLst/>
              <a:gdLst>
                <a:gd name="T0" fmla="*/ 111 w 1554"/>
                <a:gd name="T1" fmla="*/ 211 h 875"/>
                <a:gd name="T2" fmla="*/ 95 w 1554"/>
                <a:gd name="T3" fmla="*/ 195 h 875"/>
                <a:gd name="T4" fmla="*/ 88 w 1554"/>
                <a:gd name="T5" fmla="*/ 169 h 875"/>
                <a:gd name="T6" fmla="*/ 77 w 1554"/>
                <a:gd name="T7" fmla="*/ 172 h 875"/>
                <a:gd name="T8" fmla="*/ 60 w 1554"/>
                <a:gd name="T9" fmla="*/ 179 h 875"/>
                <a:gd name="T10" fmla="*/ 37 w 1554"/>
                <a:gd name="T11" fmla="*/ 184 h 875"/>
                <a:gd name="T12" fmla="*/ 17 w 1554"/>
                <a:gd name="T13" fmla="*/ 180 h 875"/>
                <a:gd name="T14" fmla="*/ 3 w 1554"/>
                <a:gd name="T15" fmla="*/ 169 h 875"/>
                <a:gd name="T16" fmla="*/ 2 w 1554"/>
                <a:gd name="T17" fmla="*/ 146 h 875"/>
                <a:gd name="T18" fmla="*/ 7 w 1554"/>
                <a:gd name="T19" fmla="*/ 131 h 875"/>
                <a:gd name="T20" fmla="*/ 23 w 1554"/>
                <a:gd name="T21" fmla="*/ 118 h 875"/>
                <a:gd name="T22" fmla="*/ 21 w 1554"/>
                <a:gd name="T23" fmla="*/ 126 h 875"/>
                <a:gd name="T24" fmla="*/ 12 w 1554"/>
                <a:gd name="T25" fmla="*/ 135 h 875"/>
                <a:gd name="T26" fmla="*/ 7 w 1554"/>
                <a:gd name="T27" fmla="*/ 150 h 875"/>
                <a:gd name="T28" fmla="*/ 11 w 1554"/>
                <a:gd name="T29" fmla="*/ 171 h 875"/>
                <a:gd name="T30" fmla="*/ 31 w 1554"/>
                <a:gd name="T31" fmla="*/ 180 h 875"/>
                <a:gd name="T32" fmla="*/ 57 w 1554"/>
                <a:gd name="T33" fmla="*/ 176 h 875"/>
                <a:gd name="T34" fmla="*/ 74 w 1554"/>
                <a:gd name="T35" fmla="*/ 168 h 875"/>
                <a:gd name="T36" fmla="*/ 88 w 1554"/>
                <a:gd name="T37" fmla="*/ 158 h 875"/>
                <a:gd name="T38" fmla="*/ 92 w 1554"/>
                <a:gd name="T39" fmla="*/ 169 h 875"/>
                <a:gd name="T40" fmla="*/ 97 w 1554"/>
                <a:gd name="T41" fmla="*/ 188 h 875"/>
                <a:gd name="T42" fmla="*/ 114 w 1554"/>
                <a:gd name="T43" fmla="*/ 207 h 875"/>
                <a:gd name="T44" fmla="*/ 147 w 1554"/>
                <a:gd name="T45" fmla="*/ 212 h 875"/>
                <a:gd name="T46" fmla="*/ 170 w 1554"/>
                <a:gd name="T47" fmla="*/ 190 h 875"/>
                <a:gd name="T48" fmla="*/ 178 w 1554"/>
                <a:gd name="T49" fmla="*/ 178 h 875"/>
                <a:gd name="T50" fmla="*/ 206 w 1554"/>
                <a:gd name="T51" fmla="*/ 197 h 875"/>
                <a:gd name="T52" fmla="*/ 236 w 1554"/>
                <a:gd name="T53" fmla="*/ 206 h 875"/>
                <a:gd name="T54" fmla="*/ 287 w 1554"/>
                <a:gd name="T55" fmla="*/ 201 h 875"/>
                <a:gd name="T56" fmla="*/ 336 w 1554"/>
                <a:gd name="T57" fmla="*/ 178 h 875"/>
                <a:gd name="T58" fmla="*/ 358 w 1554"/>
                <a:gd name="T59" fmla="*/ 137 h 875"/>
                <a:gd name="T60" fmla="*/ 355 w 1554"/>
                <a:gd name="T61" fmla="*/ 109 h 875"/>
                <a:gd name="T62" fmla="*/ 346 w 1554"/>
                <a:gd name="T63" fmla="*/ 101 h 875"/>
                <a:gd name="T64" fmla="*/ 339 w 1554"/>
                <a:gd name="T65" fmla="*/ 96 h 875"/>
                <a:gd name="T66" fmla="*/ 345 w 1554"/>
                <a:gd name="T67" fmla="*/ 91 h 875"/>
                <a:gd name="T68" fmla="*/ 353 w 1554"/>
                <a:gd name="T69" fmla="*/ 89 h 875"/>
                <a:gd name="T70" fmla="*/ 375 w 1554"/>
                <a:gd name="T71" fmla="*/ 78 h 875"/>
                <a:gd name="T72" fmla="*/ 382 w 1554"/>
                <a:gd name="T73" fmla="*/ 43 h 875"/>
                <a:gd name="T74" fmla="*/ 352 w 1554"/>
                <a:gd name="T75" fmla="*/ 13 h 875"/>
                <a:gd name="T76" fmla="*/ 323 w 1554"/>
                <a:gd name="T77" fmla="*/ 7 h 875"/>
                <a:gd name="T78" fmla="*/ 307 w 1554"/>
                <a:gd name="T79" fmla="*/ 14 h 875"/>
                <a:gd name="T80" fmla="*/ 296 w 1554"/>
                <a:gd name="T81" fmla="*/ 31 h 875"/>
                <a:gd name="T82" fmla="*/ 291 w 1554"/>
                <a:gd name="T83" fmla="*/ 24 h 875"/>
                <a:gd name="T84" fmla="*/ 304 w 1554"/>
                <a:gd name="T85" fmla="*/ 9 h 875"/>
                <a:gd name="T86" fmla="*/ 326 w 1554"/>
                <a:gd name="T87" fmla="*/ 0 h 875"/>
                <a:gd name="T88" fmla="*/ 362 w 1554"/>
                <a:gd name="T89" fmla="*/ 16 h 875"/>
                <a:gd name="T90" fmla="*/ 389 w 1554"/>
                <a:gd name="T91" fmla="*/ 52 h 875"/>
                <a:gd name="T92" fmla="*/ 367 w 1554"/>
                <a:gd name="T93" fmla="*/ 93 h 875"/>
                <a:gd name="T94" fmla="*/ 358 w 1554"/>
                <a:gd name="T95" fmla="*/ 96 h 875"/>
                <a:gd name="T96" fmla="*/ 360 w 1554"/>
                <a:gd name="T97" fmla="*/ 112 h 875"/>
                <a:gd name="T98" fmla="*/ 363 w 1554"/>
                <a:gd name="T99" fmla="*/ 130 h 875"/>
                <a:gd name="T100" fmla="*/ 362 w 1554"/>
                <a:gd name="T101" fmla="*/ 156 h 875"/>
                <a:gd name="T102" fmla="*/ 303 w 1554"/>
                <a:gd name="T103" fmla="*/ 202 h 875"/>
                <a:gd name="T104" fmla="*/ 228 w 1554"/>
                <a:gd name="T105" fmla="*/ 208 h 875"/>
                <a:gd name="T106" fmla="*/ 179 w 1554"/>
                <a:gd name="T107" fmla="*/ 188 h 875"/>
                <a:gd name="T108" fmla="*/ 175 w 1554"/>
                <a:gd name="T109" fmla="*/ 193 h 875"/>
                <a:gd name="T110" fmla="*/ 173 w 1554"/>
                <a:gd name="T111" fmla="*/ 200 h 875"/>
                <a:gd name="T112" fmla="*/ 161 w 1554"/>
                <a:gd name="T113" fmla="*/ 208 h 875"/>
                <a:gd name="T114" fmla="*/ 148 w 1554"/>
                <a:gd name="T115" fmla="*/ 214 h 875"/>
                <a:gd name="T116" fmla="*/ 134 w 1554"/>
                <a:gd name="T117" fmla="*/ 218 h 8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4"/>
                <a:gd name="T178" fmla="*/ 0 h 875"/>
                <a:gd name="T179" fmla="*/ 1554 w 1554"/>
                <a:gd name="T180" fmla="*/ 875 h 8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4" h="875">
                  <a:moveTo>
                    <a:pt x="534" y="875"/>
                  </a:moveTo>
                  <a:lnTo>
                    <a:pt x="483" y="860"/>
                  </a:lnTo>
                  <a:lnTo>
                    <a:pt x="445" y="845"/>
                  </a:lnTo>
                  <a:lnTo>
                    <a:pt x="415" y="826"/>
                  </a:lnTo>
                  <a:lnTo>
                    <a:pt x="394" y="807"/>
                  </a:lnTo>
                  <a:lnTo>
                    <a:pt x="377" y="780"/>
                  </a:lnTo>
                  <a:lnTo>
                    <a:pt x="366" y="752"/>
                  </a:lnTo>
                  <a:lnTo>
                    <a:pt x="355" y="717"/>
                  </a:lnTo>
                  <a:lnTo>
                    <a:pt x="349" y="678"/>
                  </a:lnTo>
                  <a:lnTo>
                    <a:pt x="338" y="678"/>
                  </a:lnTo>
                  <a:lnTo>
                    <a:pt x="325" y="684"/>
                  </a:lnTo>
                  <a:lnTo>
                    <a:pt x="308" y="690"/>
                  </a:lnTo>
                  <a:lnTo>
                    <a:pt x="289" y="699"/>
                  </a:lnTo>
                  <a:lnTo>
                    <a:pt x="265" y="708"/>
                  </a:lnTo>
                  <a:lnTo>
                    <a:pt x="240" y="718"/>
                  </a:lnTo>
                  <a:lnTo>
                    <a:pt x="213" y="728"/>
                  </a:lnTo>
                  <a:lnTo>
                    <a:pt x="184" y="740"/>
                  </a:lnTo>
                  <a:lnTo>
                    <a:pt x="145" y="736"/>
                  </a:lnTo>
                  <a:lnTo>
                    <a:pt x="113" y="733"/>
                  </a:lnTo>
                  <a:lnTo>
                    <a:pt x="85" y="727"/>
                  </a:lnTo>
                  <a:lnTo>
                    <a:pt x="65" y="722"/>
                  </a:lnTo>
                  <a:lnTo>
                    <a:pt x="45" y="711"/>
                  </a:lnTo>
                  <a:lnTo>
                    <a:pt x="29" y="697"/>
                  </a:lnTo>
                  <a:lnTo>
                    <a:pt x="14" y="677"/>
                  </a:lnTo>
                  <a:lnTo>
                    <a:pt x="0" y="652"/>
                  </a:lnTo>
                  <a:lnTo>
                    <a:pt x="2" y="613"/>
                  </a:lnTo>
                  <a:lnTo>
                    <a:pt x="7" y="585"/>
                  </a:lnTo>
                  <a:lnTo>
                    <a:pt x="11" y="562"/>
                  </a:lnTo>
                  <a:lnTo>
                    <a:pt x="19" y="544"/>
                  </a:lnTo>
                  <a:lnTo>
                    <a:pt x="29" y="526"/>
                  </a:lnTo>
                  <a:lnTo>
                    <a:pt x="45" y="511"/>
                  </a:lnTo>
                  <a:lnTo>
                    <a:pt x="65" y="492"/>
                  </a:lnTo>
                  <a:lnTo>
                    <a:pt x="92" y="473"/>
                  </a:lnTo>
                  <a:lnTo>
                    <a:pt x="94" y="480"/>
                  </a:lnTo>
                  <a:lnTo>
                    <a:pt x="92" y="491"/>
                  </a:lnTo>
                  <a:lnTo>
                    <a:pt x="82" y="504"/>
                  </a:lnTo>
                  <a:lnTo>
                    <a:pt x="72" y="517"/>
                  </a:lnTo>
                  <a:lnTo>
                    <a:pt x="58" y="529"/>
                  </a:lnTo>
                  <a:lnTo>
                    <a:pt x="46" y="542"/>
                  </a:lnTo>
                  <a:lnTo>
                    <a:pt x="36" y="553"/>
                  </a:lnTo>
                  <a:lnTo>
                    <a:pt x="31" y="563"/>
                  </a:lnTo>
                  <a:lnTo>
                    <a:pt x="29" y="601"/>
                  </a:lnTo>
                  <a:lnTo>
                    <a:pt x="29" y="635"/>
                  </a:lnTo>
                  <a:lnTo>
                    <a:pt x="33" y="662"/>
                  </a:lnTo>
                  <a:lnTo>
                    <a:pt x="41" y="686"/>
                  </a:lnTo>
                  <a:lnTo>
                    <a:pt x="58" y="700"/>
                  </a:lnTo>
                  <a:lnTo>
                    <a:pt x="85" y="712"/>
                  </a:lnTo>
                  <a:lnTo>
                    <a:pt x="126" y="720"/>
                  </a:lnTo>
                  <a:lnTo>
                    <a:pt x="184" y="722"/>
                  </a:lnTo>
                  <a:lnTo>
                    <a:pt x="206" y="714"/>
                  </a:lnTo>
                  <a:lnTo>
                    <a:pt x="228" y="706"/>
                  </a:lnTo>
                  <a:lnTo>
                    <a:pt x="250" y="696"/>
                  </a:lnTo>
                  <a:lnTo>
                    <a:pt x="274" y="687"/>
                  </a:lnTo>
                  <a:lnTo>
                    <a:pt x="293" y="675"/>
                  </a:lnTo>
                  <a:lnTo>
                    <a:pt x="313" y="663"/>
                  </a:lnTo>
                  <a:lnTo>
                    <a:pt x="332" y="649"/>
                  </a:lnTo>
                  <a:lnTo>
                    <a:pt x="349" y="634"/>
                  </a:lnTo>
                  <a:lnTo>
                    <a:pt x="354" y="640"/>
                  </a:lnTo>
                  <a:lnTo>
                    <a:pt x="360" y="656"/>
                  </a:lnTo>
                  <a:lnTo>
                    <a:pt x="367" y="677"/>
                  </a:lnTo>
                  <a:lnTo>
                    <a:pt x="374" y="702"/>
                  </a:lnTo>
                  <a:lnTo>
                    <a:pt x="381" y="727"/>
                  </a:lnTo>
                  <a:lnTo>
                    <a:pt x="389" y="755"/>
                  </a:lnTo>
                  <a:lnTo>
                    <a:pt x="398" y="780"/>
                  </a:lnTo>
                  <a:lnTo>
                    <a:pt x="410" y="804"/>
                  </a:lnTo>
                  <a:lnTo>
                    <a:pt x="457" y="830"/>
                  </a:lnTo>
                  <a:lnTo>
                    <a:pt x="505" y="848"/>
                  </a:lnTo>
                  <a:lnTo>
                    <a:pt x="547" y="852"/>
                  </a:lnTo>
                  <a:lnTo>
                    <a:pt x="588" y="848"/>
                  </a:lnTo>
                  <a:lnTo>
                    <a:pt x="624" y="830"/>
                  </a:lnTo>
                  <a:lnTo>
                    <a:pt x="654" y="802"/>
                  </a:lnTo>
                  <a:lnTo>
                    <a:pt x="678" y="762"/>
                  </a:lnTo>
                  <a:lnTo>
                    <a:pt x="698" y="714"/>
                  </a:lnTo>
                  <a:lnTo>
                    <a:pt x="707" y="714"/>
                  </a:lnTo>
                  <a:lnTo>
                    <a:pt x="709" y="714"/>
                  </a:lnTo>
                  <a:lnTo>
                    <a:pt x="751" y="743"/>
                  </a:lnTo>
                  <a:lnTo>
                    <a:pt x="788" y="768"/>
                  </a:lnTo>
                  <a:lnTo>
                    <a:pt x="826" y="789"/>
                  </a:lnTo>
                  <a:lnTo>
                    <a:pt x="863" y="805"/>
                  </a:lnTo>
                  <a:lnTo>
                    <a:pt x="900" y="816"/>
                  </a:lnTo>
                  <a:lnTo>
                    <a:pt x="945" y="824"/>
                  </a:lnTo>
                  <a:lnTo>
                    <a:pt x="996" y="827"/>
                  </a:lnTo>
                  <a:lnTo>
                    <a:pt x="1057" y="830"/>
                  </a:lnTo>
                  <a:lnTo>
                    <a:pt x="1147" y="805"/>
                  </a:lnTo>
                  <a:lnTo>
                    <a:pt x="1225" y="780"/>
                  </a:lnTo>
                  <a:lnTo>
                    <a:pt x="1289" y="749"/>
                  </a:lnTo>
                  <a:lnTo>
                    <a:pt x="1344" y="715"/>
                  </a:lnTo>
                  <a:lnTo>
                    <a:pt x="1383" y="669"/>
                  </a:lnTo>
                  <a:lnTo>
                    <a:pt x="1413" y="616"/>
                  </a:lnTo>
                  <a:lnTo>
                    <a:pt x="1430" y="551"/>
                  </a:lnTo>
                  <a:lnTo>
                    <a:pt x="1437" y="473"/>
                  </a:lnTo>
                  <a:lnTo>
                    <a:pt x="1427" y="451"/>
                  </a:lnTo>
                  <a:lnTo>
                    <a:pt x="1418" y="436"/>
                  </a:lnTo>
                  <a:lnTo>
                    <a:pt x="1407" y="423"/>
                  </a:lnTo>
                  <a:lnTo>
                    <a:pt x="1396" y="415"/>
                  </a:lnTo>
                  <a:lnTo>
                    <a:pt x="1384" y="406"/>
                  </a:lnTo>
                  <a:lnTo>
                    <a:pt x="1373" y="399"/>
                  </a:lnTo>
                  <a:lnTo>
                    <a:pt x="1362" y="392"/>
                  </a:lnTo>
                  <a:lnTo>
                    <a:pt x="1356" y="384"/>
                  </a:lnTo>
                  <a:lnTo>
                    <a:pt x="1362" y="374"/>
                  </a:lnTo>
                  <a:lnTo>
                    <a:pt x="1371" y="368"/>
                  </a:lnTo>
                  <a:lnTo>
                    <a:pt x="1378" y="364"/>
                  </a:lnTo>
                  <a:lnTo>
                    <a:pt x="1388" y="362"/>
                  </a:lnTo>
                  <a:lnTo>
                    <a:pt x="1398" y="361"/>
                  </a:lnTo>
                  <a:lnTo>
                    <a:pt x="1410" y="359"/>
                  </a:lnTo>
                  <a:lnTo>
                    <a:pt x="1422" y="358"/>
                  </a:lnTo>
                  <a:lnTo>
                    <a:pt x="1437" y="356"/>
                  </a:lnTo>
                  <a:lnTo>
                    <a:pt x="1497" y="315"/>
                  </a:lnTo>
                  <a:lnTo>
                    <a:pt x="1529" y="271"/>
                  </a:lnTo>
                  <a:lnTo>
                    <a:pt x="1537" y="222"/>
                  </a:lnTo>
                  <a:lnTo>
                    <a:pt x="1525" y="175"/>
                  </a:lnTo>
                  <a:lnTo>
                    <a:pt x="1497" y="127"/>
                  </a:lnTo>
                  <a:lnTo>
                    <a:pt x="1456" y="86"/>
                  </a:lnTo>
                  <a:lnTo>
                    <a:pt x="1408" y="52"/>
                  </a:lnTo>
                  <a:lnTo>
                    <a:pt x="1356" y="27"/>
                  </a:lnTo>
                  <a:lnTo>
                    <a:pt x="1318" y="27"/>
                  </a:lnTo>
                  <a:lnTo>
                    <a:pt x="1289" y="30"/>
                  </a:lnTo>
                  <a:lnTo>
                    <a:pt x="1264" y="34"/>
                  </a:lnTo>
                  <a:lnTo>
                    <a:pt x="1244" y="45"/>
                  </a:lnTo>
                  <a:lnTo>
                    <a:pt x="1225" y="56"/>
                  </a:lnTo>
                  <a:lnTo>
                    <a:pt x="1210" y="74"/>
                  </a:lnTo>
                  <a:lnTo>
                    <a:pt x="1194" y="96"/>
                  </a:lnTo>
                  <a:lnTo>
                    <a:pt x="1181" y="124"/>
                  </a:lnTo>
                  <a:lnTo>
                    <a:pt x="1174" y="124"/>
                  </a:lnTo>
                  <a:lnTo>
                    <a:pt x="1160" y="124"/>
                  </a:lnTo>
                  <a:lnTo>
                    <a:pt x="1164" y="98"/>
                  </a:lnTo>
                  <a:lnTo>
                    <a:pt x="1176" y="74"/>
                  </a:lnTo>
                  <a:lnTo>
                    <a:pt x="1193" y="52"/>
                  </a:lnTo>
                  <a:lnTo>
                    <a:pt x="1216" y="36"/>
                  </a:lnTo>
                  <a:lnTo>
                    <a:pt x="1240" y="19"/>
                  </a:lnTo>
                  <a:lnTo>
                    <a:pt x="1271" y="9"/>
                  </a:lnTo>
                  <a:lnTo>
                    <a:pt x="1301" y="2"/>
                  </a:lnTo>
                  <a:lnTo>
                    <a:pt x="1335" y="0"/>
                  </a:lnTo>
                  <a:lnTo>
                    <a:pt x="1391" y="27"/>
                  </a:lnTo>
                  <a:lnTo>
                    <a:pt x="1447" y="64"/>
                  </a:lnTo>
                  <a:lnTo>
                    <a:pt x="1497" y="107"/>
                  </a:lnTo>
                  <a:lnTo>
                    <a:pt x="1536" y="157"/>
                  </a:lnTo>
                  <a:lnTo>
                    <a:pt x="1554" y="209"/>
                  </a:lnTo>
                  <a:lnTo>
                    <a:pt x="1554" y="263"/>
                  </a:lnTo>
                  <a:lnTo>
                    <a:pt x="1525" y="319"/>
                  </a:lnTo>
                  <a:lnTo>
                    <a:pt x="1468" y="375"/>
                  </a:lnTo>
                  <a:lnTo>
                    <a:pt x="1452" y="375"/>
                  </a:lnTo>
                  <a:lnTo>
                    <a:pt x="1442" y="380"/>
                  </a:lnTo>
                  <a:lnTo>
                    <a:pt x="1429" y="386"/>
                  </a:lnTo>
                  <a:lnTo>
                    <a:pt x="1417" y="393"/>
                  </a:lnTo>
                  <a:lnTo>
                    <a:pt x="1429" y="420"/>
                  </a:lnTo>
                  <a:lnTo>
                    <a:pt x="1439" y="448"/>
                  </a:lnTo>
                  <a:lnTo>
                    <a:pt x="1446" y="471"/>
                  </a:lnTo>
                  <a:lnTo>
                    <a:pt x="1451" y="498"/>
                  </a:lnTo>
                  <a:lnTo>
                    <a:pt x="1451" y="523"/>
                  </a:lnTo>
                  <a:lnTo>
                    <a:pt x="1451" y="553"/>
                  </a:lnTo>
                  <a:lnTo>
                    <a:pt x="1449" y="585"/>
                  </a:lnTo>
                  <a:lnTo>
                    <a:pt x="1447" y="625"/>
                  </a:lnTo>
                  <a:lnTo>
                    <a:pt x="1379" y="705"/>
                  </a:lnTo>
                  <a:lnTo>
                    <a:pt x="1301" y="767"/>
                  </a:lnTo>
                  <a:lnTo>
                    <a:pt x="1210" y="811"/>
                  </a:lnTo>
                  <a:lnTo>
                    <a:pt x="1114" y="838"/>
                  </a:lnTo>
                  <a:lnTo>
                    <a:pt x="1013" y="844"/>
                  </a:lnTo>
                  <a:lnTo>
                    <a:pt x="914" y="832"/>
                  </a:lnTo>
                  <a:lnTo>
                    <a:pt x="817" y="799"/>
                  </a:lnTo>
                  <a:lnTo>
                    <a:pt x="729" y="751"/>
                  </a:lnTo>
                  <a:lnTo>
                    <a:pt x="714" y="753"/>
                  </a:lnTo>
                  <a:lnTo>
                    <a:pt x="705" y="759"/>
                  </a:lnTo>
                  <a:lnTo>
                    <a:pt x="698" y="765"/>
                  </a:lnTo>
                  <a:lnTo>
                    <a:pt x="697" y="774"/>
                  </a:lnTo>
                  <a:lnTo>
                    <a:pt x="693" y="783"/>
                  </a:lnTo>
                  <a:lnTo>
                    <a:pt x="692" y="792"/>
                  </a:lnTo>
                  <a:lnTo>
                    <a:pt x="690" y="802"/>
                  </a:lnTo>
                  <a:lnTo>
                    <a:pt x="688" y="813"/>
                  </a:lnTo>
                  <a:lnTo>
                    <a:pt x="664" y="824"/>
                  </a:lnTo>
                  <a:lnTo>
                    <a:pt x="644" y="835"/>
                  </a:lnTo>
                  <a:lnTo>
                    <a:pt x="625" y="844"/>
                  </a:lnTo>
                  <a:lnTo>
                    <a:pt x="610" y="852"/>
                  </a:lnTo>
                  <a:lnTo>
                    <a:pt x="591" y="858"/>
                  </a:lnTo>
                  <a:lnTo>
                    <a:pt x="574" y="866"/>
                  </a:lnTo>
                  <a:lnTo>
                    <a:pt x="554" y="870"/>
                  </a:lnTo>
                  <a:lnTo>
                    <a:pt x="534" y="8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1890" y="1454"/>
              <a:ext cx="382" cy="478"/>
            </a:xfrm>
            <a:custGeom>
              <a:avLst/>
              <a:gdLst>
                <a:gd name="T0" fmla="*/ 37 w 762"/>
                <a:gd name="T1" fmla="*/ 237 h 956"/>
                <a:gd name="T2" fmla="*/ 32 w 762"/>
                <a:gd name="T3" fmla="*/ 232 h 956"/>
                <a:gd name="T4" fmla="*/ 26 w 762"/>
                <a:gd name="T5" fmla="*/ 229 h 956"/>
                <a:gd name="T6" fmla="*/ 22 w 762"/>
                <a:gd name="T7" fmla="*/ 227 h 956"/>
                <a:gd name="T8" fmla="*/ 10 w 762"/>
                <a:gd name="T9" fmla="*/ 212 h 956"/>
                <a:gd name="T10" fmla="*/ 0 w 762"/>
                <a:gd name="T11" fmla="*/ 188 h 956"/>
                <a:gd name="T12" fmla="*/ 8 w 762"/>
                <a:gd name="T13" fmla="*/ 166 h 956"/>
                <a:gd name="T14" fmla="*/ 30 w 762"/>
                <a:gd name="T15" fmla="*/ 148 h 956"/>
                <a:gd name="T16" fmla="*/ 50 w 762"/>
                <a:gd name="T17" fmla="*/ 141 h 956"/>
                <a:gd name="T18" fmla="*/ 58 w 762"/>
                <a:gd name="T19" fmla="*/ 141 h 956"/>
                <a:gd name="T20" fmla="*/ 68 w 762"/>
                <a:gd name="T21" fmla="*/ 141 h 956"/>
                <a:gd name="T22" fmla="*/ 77 w 762"/>
                <a:gd name="T23" fmla="*/ 140 h 956"/>
                <a:gd name="T24" fmla="*/ 81 w 762"/>
                <a:gd name="T25" fmla="*/ 137 h 956"/>
                <a:gd name="T26" fmla="*/ 73 w 762"/>
                <a:gd name="T27" fmla="*/ 127 h 956"/>
                <a:gd name="T28" fmla="*/ 60 w 762"/>
                <a:gd name="T29" fmla="*/ 116 h 956"/>
                <a:gd name="T30" fmla="*/ 53 w 762"/>
                <a:gd name="T31" fmla="*/ 106 h 956"/>
                <a:gd name="T32" fmla="*/ 62 w 762"/>
                <a:gd name="T33" fmla="*/ 99 h 956"/>
                <a:gd name="T34" fmla="*/ 78 w 762"/>
                <a:gd name="T35" fmla="*/ 94 h 956"/>
                <a:gd name="T36" fmla="*/ 81 w 762"/>
                <a:gd name="T37" fmla="*/ 89 h 956"/>
                <a:gd name="T38" fmla="*/ 62 w 762"/>
                <a:gd name="T39" fmla="*/ 64 h 956"/>
                <a:gd name="T40" fmla="*/ 53 w 762"/>
                <a:gd name="T41" fmla="*/ 31 h 956"/>
                <a:gd name="T42" fmla="*/ 75 w 762"/>
                <a:gd name="T43" fmla="*/ 11 h 956"/>
                <a:gd name="T44" fmla="*/ 119 w 762"/>
                <a:gd name="T45" fmla="*/ 2 h 956"/>
                <a:gd name="T46" fmla="*/ 152 w 762"/>
                <a:gd name="T47" fmla="*/ 1 h 956"/>
                <a:gd name="T48" fmla="*/ 161 w 762"/>
                <a:gd name="T49" fmla="*/ 3 h 956"/>
                <a:gd name="T50" fmla="*/ 169 w 762"/>
                <a:gd name="T51" fmla="*/ 6 h 956"/>
                <a:gd name="T52" fmla="*/ 178 w 762"/>
                <a:gd name="T53" fmla="*/ 10 h 956"/>
                <a:gd name="T54" fmla="*/ 182 w 762"/>
                <a:gd name="T55" fmla="*/ 15 h 956"/>
                <a:gd name="T56" fmla="*/ 181 w 762"/>
                <a:gd name="T57" fmla="*/ 22 h 956"/>
                <a:gd name="T58" fmla="*/ 181 w 762"/>
                <a:gd name="T59" fmla="*/ 28 h 956"/>
                <a:gd name="T60" fmla="*/ 181 w 762"/>
                <a:gd name="T61" fmla="*/ 33 h 956"/>
                <a:gd name="T62" fmla="*/ 182 w 762"/>
                <a:gd name="T63" fmla="*/ 40 h 956"/>
                <a:gd name="T64" fmla="*/ 186 w 762"/>
                <a:gd name="T65" fmla="*/ 47 h 956"/>
                <a:gd name="T66" fmla="*/ 189 w 762"/>
                <a:gd name="T67" fmla="*/ 53 h 956"/>
                <a:gd name="T68" fmla="*/ 191 w 762"/>
                <a:gd name="T69" fmla="*/ 57 h 956"/>
                <a:gd name="T70" fmla="*/ 186 w 762"/>
                <a:gd name="T71" fmla="*/ 60 h 956"/>
                <a:gd name="T72" fmla="*/ 180 w 762"/>
                <a:gd name="T73" fmla="*/ 62 h 956"/>
                <a:gd name="T74" fmla="*/ 177 w 762"/>
                <a:gd name="T75" fmla="*/ 65 h 956"/>
                <a:gd name="T76" fmla="*/ 173 w 762"/>
                <a:gd name="T77" fmla="*/ 70 h 956"/>
                <a:gd name="T78" fmla="*/ 170 w 762"/>
                <a:gd name="T79" fmla="*/ 76 h 956"/>
                <a:gd name="T80" fmla="*/ 173 w 762"/>
                <a:gd name="T81" fmla="*/ 82 h 956"/>
                <a:gd name="T82" fmla="*/ 177 w 762"/>
                <a:gd name="T83" fmla="*/ 88 h 956"/>
                <a:gd name="T84" fmla="*/ 180 w 762"/>
                <a:gd name="T85" fmla="*/ 94 h 956"/>
                <a:gd name="T86" fmla="*/ 169 w 762"/>
                <a:gd name="T87" fmla="*/ 101 h 956"/>
                <a:gd name="T88" fmla="*/ 153 w 762"/>
                <a:gd name="T89" fmla="*/ 114 h 956"/>
                <a:gd name="T90" fmla="*/ 148 w 762"/>
                <a:gd name="T91" fmla="*/ 132 h 956"/>
                <a:gd name="T92" fmla="*/ 155 w 762"/>
                <a:gd name="T93" fmla="*/ 152 h 956"/>
                <a:gd name="T94" fmla="*/ 161 w 762"/>
                <a:gd name="T95" fmla="*/ 161 h 956"/>
                <a:gd name="T96" fmla="*/ 150 w 762"/>
                <a:gd name="T97" fmla="*/ 167 h 956"/>
                <a:gd name="T98" fmla="*/ 133 w 762"/>
                <a:gd name="T99" fmla="*/ 177 h 956"/>
                <a:gd name="T100" fmla="*/ 125 w 762"/>
                <a:gd name="T101" fmla="*/ 190 h 956"/>
                <a:gd name="T102" fmla="*/ 129 w 762"/>
                <a:gd name="T103" fmla="*/ 205 h 956"/>
                <a:gd name="T104" fmla="*/ 121 w 762"/>
                <a:gd name="T105" fmla="*/ 217 h 956"/>
                <a:gd name="T106" fmla="*/ 99 w 762"/>
                <a:gd name="T107" fmla="*/ 221 h 956"/>
                <a:gd name="T108" fmla="*/ 86 w 762"/>
                <a:gd name="T109" fmla="*/ 224 h 956"/>
                <a:gd name="T110" fmla="*/ 77 w 762"/>
                <a:gd name="T111" fmla="*/ 226 h 956"/>
                <a:gd name="T112" fmla="*/ 68 w 762"/>
                <a:gd name="T113" fmla="*/ 230 h 956"/>
                <a:gd name="T114" fmla="*/ 59 w 762"/>
                <a:gd name="T115" fmla="*/ 233 h 956"/>
                <a:gd name="T116" fmla="*/ 50 w 762"/>
                <a:gd name="T117" fmla="*/ 236 h 956"/>
                <a:gd name="T118" fmla="*/ 42 w 762"/>
                <a:gd name="T119" fmla="*/ 239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956"/>
                <a:gd name="T182" fmla="*/ 762 w 762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956">
                  <a:moveTo>
                    <a:pt x="156" y="956"/>
                  </a:moveTo>
                  <a:lnTo>
                    <a:pt x="146" y="946"/>
                  </a:lnTo>
                  <a:lnTo>
                    <a:pt x="136" y="937"/>
                  </a:lnTo>
                  <a:lnTo>
                    <a:pt x="125" y="928"/>
                  </a:lnTo>
                  <a:lnTo>
                    <a:pt x="115" y="922"/>
                  </a:lnTo>
                  <a:lnTo>
                    <a:pt x="103" y="915"/>
                  </a:lnTo>
                  <a:lnTo>
                    <a:pt x="95" y="910"/>
                  </a:lnTo>
                  <a:lnTo>
                    <a:pt x="86" y="906"/>
                  </a:lnTo>
                  <a:lnTo>
                    <a:pt x="83" y="903"/>
                  </a:lnTo>
                  <a:lnTo>
                    <a:pt x="37" y="848"/>
                  </a:lnTo>
                  <a:lnTo>
                    <a:pt x="10" y="798"/>
                  </a:lnTo>
                  <a:lnTo>
                    <a:pt x="0" y="749"/>
                  </a:lnTo>
                  <a:lnTo>
                    <a:pt x="6" y="705"/>
                  </a:lnTo>
                  <a:lnTo>
                    <a:pt x="29" y="662"/>
                  </a:lnTo>
                  <a:lnTo>
                    <a:pt x="66" y="625"/>
                  </a:lnTo>
                  <a:lnTo>
                    <a:pt x="119" y="591"/>
                  </a:lnTo>
                  <a:lnTo>
                    <a:pt x="186" y="563"/>
                  </a:lnTo>
                  <a:lnTo>
                    <a:pt x="198" y="563"/>
                  </a:lnTo>
                  <a:lnTo>
                    <a:pt x="215" y="563"/>
                  </a:lnTo>
                  <a:lnTo>
                    <a:pt x="232" y="563"/>
                  </a:lnTo>
                  <a:lnTo>
                    <a:pt x="253" y="565"/>
                  </a:lnTo>
                  <a:lnTo>
                    <a:pt x="270" y="563"/>
                  </a:lnTo>
                  <a:lnTo>
                    <a:pt x="288" y="562"/>
                  </a:lnTo>
                  <a:lnTo>
                    <a:pt x="305" y="559"/>
                  </a:lnTo>
                  <a:lnTo>
                    <a:pt x="321" y="554"/>
                  </a:lnTo>
                  <a:lnTo>
                    <a:pt x="321" y="545"/>
                  </a:lnTo>
                  <a:lnTo>
                    <a:pt x="321" y="537"/>
                  </a:lnTo>
                  <a:lnTo>
                    <a:pt x="292" y="511"/>
                  </a:lnTo>
                  <a:lnTo>
                    <a:pt x="265" y="486"/>
                  </a:lnTo>
                  <a:lnTo>
                    <a:pt x="237" y="463"/>
                  </a:lnTo>
                  <a:lnTo>
                    <a:pt x="220" y="442"/>
                  </a:lnTo>
                  <a:lnTo>
                    <a:pt x="212" y="421"/>
                  </a:lnTo>
                  <a:lnTo>
                    <a:pt x="219" y="407"/>
                  </a:lnTo>
                  <a:lnTo>
                    <a:pt x="246" y="393"/>
                  </a:lnTo>
                  <a:lnTo>
                    <a:pt x="299" y="384"/>
                  </a:lnTo>
                  <a:lnTo>
                    <a:pt x="309" y="376"/>
                  </a:lnTo>
                  <a:lnTo>
                    <a:pt x="321" y="367"/>
                  </a:lnTo>
                  <a:lnTo>
                    <a:pt x="321" y="353"/>
                  </a:lnTo>
                  <a:lnTo>
                    <a:pt x="321" y="340"/>
                  </a:lnTo>
                  <a:lnTo>
                    <a:pt x="246" y="256"/>
                  </a:lnTo>
                  <a:lnTo>
                    <a:pt x="214" y="185"/>
                  </a:lnTo>
                  <a:lnTo>
                    <a:pt x="212" y="125"/>
                  </a:lnTo>
                  <a:lnTo>
                    <a:pt x="244" y="79"/>
                  </a:lnTo>
                  <a:lnTo>
                    <a:pt x="300" y="42"/>
                  </a:lnTo>
                  <a:lnTo>
                    <a:pt x="380" y="18"/>
                  </a:lnTo>
                  <a:lnTo>
                    <a:pt x="475" y="5"/>
                  </a:lnTo>
                  <a:lnTo>
                    <a:pt x="587" y="0"/>
                  </a:lnTo>
                  <a:lnTo>
                    <a:pt x="604" y="3"/>
                  </a:lnTo>
                  <a:lnTo>
                    <a:pt x="623" y="6"/>
                  </a:lnTo>
                  <a:lnTo>
                    <a:pt x="640" y="11"/>
                  </a:lnTo>
                  <a:lnTo>
                    <a:pt x="659" y="17"/>
                  </a:lnTo>
                  <a:lnTo>
                    <a:pt x="674" y="21"/>
                  </a:lnTo>
                  <a:lnTo>
                    <a:pt x="693" y="30"/>
                  </a:lnTo>
                  <a:lnTo>
                    <a:pt x="710" y="40"/>
                  </a:lnTo>
                  <a:lnTo>
                    <a:pt x="730" y="54"/>
                  </a:lnTo>
                  <a:lnTo>
                    <a:pt x="725" y="63"/>
                  </a:lnTo>
                  <a:lnTo>
                    <a:pt x="723" y="74"/>
                  </a:lnTo>
                  <a:lnTo>
                    <a:pt x="720" y="85"/>
                  </a:lnTo>
                  <a:lnTo>
                    <a:pt x="720" y="98"/>
                  </a:lnTo>
                  <a:lnTo>
                    <a:pt x="720" y="110"/>
                  </a:lnTo>
                  <a:lnTo>
                    <a:pt x="720" y="122"/>
                  </a:lnTo>
                  <a:lnTo>
                    <a:pt x="720" y="132"/>
                  </a:lnTo>
                  <a:lnTo>
                    <a:pt x="720" y="144"/>
                  </a:lnTo>
                  <a:lnTo>
                    <a:pt x="727" y="159"/>
                  </a:lnTo>
                  <a:lnTo>
                    <a:pt x="733" y="175"/>
                  </a:lnTo>
                  <a:lnTo>
                    <a:pt x="740" y="188"/>
                  </a:lnTo>
                  <a:lnTo>
                    <a:pt x="749" y="201"/>
                  </a:lnTo>
                  <a:lnTo>
                    <a:pt x="752" y="210"/>
                  </a:lnTo>
                  <a:lnTo>
                    <a:pt x="757" y="221"/>
                  </a:lnTo>
                  <a:lnTo>
                    <a:pt x="760" y="226"/>
                  </a:lnTo>
                  <a:lnTo>
                    <a:pt x="762" y="232"/>
                  </a:lnTo>
                  <a:lnTo>
                    <a:pt x="740" y="240"/>
                  </a:lnTo>
                  <a:lnTo>
                    <a:pt x="727" y="246"/>
                  </a:lnTo>
                  <a:lnTo>
                    <a:pt x="716" y="250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699" y="269"/>
                  </a:lnTo>
                  <a:lnTo>
                    <a:pt x="691" y="280"/>
                  </a:lnTo>
                  <a:lnTo>
                    <a:pt x="679" y="296"/>
                  </a:lnTo>
                  <a:lnTo>
                    <a:pt x="679" y="303"/>
                  </a:lnTo>
                  <a:lnTo>
                    <a:pt x="684" y="314"/>
                  </a:lnTo>
                  <a:lnTo>
                    <a:pt x="691" y="327"/>
                  </a:lnTo>
                  <a:lnTo>
                    <a:pt x="699" y="340"/>
                  </a:lnTo>
                  <a:lnTo>
                    <a:pt x="706" y="352"/>
                  </a:lnTo>
                  <a:lnTo>
                    <a:pt x="713" y="365"/>
                  </a:lnTo>
                  <a:lnTo>
                    <a:pt x="716" y="376"/>
                  </a:lnTo>
                  <a:lnTo>
                    <a:pt x="720" y="384"/>
                  </a:lnTo>
                  <a:lnTo>
                    <a:pt x="672" y="401"/>
                  </a:lnTo>
                  <a:lnTo>
                    <a:pt x="637" y="426"/>
                  </a:lnTo>
                  <a:lnTo>
                    <a:pt x="611" y="455"/>
                  </a:lnTo>
                  <a:lnTo>
                    <a:pt x="596" y="489"/>
                  </a:lnTo>
                  <a:lnTo>
                    <a:pt x="591" y="526"/>
                  </a:lnTo>
                  <a:lnTo>
                    <a:pt x="597" y="566"/>
                  </a:lnTo>
                  <a:lnTo>
                    <a:pt x="616" y="605"/>
                  </a:lnTo>
                  <a:lnTo>
                    <a:pt x="648" y="643"/>
                  </a:lnTo>
                  <a:lnTo>
                    <a:pt x="643" y="643"/>
                  </a:lnTo>
                  <a:lnTo>
                    <a:pt x="638" y="652"/>
                  </a:lnTo>
                  <a:lnTo>
                    <a:pt x="596" y="665"/>
                  </a:lnTo>
                  <a:lnTo>
                    <a:pt x="560" y="684"/>
                  </a:lnTo>
                  <a:lnTo>
                    <a:pt x="530" y="705"/>
                  </a:lnTo>
                  <a:lnTo>
                    <a:pt x="511" y="732"/>
                  </a:lnTo>
                  <a:lnTo>
                    <a:pt x="499" y="757"/>
                  </a:lnTo>
                  <a:lnTo>
                    <a:pt x="501" y="788"/>
                  </a:lnTo>
                  <a:lnTo>
                    <a:pt x="514" y="820"/>
                  </a:lnTo>
                  <a:lnTo>
                    <a:pt x="547" y="857"/>
                  </a:lnTo>
                  <a:lnTo>
                    <a:pt x="480" y="867"/>
                  </a:lnTo>
                  <a:lnTo>
                    <a:pt x="431" y="878"/>
                  </a:lnTo>
                  <a:lnTo>
                    <a:pt x="394" y="884"/>
                  </a:lnTo>
                  <a:lnTo>
                    <a:pt x="367" y="891"/>
                  </a:lnTo>
                  <a:lnTo>
                    <a:pt x="343" y="895"/>
                  </a:lnTo>
                  <a:lnTo>
                    <a:pt x="326" y="900"/>
                  </a:lnTo>
                  <a:lnTo>
                    <a:pt x="307" y="904"/>
                  </a:lnTo>
                  <a:lnTo>
                    <a:pt x="288" y="912"/>
                  </a:lnTo>
                  <a:lnTo>
                    <a:pt x="271" y="918"/>
                  </a:lnTo>
                  <a:lnTo>
                    <a:pt x="254" y="925"/>
                  </a:lnTo>
                  <a:lnTo>
                    <a:pt x="236" y="932"/>
                  </a:lnTo>
                  <a:lnTo>
                    <a:pt x="217" y="940"/>
                  </a:lnTo>
                  <a:lnTo>
                    <a:pt x="198" y="944"/>
                  </a:lnTo>
                  <a:lnTo>
                    <a:pt x="183" y="950"/>
                  </a:lnTo>
                  <a:lnTo>
                    <a:pt x="168" y="953"/>
                  </a:lnTo>
                  <a:lnTo>
                    <a:pt x="156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2902" y="1905"/>
              <a:ext cx="11" cy="14"/>
            </a:xfrm>
            <a:custGeom>
              <a:avLst/>
              <a:gdLst>
                <a:gd name="T0" fmla="*/ 0 w 20"/>
                <a:gd name="T1" fmla="*/ 8 h 26"/>
                <a:gd name="T2" fmla="*/ 1 w 20"/>
                <a:gd name="T3" fmla="*/ 5 h 26"/>
                <a:gd name="T4" fmla="*/ 2 w 20"/>
                <a:gd name="T5" fmla="*/ 3 h 26"/>
                <a:gd name="T6" fmla="*/ 2 w 20"/>
                <a:gd name="T7" fmla="*/ 1 h 26"/>
                <a:gd name="T8" fmla="*/ 2 w 20"/>
                <a:gd name="T9" fmla="*/ 1 h 26"/>
                <a:gd name="T10" fmla="*/ 2 w 20"/>
                <a:gd name="T11" fmla="*/ 0 h 26"/>
                <a:gd name="T12" fmla="*/ 3 w 20"/>
                <a:gd name="T13" fmla="*/ 0 h 26"/>
                <a:gd name="T14" fmla="*/ 3 w 20"/>
                <a:gd name="T15" fmla="*/ 1 h 26"/>
                <a:gd name="T16" fmla="*/ 6 w 20"/>
                <a:gd name="T17" fmla="*/ 5 h 26"/>
                <a:gd name="T18" fmla="*/ 2 w 20"/>
                <a:gd name="T19" fmla="*/ 5 h 26"/>
                <a:gd name="T20" fmla="*/ 0 w 20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0" y="26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2193" y="1199"/>
              <a:ext cx="935" cy="608"/>
            </a:xfrm>
            <a:custGeom>
              <a:avLst/>
              <a:gdLst>
                <a:gd name="T0" fmla="*/ 140 w 1870"/>
                <a:gd name="T1" fmla="*/ 288 h 1215"/>
                <a:gd name="T2" fmla="*/ 133 w 1870"/>
                <a:gd name="T3" fmla="*/ 272 h 1215"/>
                <a:gd name="T4" fmla="*/ 116 w 1870"/>
                <a:gd name="T5" fmla="*/ 260 h 1215"/>
                <a:gd name="T6" fmla="*/ 83 w 1870"/>
                <a:gd name="T7" fmla="*/ 261 h 1215"/>
                <a:gd name="T8" fmla="*/ 67 w 1870"/>
                <a:gd name="T9" fmla="*/ 276 h 1215"/>
                <a:gd name="T10" fmla="*/ 48 w 1870"/>
                <a:gd name="T11" fmla="*/ 291 h 1215"/>
                <a:gd name="T12" fmla="*/ 27 w 1870"/>
                <a:gd name="T13" fmla="*/ 287 h 1215"/>
                <a:gd name="T14" fmla="*/ 9 w 1870"/>
                <a:gd name="T15" fmla="*/ 279 h 1215"/>
                <a:gd name="T16" fmla="*/ 2 w 1870"/>
                <a:gd name="T17" fmla="*/ 250 h 1215"/>
                <a:gd name="T18" fmla="*/ 23 w 1870"/>
                <a:gd name="T19" fmla="*/ 230 h 1215"/>
                <a:gd name="T20" fmla="*/ 39 w 1870"/>
                <a:gd name="T21" fmla="*/ 222 h 1215"/>
                <a:gd name="T22" fmla="*/ 29 w 1870"/>
                <a:gd name="T23" fmla="*/ 214 h 1215"/>
                <a:gd name="T24" fmla="*/ 25 w 1870"/>
                <a:gd name="T25" fmla="*/ 206 h 1215"/>
                <a:gd name="T26" fmla="*/ 30 w 1870"/>
                <a:gd name="T27" fmla="*/ 195 h 1215"/>
                <a:gd name="T28" fmla="*/ 46 w 1870"/>
                <a:gd name="T29" fmla="*/ 190 h 1215"/>
                <a:gd name="T30" fmla="*/ 42 w 1870"/>
                <a:gd name="T31" fmla="*/ 178 h 1215"/>
                <a:gd name="T32" fmla="*/ 49 w 1870"/>
                <a:gd name="T33" fmla="*/ 124 h 1215"/>
                <a:gd name="T34" fmla="*/ 108 w 1870"/>
                <a:gd name="T35" fmla="*/ 85 h 1215"/>
                <a:gd name="T36" fmla="*/ 188 w 1870"/>
                <a:gd name="T37" fmla="*/ 76 h 1215"/>
                <a:gd name="T38" fmla="*/ 197 w 1870"/>
                <a:gd name="T39" fmla="*/ 78 h 1215"/>
                <a:gd name="T40" fmla="*/ 205 w 1870"/>
                <a:gd name="T41" fmla="*/ 79 h 1215"/>
                <a:gd name="T42" fmla="*/ 214 w 1870"/>
                <a:gd name="T43" fmla="*/ 82 h 1215"/>
                <a:gd name="T44" fmla="*/ 229 w 1870"/>
                <a:gd name="T45" fmla="*/ 88 h 1215"/>
                <a:gd name="T46" fmla="*/ 245 w 1870"/>
                <a:gd name="T47" fmla="*/ 93 h 1215"/>
                <a:gd name="T48" fmla="*/ 254 w 1870"/>
                <a:gd name="T49" fmla="*/ 89 h 1215"/>
                <a:gd name="T50" fmla="*/ 254 w 1870"/>
                <a:gd name="T51" fmla="*/ 80 h 1215"/>
                <a:gd name="T52" fmla="*/ 254 w 1870"/>
                <a:gd name="T53" fmla="*/ 72 h 1215"/>
                <a:gd name="T54" fmla="*/ 263 w 1870"/>
                <a:gd name="T55" fmla="*/ 59 h 1215"/>
                <a:gd name="T56" fmla="*/ 275 w 1870"/>
                <a:gd name="T57" fmla="*/ 55 h 1215"/>
                <a:gd name="T58" fmla="*/ 292 w 1870"/>
                <a:gd name="T59" fmla="*/ 54 h 1215"/>
                <a:gd name="T60" fmla="*/ 301 w 1870"/>
                <a:gd name="T61" fmla="*/ 56 h 1215"/>
                <a:gd name="T62" fmla="*/ 304 w 1870"/>
                <a:gd name="T63" fmla="*/ 45 h 1215"/>
                <a:gd name="T64" fmla="*/ 301 w 1870"/>
                <a:gd name="T65" fmla="*/ 21 h 1215"/>
                <a:gd name="T66" fmla="*/ 315 w 1870"/>
                <a:gd name="T67" fmla="*/ 4 h 1215"/>
                <a:gd name="T68" fmla="*/ 382 w 1870"/>
                <a:gd name="T69" fmla="*/ 6 h 1215"/>
                <a:gd name="T70" fmla="*/ 436 w 1870"/>
                <a:gd name="T71" fmla="*/ 46 h 1215"/>
                <a:gd name="T72" fmla="*/ 468 w 1870"/>
                <a:gd name="T73" fmla="*/ 112 h 1215"/>
                <a:gd name="T74" fmla="*/ 463 w 1870"/>
                <a:gd name="T75" fmla="*/ 125 h 1215"/>
                <a:gd name="T76" fmla="*/ 465 w 1870"/>
                <a:gd name="T77" fmla="*/ 136 h 1215"/>
                <a:gd name="T78" fmla="*/ 459 w 1870"/>
                <a:gd name="T79" fmla="*/ 144 h 1215"/>
                <a:gd name="T80" fmla="*/ 446 w 1870"/>
                <a:gd name="T81" fmla="*/ 141 h 1215"/>
                <a:gd name="T82" fmla="*/ 435 w 1870"/>
                <a:gd name="T83" fmla="*/ 137 h 1215"/>
                <a:gd name="T84" fmla="*/ 399 w 1870"/>
                <a:gd name="T85" fmla="*/ 134 h 1215"/>
                <a:gd name="T86" fmla="*/ 353 w 1870"/>
                <a:gd name="T87" fmla="*/ 136 h 1215"/>
                <a:gd name="T88" fmla="*/ 311 w 1870"/>
                <a:gd name="T89" fmla="*/ 150 h 1215"/>
                <a:gd name="T90" fmla="*/ 283 w 1870"/>
                <a:gd name="T91" fmla="*/ 176 h 1215"/>
                <a:gd name="T92" fmla="*/ 270 w 1870"/>
                <a:gd name="T93" fmla="*/ 208 h 1215"/>
                <a:gd name="T94" fmla="*/ 278 w 1870"/>
                <a:gd name="T95" fmla="*/ 238 h 1215"/>
                <a:gd name="T96" fmla="*/ 284 w 1870"/>
                <a:gd name="T97" fmla="*/ 245 h 1215"/>
                <a:gd name="T98" fmla="*/ 276 w 1870"/>
                <a:gd name="T99" fmla="*/ 248 h 1215"/>
                <a:gd name="T100" fmla="*/ 261 w 1870"/>
                <a:gd name="T101" fmla="*/ 250 h 1215"/>
                <a:gd name="T102" fmla="*/ 245 w 1870"/>
                <a:gd name="T103" fmla="*/ 255 h 1215"/>
                <a:gd name="T104" fmla="*/ 236 w 1870"/>
                <a:gd name="T105" fmla="*/ 262 h 1215"/>
                <a:gd name="T106" fmla="*/ 227 w 1870"/>
                <a:gd name="T107" fmla="*/ 272 h 1215"/>
                <a:gd name="T108" fmla="*/ 222 w 1870"/>
                <a:gd name="T109" fmla="*/ 279 h 1215"/>
                <a:gd name="T110" fmla="*/ 188 w 1870"/>
                <a:gd name="T111" fmla="*/ 274 h 1215"/>
                <a:gd name="T112" fmla="*/ 160 w 1870"/>
                <a:gd name="T113" fmla="*/ 290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0"/>
                <a:gd name="T172" fmla="*/ 0 h 1215"/>
                <a:gd name="T173" fmla="*/ 1870 w 1870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0" h="1215">
                  <a:moveTo>
                    <a:pt x="565" y="1215"/>
                  </a:moveTo>
                  <a:lnTo>
                    <a:pt x="560" y="1177"/>
                  </a:lnTo>
                  <a:lnTo>
                    <a:pt x="557" y="1149"/>
                  </a:lnTo>
                  <a:lnTo>
                    <a:pt x="550" y="1124"/>
                  </a:lnTo>
                  <a:lnTo>
                    <a:pt x="545" y="1105"/>
                  </a:lnTo>
                  <a:lnTo>
                    <a:pt x="531" y="1087"/>
                  </a:lnTo>
                  <a:lnTo>
                    <a:pt x="516" y="1071"/>
                  </a:lnTo>
                  <a:lnTo>
                    <a:pt x="492" y="1054"/>
                  </a:lnTo>
                  <a:lnTo>
                    <a:pt x="464" y="1037"/>
                  </a:lnTo>
                  <a:lnTo>
                    <a:pt x="406" y="1034"/>
                  </a:lnTo>
                  <a:lnTo>
                    <a:pt x="363" y="1037"/>
                  </a:lnTo>
                  <a:lnTo>
                    <a:pt x="331" y="1044"/>
                  </a:lnTo>
                  <a:lnTo>
                    <a:pt x="306" y="1057"/>
                  </a:lnTo>
                  <a:lnTo>
                    <a:pt x="284" y="1075"/>
                  </a:lnTo>
                  <a:lnTo>
                    <a:pt x="267" y="1102"/>
                  </a:lnTo>
                  <a:lnTo>
                    <a:pt x="248" y="1136"/>
                  </a:lnTo>
                  <a:lnTo>
                    <a:pt x="228" y="1180"/>
                  </a:lnTo>
                  <a:lnTo>
                    <a:pt x="192" y="1162"/>
                  </a:lnTo>
                  <a:lnTo>
                    <a:pt x="161" y="1155"/>
                  </a:lnTo>
                  <a:lnTo>
                    <a:pt x="132" y="1149"/>
                  </a:lnTo>
                  <a:lnTo>
                    <a:pt x="107" y="1148"/>
                  </a:lnTo>
                  <a:lnTo>
                    <a:pt x="81" y="1142"/>
                  </a:lnTo>
                  <a:lnTo>
                    <a:pt x="58" y="1133"/>
                  </a:lnTo>
                  <a:lnTo>
                    <a:pt x="34" y="1116"/>
                  </a:lnTo>
                  <a:lnTo>
                    <a:pt x="12" y="1090"/>
                  </a:lnTo>
                  <a:lnTo>
                    <a:pt x="0" y="1037"/>
                  </a:lnTo>
                  <a:lnTo>
                    <a:pt x="8" y="997"/>
                  </a:lnTo>
                  <a:lnTo>
                    <a:pt x="29" y="963"/>
                  </a:lnTo>
                  <a:lnTo>
                    <a:pt x="61" y="939"/>
                  </a:lnTo>
                  <a:lnTo>
                    <a:pt x="92" y="920"/>
                  </a:lnTo>
                  <a:lnTo>
                    <a:pt x="124" y="905"/>
                  </a:lnTo>
                  <a:lnTo>
                    <a:pt x="146" y="893"/>
                  </a:lnTo>
                  <a:lnTo>
                    <a:pt x="156" y="885"/>
                  </a:lnTo>
                  <a:lnTo>
                    <a:pt x="139" y="874"/>
                  </a:lnTo>
                  <a:lnTo>
                    <a:pt x="129" y="864"/>
                  </a:lnTo>
                  <a:lnTo>
                    <a:pt x="117" y="854"/>
                  </a:lnTo>
                  <a:lnTo>
                    <a:pt x="112" y="845"/>
                  </a:lnTo>
                  <a:lnTo>
                    <a:pt x="105" y="834"/>
                  </a:lnTo>
                  <a:lnTo>
                    <a:pt x="100" y="824"/>
                  </a:lnTo>
                  <a:lnTo>
                    <a:pt x="97" y="814"/>
                  </a:lnTo>
                  <a:lnTo>
                    <a:pt x="93" y="805"/>
                  </a:lnTo>
                  <a:lnTo>
                    <a:pt x="122" y="780"/>
                  </a:lnTo>
                  <a:lnTo>
                    <a:pt x="148" y="768"/>
                  </a:lnTo>
                  <a:lnTo>
                    <a:pt x="168" y="761"/>
                  </a:lnTo>
                  <a:lnTo>
                    <a:pt x="183" y="758"/>
                  </a:lnTo>
                  <a:lnTo>
                    <a:pt x="187" y="749"/>
                  </a:lnTo>
                  <a:lnTo>
                    <a:pt x="182" y="735"/>
                  </a:lnTo>
                  <a:lnTo>
                    <a:pt x="165" y="710"/>
                  </a:lnTo>
                  <a:lnTo>
                    <a:pt x="134" y="670"/>
                  </a:lnTo>
                  <a:lnTo>
                    <a:pt x="151" y="576"/>
                  </a:lnTo>
                  <a:lnTo>
                    <a:pt x="194" y="496"/>
                  </a:lnTo>
                  <a:lnTo>
                    <a:pt x="256" y="431"/>
                  </a:lnTo>
                  <a:lnTo>
                    <a:pt x="338" y="380"/>
                  </a:lnTo>
                  <a:lnTo>
                    <a:pt x="430" y="340"/>
                  </a:lnTo>
                  <a:lnTo>
                    <a:pt x="533" y="315"/>
                  </a:lnTo>
                  <a:lnTo>
                    <a:pt x="640" y="303"/>
                  </a:lnTo>
                  <a:lnTo>
                    <a:pt x="751" y="304"/>
                  </a:lnTo>
                  <a:lnTo>
                    <a:pt x="761" y="306"/>
                  </a:lnTo>
                  <a:lnTo>
                    <a:pt x="773" y="309"/>
                  </a:lnTo>
                  <a:lnTo>
                    <a:pt x="785" y="310"/>
                  </a:lnTo>
                  <a:lnTo>
                    <a:pt x="796" y="313"/>
                  </a:lnTo>
                  <a:lnTo>
                    <a:pt x="807" y="313"/>
                  </a:lnTo>
                  <a:lnTo>
                    <a:pt x="820" y="316"/>
                  </a:lnTo>
                  <a:lnTo>
                    <a:pt x="830" y="318"/>
                  </a:lnTo>
                  <a:lnTo>
                    <a:pt x="844" y="322"/>
                  </a:lnTo>
                  <a:lnTo>
                    <a:pt x="856" y="325"/>
                  </a:lnTo>
                  <a:lnTo>
                    <a:pt x="873" y="334"/>
                  </a:lnTo>
                  <a:lnTo>
                    <a:pt x="891" y="341"/>
                  </a:lnTo>
                  <a:lnTo>
                    <a:pt x="914" y="351"/>
                  </a:lnTo>
                  <a:lnTo>
                    <a:pt x="934" y="359"/>
                  </a:lnTo>
                  <a:lnTo>
                    <a:pt x="959" y="368"/>
                  </a:lnTo>
                  <a:lnTo>
                    <a:pt x="983" y="372"/>
                  </a:lnTo>
                  <a:lnTo>
                    <a:pt x="1007" y="375"/>
                  </a:lnTo>
                  <a:lnTo>
                    <a:pt x="1012" y="366"/>
                  </a:lnTo>
                  <a:lnTo>
                    <a:pt x="1017" y="356"/>
                  </a:lnTo>
                  <a:lnTo>
                    <a:pt x="1017" y="344"/>
                  </a:lnTo>
                  <a:lnTo>
                    <a:pt x="1019" y="334"/>
                  </a:lnTo>
                  <a:lnTo>
                    <a:pt x="1017" y="320"/>
                  </a:lnTo>
                  <a:lnTo>
                    <a:pt x="1017" y="309"/>
                  </a:lnTo>
                  <a:lnTo>
                    <a:pt x="1017" y="295"/>
                  </a:lnTo>
                  <a:lnTo>
                    <a:pt x="1017" y="286"/>
                  </a:lnTo>
                  <a:lnTo>
                    <a:pt x="1027" y="264"/>
                  </a:lnTo>
                  <a:lnTo>
                    <a:pt x="1039" y="248"/>
                  </a:lnTo>
                  <a:lnTo>
                    <a:pt x="1049" y="236"/>
                  </a:lnTo>
                  <a:lnTo>
                    <a:pt x="1065" y="229"/>
                  </a:lnTo>
                  <a:lnTo>
                    <a:pt x="1080" y="223"/>
                  </a:lnTo>
                  <a:lnTo>
                    <a:pt x="1100" y="219"/>
                  </a:lnTo>
                  <a:lnTo>
                    <a:pt x="1122" y="216"/>
                  </a:lnTo>
                  <a:lnTo>
                    <a:pt x="1151" y="214"/>
                  </a:lnTo>
                  <a:lnTo>
                    <a:pt x="1167" y="216"/>
                  </a:lnTo>
                  <a:lnTo>
                    <a:pt x="1182" y="222"/>
                  </a:lnTo>
                  <a:lnTo>
                    <a:pt x="1190" y="223"/>
                  </a:lnTo>
                  <a:lnTo>
                    <a:pt x="1201" y="224"/>
                  </a:lnTo>
                  <a:lnTo>
                    <a:pt x="1211" y="224"/>
                  </a:lnTo>
                  <a:lnTo>
                    <a:pt x="1223" y="223"/>
                  </a:lnTo>
                  <a:lnTo>
                    <a:pt x="1214" y="179"/>
                  </a:lnTo>
                  <a:lnTo>
                    <a:pt x="1206" y="142"/>
                  </a:lnTo>
                  <a:lnTo>
                    <a:pt x="1201" y="109"/>
                  </a:lnTo>
                  <a:lnTo>
                    <a:pt x="1202" y="81"/>
                  </a:lnTo>
                  <a:lnTo>
                    <a:pt x="1209" y="56"/>
                  </a:lnTo>
                  <a:lnTo>
                    <a:pt x="1228" y="35"/>
                  </a:lnTo>
                  <a:lnTo>
                    <a:pt x="1258" y="16"/>
                  </a:lnTo>
                  <a:lnTo>
                    <a:pt x="1306" y="0"/>
                  </a:lnTo>
                  <a:lnTo>
                    <a:pt x="1425" y="3"/>
                  </a:lnTo>
                  <a:lnTo>
                    <a:pt x="1527" y="24"/>
                  </a:lnTo>
                  <a:lnTo>
                    <a:pt x="1612" y="62"/>
                  </a:lnTo>
                  <a:lnTo>
                    <a:pt x="1683" y="115"/>
                  </a:lnTo>
                  <a:lnTo>
                    <a:pt x="1741" y="182"/>
                  </a:lnTo>
                  <a:lnTo>
                    <a:pt x="1792" y="261"/>
                  </a:lnTo>
                  <a:lnTo>
                    <a:pt x="1832" y="350"/>
                  </a:lnTo>
                  <a:lnTo>
                    <a:pt x="1870" y="447"/>
                  </a:lnTo>
                  <a:lnTo>
                    <a:pt x="1858" y="467"/>
                  </a:lnTo>
                  <a:lnTo>
                    <a:pt x="1851" y="484"/>
                  </a:lnTo>
                  <a:lnTo>
                    <a:pt x="1849" y="499"/>
                  </a:lnTo>
                  <a:lnTo>
                    <a:pt x="1853" y="514"/>
                  </a:lnTo>
                  <a:lnTo>
                    <a:pt x="1854" y="527"/>
                  </a:lnTo>
                  <a:lnTo>
                    <a:pt x="1858" y="542"/>
                  </a:lnTo>
                  <a:lnTo>
                    <a:pt x="1859" y="558"/>
                  </a:lnTo>
                  <a:lnTo>
                    <a:pt x="1859" y="580"/>
                  </a:lnTo>
                  <a:lnTo>
                    <a:pt x="1836" y="576"/>
                  </a:lnTo>
                  <a:lnTo>
                    <a:pt x="1817" y="572"/>
                  </a:lnTo>
                  <a:lnTo>
                    <a:pt x="1797" y="567"/>
                  </a:lnTo>
                  <a:lnTo>
                    <a:pt x="1781" y="563"/>
                  </a:lnTo>
                  <a:lnTo>
                    <a:pt x="1764" y="557"/>
                  </a:lnTo>
                  <a:lnTo>
                    <a:pt x="1751" y="552"/>
                  </a:lnTo>
                  <a:lnTo>
                    <a:pt x="1737" y="548"/>
                  </a:lnTo>
                  <a:lnTo>
                    <a:pt x="1727" y="545"/>
                  </a:lnTo>
                  <a:lnTo>
                    <a:pt x="1661" y="538"/>
                  </a:lnTo>
                  <a:lnTo>
                    <a:pt x="1596" y="533"/>
                  </a:lnTo>
                  <a:lnTo>
                    <a:pt x="1533" y="532"/>
                  </a:lnTo>
                  <a:lnTo>
                    <a:pt x="1472" y="535"/>
                  </a:lnTo>
                  <a:lnTo>
                    <a:pt x="1411" y="541"/>
                  </a:lnTo>
                  <a:lnTo>
                    <a:pt x="1353" y="552"/>
                  </a:lnTo>
                  <a:lnTo>
                    <a:pt x="1297" y="570"/>
                  </a:lnTo>
                  <a:lnTo>
                    <a:pt x="1243" y="598"/>
                  </a:lnTo>
                  <a:lnTo>
                    <a:pt x="1201" y="631"/>
                  </a:lnTo>
                  <a:lnTo>
                    <a:pt x="1163" y="666"/>
                  </a:lnTo>
                  <a:lnTo>
                    <a:pt x="1131" y="703"/>
                  </a:lnTo>
                  <a:lnTo>
                    <a:pt x="1105" y="744"/>
                  </a:lnTo>
                  <a:lnTo>
                    <a:pt x="1087" y="786"/>
                  </a:lnTo>
                  <a:lnTo>
                    <a:pt x="1080" y="831"/>
                  </a:lnTo>
                  <a:lnTo>
                    <a:pt x="1083" y="882"/>
                  </a:lnTo>
                  <a:lnTo>
                    <a:pt x="1100" y="938"/>
                  </a:lnTo>
                  <a:lnTo>
                    <a:pt x="1112" y="951"/>
                  </a:lnTo>
                  <a:lnTo>
                    <a:pt x="1122" y="963"/>
                  </a:lnTo>
                  <a:lnTo>
                    <a:pt x="1129" y="970"/>
                  </a:lnTo>
                  <a:lnTo>
                    <a:pt x="1134" y="978"/>
                  </a:lnTo>
                  <a:lnTo>
                    <a:pt x="1134" y="985"/>
                  </a:lnTo>
                  <a:lnTo>
                    <a:pt x="1131" y="992"/>
                  </a:lnTo>
                  <a:lnTo>
                    <a:pt x="1104" y="992"/>
                  </a:lnTo>
                  <a:lnTo>
                    <a:pt x="1082" y="994"/>
                  </a:lnTo>
                  <a:lnTo>
                    <a:pt x="1060" y="995"/>
                  </a:lnTo>
                  <a:lnTo>
                    <a:pt x="1041" y="1000"/>
                  </a:lnTo>
                  <a:lnTo>
                    <a:pt x="1021" y="1004"/>
                  </a:lnTo>
                  <a:lnTo>
                    <a:pt x="1002" y="1010"/>
                  </a:lnTo>
                  <a:lnTo>
                    <a:pt x="983" y="1018"/>
                  </a:lnTo>
                  <a:lnTo>
                    <a:pt x="966" y="1028"/>
                  </a:lnTo>
                  <a:lnTo>
                    <a:pt x="956" y="1035"/>
                  </a:lnTo>
                  <a:lnTo>
                    <a:pt x="946" y="1047"/>
                  </a:lnTo>
                  <a:lnTo>
                    <a:pt x="932" y="1060"/>
                  </a:lnTo>
                  <a:lnTo>
                    <a:pt x="920" y="1075"/>
                  </a:lnTo>
                  <a:lnTo>
                    <a:pt x="908" y="1087"/>
                  </a:lnTo>
                  <a:lnTo>
                    <a:pt x="898" y="1100"/>
                  </a:lnTo>
                  <a:lnTo>
                    <a:pt x="888" y="1109"/>
                  </a:lnTo>
                  <a:lnTo>
                    <a:pt x="885" y="1116"/>
                  </a:lnTo>
                  <a:lnTo>
                    <a:pt x="837" y="1097"/>
                  </a:lnTo>
                  <a:lnTo>
                    <a:pt x="795" y="1091"/>
                  </a:lnTo>
                  <a:lnTo>
                    <a:pt x="752" y="1096"/>
                  </a:lnTo>
                  <a:lnTo>
                    <a:pt x="713" y="1112"/>
                  </a:lnTo>
                  <a:lnTo>
                    <a:pt x="672" y="1133"/>
                  </a:lnTo>
                  <a:lnTo>
                    <a:pt x="637" y="1158"/>
                  </a:lnTo>
                  <a:lnTo>
                    <a:pt x="599" y="1186"/>
                  </a:lnTo>
                  <a:lnTo>
                    <a:pt x="565" y="121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743200" y="4495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505200" y="4495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00400" y="3733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810000" y="38100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8" descr="FLOWERS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21308492">
            <a:off x="5092700" y="5943600"/>
            <a:ext cx="88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8" descr="FLOWERS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21308492">
            <a:off x="4246563" y="5791200"/>
            <a:ext cx="88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5" descr="buom 1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18402273" flipV="1">
            <a:off x="398462" y="2781301"/>
            <a:ext cx="739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3" descr="Butterfly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19936703">
            <a:off x="2400300" y="2671763"/>
            <a:ext cx="7620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84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185194" y="10152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c588d0ef768ba7ac9df69e366e7717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0"/>
            <a:ext cx="6502400" cy="561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514600"/>
            <a:ext cx="899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hót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ở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bờ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061015213381202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nbird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23372">
            <a:off x="5087670" y="1173169"/>
            <a:ext cx="12489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2598_animado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572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nimailbir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9906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2595_animado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1905000"/>
            <a:ext cx="590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2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ộ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143000"/>
            <a:ext cx="5181600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967335"/>
            <a:ext cx="876299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6101521338120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fis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49569">
            <a:off x="5017444" y="4262088"/>
            <a:ext cx="1168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eixe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962400"/>
            <a:ext cx="457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N1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4724400"/>
            <a:ext cx="6191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eixe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53162">
            <a:off x="4648200" y="3581400"/>
            <a:ext cx="8493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nimailbir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16002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anbird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623372">
            <a:off x="6324600" y="1219200"/>
            <a:ext cx="1055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2595_animado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1295400"/>
            <a:ext cx="590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2598_animado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86600" y="457200"/>
            <a:ext cx="925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ộp quà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609600"/>
            <a:ext cx="5867400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967335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Vậy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để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quý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làng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quê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thì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phải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gì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1" y="2209800"/>
            <a:ext cx="80772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Làng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buổi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sáng</a:t>
            </a:r>
            <a:endParaRPr lang="en-US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677400" cy="6858000"/>
            <a:chOff x="-45" y="154"/>
            <a:chExt cx="5715" cy="3805"/>
          </a:xfrm>
        </p:grpSpPr>
        <p:pic>
          <p:nvPicPr>
            <p:cNvPr id="6" name="Picture 3" descr="mat troi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5" y="154"/>
              <a:ext cx="5715" cy="3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450" y="365"/>
              <a:ext cx="1167" cy="939"/>
              <a:chOff x="715" y="2242"/>
              <a:chExt cx="1877" cy="1109"/>
            </a:xfrm>
          </p:grpSpPr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715" y="2242"/>
                <a:ext cx="1665" cy="948"/>
              </a:xfrm>
              <a:prstGeom prst="smileyFace">
                <a:avLst>
                  <a:gd name="adj" fmla="val 465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6"/>
              <p:cNvGrpSpPr>
                <a:grpSpLocks/>
              </p:cNvGrpSpPr>
              <p:nvPr/>
            </p:nvGrpSpPr>
            <p:grpSpPr bwMode="auto">
              <a:xfrm>
                <a:off x="1222" y="2487"/>
                <a:ext cx="240" cy="144"/>
                <a:chOff x="1056" y="1294"/>
                <a:chExt cx="144" cy="96"/>
              </a:xfrm>
            </p:grpSpPr>
            <p:sp>
              <p:nvSpPr>
                <p:cNvPr id="14" name="Oval 7"/>
                <p:cNvSpPr>
                  <a:spLocks noChangeArrowheads="1"/>
                </p:cNvSpPr>
                <p:nvPr/>
              </p:nvSpPr>
              <p:spPr bwMode="auto">
                <a:xfrm>
                  <a:off x="1056" y="1294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8"/>
                <p:cNvSpPr>
                  <a:spLocks noChangeArrowheads="1"/>
                </p:cNvSpPr>
                <p:nvPr/>
              </p:nvSpPr>
              <p:spPr bwMode="auto">
                <a:xfrm>
                  <a:off x="1099" y="1297"/>
                  <a:ext cx="76" cy="8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Arc 9"/>
              <p:cNvSpPr>
                <a:spLocks/>
              </p:cNvSpPr>
              <p:nvPr/>
            </p:nvSpPr>
            <p:spPr bwMode="auto">
              <a:xfrm rot="1563265" flipV="1">
                <a:off x="2256" y="3168"/>
                <a:ext cx="336" cy="183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183 h 21600"/>
                  <a:gd name="T4" fmla="*/ 0 w 21600"/>
                  <a:gd name="T5" fmla="*/ 18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1727" y="2487"/>
                <a:ext cx="240" cy="144"/>
                <a:chOff x="1017" y="1282"/>
                <a:chExt cx="144" cy="96"/>
              </a:xfrm>
            </p:grpSpPr>
            <p:sp>
              <p:nvSpPr>
                <p:cNvPr id="12" name="Oval 11"/>
                <p:cNvSpPr>
                  <a:spLocks noChangeArrowheads="1"/>
                </p:cNvSpPr>
                <p:nvPr/>
              </p:nvSpPr>
              <p:spPr bwMode="auto">
                <a:xfrm>
                  <a:off x="1017" y="1282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Oval 12"/>
                <p:cNvSpPr>
                  <a:spLocks noChangeArrowheads="1"/>
                </p:cNvSpPr>
                <p:nvPr/>
              </p:nvSpPr>
              <p:spPr bwMode="auto">
                <a:xfrm>
                  <a:off x="1061" y="1285"/>
                  <a:ext cx="76" cy="8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16" name="Picture 15" descr="hoa h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781550"/>
            <a:ext cx="1981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daum2719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2743200"/>
            <a:ext cx="14478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dollcut12%20(77)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2514600"/>
            <a:ext cx="1460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ngodong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4686300"/>
            <a:ext cx="16922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BIRD_1~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34695">
            <a:off x="5027613" y="841375"/>
            <a:ext cx="914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bird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7543800" y="8382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3d butterfly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9863806">
            <a:off x="5602288" y="4043363"/>
            <a:ext cx="968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2004813155739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81200" y="3810000"/>
            <a:ext cx="106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2" descr="2004813155739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76600" y="4038600"/>
            <a:ext cx="1066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152400" y="-228600"/>
            <a:ext cx="3157691" cy="2667000"/>
            <a:chOff x="1812" y="1008"/>
            <a:chExt cx="2640" cy="2490"/>
          </a:xfrm>
        </p:grpSpPr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14991167" flipH="1">
              <a:off x="2086" y="227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18900483" flipH="1">
              <a:off x="2400" y="120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 rot="17681968" flipH="1">
              <a:off x="2180" y="152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 rot="2416410" flipH="1">
              <a:off x="3678" y="120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 rot="84514" flipH="1">
              <a:off x="3216" y="1008"/>
              <a:ext cx="131" cy="596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 rot="16306699" flipH="1">
              <a:off x="2044" y="188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 rot="21118696" flipH="1">
              <a:off x="2832" y="1008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 rot="3825912" flipH="1">
              <a:off x="3936" y="1488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 rot="4969171">
              <a:off x="4092" y="1809"/>
              <a:ext cx="123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 rot="5977126" flipH="1">
              <a:off x="4060" y="215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auto">
            <a:xfrm rot="14029863" flipH="1">
              <a:off x="2248" y="2552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 rot="12879434" flipH="1">
              <a:off x="2518" y="2782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36"/>
            <p:cNvSpPr>
              <a:spLocks noChangeArrowheads="1"/>
            </p:cNvSpPr>
            <p:nvPr/>
          </p:nvSpPr>
          <p:spPr bwMode="auto">
            <a:xfrm rot="6960264" flipH="1">
              <a:off x="3928" y="2456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37"/>
            <p:cNvSpPr>
              <a:spLocks noChangeArrowheads="1"/>
            </p:cNvSpPr>
            <p:nvPr/>
          </p:nvSpPr>
          <p:spPr bwMode="auto">
            <a:xfrm rot="8223252" flipH="1">
              <a:off x="3688" y="2716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38"/>
            <p:cNvSpPr>
              <a:spLocks noChangeArrowheads="1"/>
            </p:cNvSpPr>
            <p:nvPr/>
          </p:nvSpPr>
          <p:spPr bwMode="auto">
            <a:xfrm rot="11830547" flipH="1">
              <a:off x="2832" y="2902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39"/>
            <p:cNvSpPr>
              <a:spLocks noChangeArrowheads="1"/>
            </p:cNvSpPr>
            <p:nvPr/>
          </p:nvSpPr>
          <p:spPr bwMode="auto">
            <a:xfrm rot="9836118" flipH="1">
              <a:off x="3312" y="2892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2" name="Nang som - Xuan Nghi [NCT 2954657214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8534400" y="28194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887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62200"/>
            <a:ext cx="7924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trổ</a:t>
            </a:r>
            <a:r>
              <a:rPr lang="en-US" sz="6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tài</a:t>
            </a:r>
            <a:endParaRPr lang="en-US" sz="6000" b="1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tổ,nhóm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nhân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2362200"/>
            <a:ext cx="7655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3DH" pitchFamily="34" charset="0"/>
              </a:rPr>
              <a:t>CHÀO TẠM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3DH" pitchFamily="34" charset="0"/>
              </a:rPr>
              <a:t>BiỆT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3DH" pitchFamily="34" charset="0"/>
            </a:endParaRPr>
          </a:p>
        </p:txBody>
      </p:sp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anh cua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2286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ba-gia-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590008" flipH="1">
            <a:off x="6251164" y="1908319"/>
            <a:ext cx="2286128" cy="190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ayf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0"/>
            <a:ext cx="1143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ca-chua-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228600"/>
            <a:ext cx="24996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ca-chua-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1" y="609600"/>
            <a:ext cx="304800" cy="2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ca-chua-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6200" y="609600"/>
            <a:ext cx="381000" cy="3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ga trong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9832351">
            <a:off x="10347675" y="2099613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 descr="2598_animado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228600"/>
            <a:ext cx="925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 descr="2595_animado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19200" y="1066800"/>
            <a:ext cx="8098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9" descr="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1" descr="cay-hoa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800" y="2362200"/>
            <a:ext cx="1355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1" descr="cay-hoa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7400" y="2438400"/>
            <a:ext cx="135572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4" descr="post-60-1080598003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5029200"/>
            <a:ext cx="91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4" descr="post-60-1080598003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3400" y="5181600"/>
            <a:ext cx="83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2" descr="hoa12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81200" y="5257800"/>
            <a:ext cx="1249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5" descr="hoa1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81400" y="4951412"/>
            <a:ext cx="16002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7" descr="Nam1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924800" y="5918200"/>
            <a:ext cx="1219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Nam1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2743200"/>
            <a:ext cx="14922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5334000" y="4343400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3"/>
          <a:stretch>
            <a:fillRect/>
          </a:stretch>
        </p:blipFill>
        <p:spPr>
          <a:xfrm>
            <a:off x="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892 0.01966 C -0.07517 0.01943 -0.09445 0.02151 -0.10139 0.0229 C -0.1441 0.03168 -0.18472 0.07122 -0.18125 0.10105 C -0.18316 0.08555 -0.20747 0.07561 -0.22761 0.07977 C -0.25 0.0844 -0.26875 0.10382 -0.26701 0.11885 C -0.26788 0.11122 -0.27969 0.10567 -0.2908 0.10798 C -0.30174 0.11053 -0.31198 0.12 -0.31111 0.1281 C -0.31181 0.1237 -0.31736 0.12162 -0.32257 0.12255 C -0.32847 0.12394 -0.33351 0.12879 -0.33299 0.13249 C -0.33333 0.13041 -0.33646 0.12902 -0.33941 0.12972 C -0.34045 0.12995 -0.3441 0.13249 -0.34375 0.1348 C -0.34392 0.13342 -0.34566 0.13295 -0.34688 0.13318 C -0.34722 0.13318 -0.35017 0.1348 -0.35 0.13642 C -0.35035 0.13527 -0.35017 0.1348 -0.35139 0.13503 C -0.35122 0.1355 -0.35278 0.13573 -0.35261 0.13665 C -0.35278 0.13596 -0.35278 0.13573 -0.35278 0.13596 C -0.35417 0.13596 -0.35417 0.13619 -0.35417 0.13665 C -0.35556 0.13711 -0.35556 0.13642 -0.35556 0.13665 C -0.3566 0.13665 -0.3566 0.13688 -0.3566 0.13735 " pathEditMode="relative" rAng="-529856" ptsTypes="fffffffffffffffffff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566 0.13781 C -0.3566 0.15584 -0.36562 0.1711 -0.37639 0.1711 C -0.38976 0.1711 -0.3941 0.15445 -0.39618 0.14428 L -0.39826 0.1311 C -0.40017 0.12139 -0.40538 0.10474 -0.41962 0.10474 C -0.42899 0.10474 -0.43993 0.11931 -0.43993 0.13804 C -0.43993 0.15584 -0.42899 0.1711 -0.41962 0.17133 C -0.40538 0.1711 -0.40035 0.15445 -0.39826 0.14428 L -0.39601 0.13087 C -0.39427 0.12116 -0.38976 0.10474 -0.37639 0.10474 C -0.36562 0.10474 -0.35677 0.11931 -0.3566 0.13781 Z " pathEditMode="relative" rAng="5400000" ptsTypes="ffFffffFfff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6234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800600"/>
            <a:ext cx="144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2000"/>
            <a:ext cx="1371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14478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762000"/>
            <a:ext cx="13239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85800"/>
            <a:ext cx="1371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6482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anh cua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762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o-be-nhay-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2819400"/>
            <a:ext cx="17526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qua-buoi-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5105400"/>
            <a:ext cx="20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qua-buoi-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5029200"/>
            <a:ext cx="258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qua-buoi-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4724400"/>
            <a:ext cx="155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53400" y="91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00" y="609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58200" y="304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43950" y="685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762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 descr="xoai-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4814854">
            <a:off x="7243763" y="909637"/>
            <a:ext cx="381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xoai-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4394655">
            <a:off x="7538244" y="1224756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6" descr="xoai-C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288331">
            <a:off x="6783387" y="1141413"/>
            <a:ext cx="3984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7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108994" y="11676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xoai-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201953" flipH="1">
            <a:off x="2600325" y="752475"/>
            <a:ext cx="45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67400" y="50292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72200" y="48006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86400" y="5334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48400" y="5334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10200" y="4953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4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9600" y="9906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5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47800" y="1143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6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3000" y="8382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947194" y="10914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6172200" y="2971800"/>
            <a:ext cx="2971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FF3300"/>
                </a:solidFill>
              </a:rPr>
              <a:t>Hoa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quả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dậy</a:t>
            </a:r>
            <a:endParaRPr lang="en-US" sz="2800" b="1" dirty="0">
              <a:solidFill>
                <a:srgbClr val="FF3300"/>
              </a:solidFill>
            </a:endParaRPr>
          </a:p>
          <a:p>
            <a:r>
              <a:rPr lang="en-US" sz="2800" b="1" dirty="0" err="1">
                <a:solidFill>
                  <a:srgbClr val="FF3300"/>
                </a:solidFill>
              </a:rPr>
              <a:t>Cùng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tỏa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hương</a:t>
            </a:r>
            <a:endParaRPr lang="en-US" sz="2800" b="1" dirty="0">
              <a:solidFill>
                <a:srgbClr val="FF3300"/>
              </a:solidFill>
            </a:endParaRPr>
          </a:p>
        </p:txBody>
      </p:sp>
      <p:pic>
        <p:nvPicPr>
          <p:cNvPr id="34" name="Picture 71" descr="fleur5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05825" y="5029200"/>
            <a:ext cx="638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3" descr="fleur7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21465921">
            <a:off x="8077200" y="5334000"/>
            <a:ext cx="638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4" descr="fleur6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237880">
            <a:off x="8305800" y="5572125"/>
            <a:ext cx="638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4"/>
          <p:cNvGrpSpPr>
            <a:grpSpLocks noChangeAspect="1"/>
          </p:cNvGrpSpPr>
          <p:nvPr/>
        </p:nvGrpSpPr>
        <p:grpSpPr bwMode="auto">
          <a:xfrm>
            <a:off x="-152400" y="3124200"/>
            <a:ext cx="3124200" cy="3733800"/>
            <a:chOff x="1701" y="1071"/>
            <a:chExt cx="2577" cy="2586"/>
          </a:xfrm>
        </p:grpSpPr>
        <p:sp>
          <p:nvSpPr>
            <p:cNvPr id="3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701" y="1071"/>
              <a:ext cx="2577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732" y="1168"/>
              <a:ext cx="2494" cy="2510"/>
            </a:xfrm>
            <a:custGeom>
              <a:avLst/>
              <a:gdLst>
                <a:gd name="T0" fmla="*/ 703 w 4989"/>
                <a:gd name="T1" fmla="*/ 1233 h 5020"/>
                <a:gd name="T2" fmla="*/ 460 w 4989"/>
                <a:gd name="T3" fmla="*/ 1239 h 5020"/>
                <a:gd name="T4" fmla="*/ 333 w 4989"/>
                <a:gd name="T5" fmla="*/ 1219 h 5020"/>
                <a:gd name="T6" fmla="*/ 198 w 4989"/>
                <a:gd name="T7" fmla="*/ 1148 h 5020"/>
                <a:gd name="T8" fmla="*/ 201 w 4989"/>
                <a:gd name="T9" fmla="*/ 1056 h 5020"/>
                <a:gd name="T10" fmla="*/ 337 w 4989"/>
                <a:gd name="T11" fmla="*/ 1035 h 5020"/>
                <a:gd name="T12" fmla="*/ 358 w 4989"/>
                <a:gd name="T13" fmla="*/ 1022 h 5020"/>
                <a:gd name="T14" fmla="*/ 366 w 4989"/>
                <a:gd name="T15" fmla="*/ 1003 h 5020"/>
                <a:gd name="T16" fmla="*/ 392 w 4989"/>
                <a:gd name="T17" fmla="*/ 998 h 5020"/>
                <a:gd name="T18" fmla="*/ 423 w 4989"/>
                <a:gd name="T19" fmla="*/ 1014 h 5020"/>
                <a:gd name="T20" fmla="*/ 472 w 4989"/>
                <a:gd name="T21" fmla="*/ 909 h 5020"/>
                <a:gd name="T22" fmla="*/ 489 w 4989"/>
                <a:gd name="T23" fmla="*/ 761 h 5020"/>
                <a:gd name="T24" fmla="*/ 411 w 4989"/>
                <a:gd name="T25" fmla="*/ 779 h 5020"/>
                <a:gd name="T26" fmla="*/ 308 w 4989"/>
                <a:gd name="T27" fmla="*/ 728 h 5020"/>
                <a:gd name="T28" fmla="*/ 262 w 4989"/>
                <a:gd name="T29" fmla="*/ 735 h 5020"/>
                <a:gd name="T30" fmla="*/ 208 w 4989"/>
                <a:gd name="T31" fmla="*/ 702 h 5020"/>
                <a:gd name="T32" fmla="*/ 165 w 4989"/>
                <a:gd name="T33" fmla="*/ 662 h 5020"/>
                <a:gd name="T34" fmla="*/ 61 w 4989"/>
                <a:gd name="T35" fmla="*/ 631 h 5020"/>
                <a:gd name="T36" fmla="*/ 4 w 4989"/>
                <a:gd name="T37" fmla="*/ 519 h 5020"/>
                <a:gd name="T38" fmla="*/ 1 w 4989"/>
                <a:gd name="T39" fmla="*/ 465 h 5020"/>
                <a:gd name="T40" fmla="*/ 76 w 4989"/>
                <a:gd name="T41" fmla="*/ 381 h 5020"/>
                <a:gd name="T42" fmla="*/ 65 w 4989"/>
                <a:gd name="T43" fmla="*/ 332 h 5020"/>
                <a:gd name="T44" fmla="*/ 117 w 4989"/>
                <a:gd name="T45" fmla="*/ 273 h 5020"/>
                <a:gd name="T46" fmla="*/ 124 w 4989"/>
                <a:gd name="T47" fmla="*/ 234 h 5020"/>
                <a:gd name="T48" fmla="*/ 117 w 4989"/>
                <a:gd name="T49" fmla="*/ 178 h 5020"/>
                <a:gd name="T50" fmla="*/ 209 w 4989"/>
                <a:gd name="T51" fmla="*/ 129 h 5020"/>
                <a:gd name="T52" fmla="*/ 259 w 4989"/>
                <a:gd name="T53" fmla="*/ 139 h 5020"/>
                <a:gd name="T54" fmla="*/ 468 w 4989"/>
                <a:gd name="T55" fmla="*/ 92 h 5020"/>
                <a:gd name="T56" fmla="*/ 493 w 4989"/>
                <a:gd name="T57" fmla="*/ 60 h 5020"/>
                <a:gd name="T58" fmla="*/ 522 w 4989"/>
                <a:gd name="T59" fmla="*/ 27 h 5020"/>
                <a:gd name="T60" fmla="*/ 670 w 4989"/>
                <a:gd name="T61" fmla="*/ 43 h 5020"/>
                <a:gd name="T62" fmla="*/ 698 w 4989"/>
                <a:gd name="T63" fmla="*/ 91 h 5020"/>
                <a:gd name="T64" fmla="*/ 750 w 4989"/>
                <a:gd name="T65" fmla="*/ 55 h 5020"/>
                <a:gd name="T66" fmla="*/ 851 w 4989"/>
                <a:gd name="T67" fmla="*/ 63 h 5020"/>
                <a:gd name="T68" fmla="*/ 937 w 4989"/>
                <a:gd name="T69" fmla="*/ 31 h 5020"/>
                <a:gd name="T70" fmla="*/ 982 w 4989"/>
                <a:gd name="T71" fmla="*/ 77 h 5020"/>
                <a:gd name="T72" fmla="*/ 1001 w 4989"/>
                <a:gd name="T73" fmla="*/ 81 h 5020"/>
                <a:gd name="T74" fmla="*/ 1108 w 4989"/>
                <a:gd name="T75" fmla="*/ 136 h 5020"/>
                <a:gd name="T76" fmla="*/ 1188 w 4989"/>
                <a:gd name="T77" fmla="*/ 168 h 5020"/>
                <a:gd name="T78" fmla="*/ 1231 w 4989"/>
                <a:gd name="T79" fmla="*/ 306 h 5020"/>
                <a:gd name="T80" fmla="*/ 1198 w 4989"/>
                <a:gd name="T81" fmla="*/ 365 h 5020"/>
                <a:gd name="T82" fmla="*/ 1209 w 4989"/>
                <a:gd name="T83" fmla="*/ 471 h 5020"/>
                <a:gd name="T84" fmla="*/ 1110 w 4989"/>
                <a:gd name="T85" fmla="*/ 566 h 5020"/>
                <a:gd name="T86" fmla="*/ 1112 w 4989"/>
                <a:gd name="T87" fmla="*/ 653 h 5020"/>
                <a:gd name="T88" fmla="*/ 1040 w 4989"/>
                <a:gd name="T89" fmla="*/ 683 h 5020"/>
                <a:gd name="T90" fmla="*/ 1022 w 4989"/>
                <a:gd name="T91" fmla="*/ 735 h 5020"/>
                <a:gd name="T92" fmla="*/ 947 w 4989"/>
                <a:gd name="T93" fmla="*/ 753 h 5020"/>
                <a:gd name="T94" fmla="*/ 904 w 4989"/>
                <a:gd name="T95" fmla="*/ 757 h 5020"/>
                <a:gd name="T96" fmla="*/ 773 w 4989"/>
                <a:gd name="T97" fmla="*/ 781 h 5020"/>
                <a:gd name="T98" fmla="*/ 735 w 4989"/>
                <a:gd name="T99" fmla="*/ 800 h 5020"/>
                <a:gd name="T100" fmla="*/ 718 w 4989"/>
                <a:gd name="T101" fmla="*/ 941 h 5020"/>
                <a:gd name="T102" fmla="*/ 771 w 4989"/>
                <a:gd name="T103" fmla="*/ 1023 h 5020"/>
                <a:gd name="T104" fmla="*/ 798 w 4989"/>
                <a:gd name="T105" fmla="*/ 1037 h 5020"/>
                <a:gd name="T106" fmla="*/ 860 w 4989"/>
                <a:gd name="T107" fmla="*/ 1050 h 5020"/>
                <a:gd name="T108" fmla="*/ 1013 w 4989"/>
                <a:gd name="T109" fmla="*/ 1099 h 5020"/>
                <a:gd name="T110" fmla="*/ 947 w 4989"/>
                <a:gd name="T111" fmla="*/ 1162 h 5020"/>
                <a:gd name="T112" fmla="*/ 888 w 4989"/>
                <a:gd name="T113" fmla="*/ 1237 h 50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9"/>
                <a:gd name="T172" fmla="*/ 0 h 5020"/>
                <a:gd name="T173" fmla="*/ 4989 w 4989"/>
                <a:gd name="T174" fmla="*/ 5020 h 50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9" h="5020">
                  <a:moveTo>
                    <a:pt x="3278" y="5020"/>
                  </a:moveTo>
                  <a:lnTo>
                    <a:pt x="3232" y="5011"/>
                  </a:lnTo>
                  <a:lnTo>
                    <a:pt x="3183" y="5003"/>
                  </a:lnTo>
                  <a:lnTo>
                    <a:pt x="3128" y="4992"/>
                  </a:lnTo>
                  <a:lnTo>
                    <a:pt x="3072" y="4982"/>
                  </a:lnTo>
                  <a:lnTo>
                    <a:pt x="3011" y="4969"/>
                  </a:lnTo>
                  <a:lnTo>
                    <a:pt x="2948" y="4957"/>
                  </a:lnTo>
                  <a:lnTo>
                    <a:pt x="2880" y="4944"/>
                  </a:lnTo>
                  <a:lnTo>
                    <a:pt x="2814" y="4932"/>
                  </a:lnTo>
                  <a:lnTo>
                    <a:pt x="2705" y="4932"/>
                  </a:lnTo>
                  <a:lnTo>
                    <a:pt x="2598" y="4935"/>
                  </a:lnTo>
                  <a:lnTo>
                    <a:pt x="2490" y="4938"/>
                  </a:lnTo>
                  <a:lnTo>
                    <a:pt x="2383" y="4942"/>
                  </a:lnTo>
                  <a:lnTo>
                    <a:pt x="2274" y="4947"/>
                  </a:lnTo>
                  <a:lnTo>
                    <a:pt x="2167" y="4954"/>
                  </a:lnTo>
                  <a:lnTo>
                    <a:pt x="2060" y="4960"/>
                  </a:lnTo>
                  <a:lnTo>
                    <a:pt x="1953" y="4967"/>
                  </a:lnTo>
                  <a:lnTo>
                    <a:pt x="1843" y="4954"/>
                  </a:lnTo>
                  <a:lnTo>
                    <a:pt x="1759" y="4947"/>
                  </a:lnTo>
                  <a:lnTo>
                    <a:pt x="1697" y="4939"/>
                  </a:lnTo>
                  <a:lnTo>
                    <a:pt x="1651" y="4935"/>
                  </a:lnTo>
                  <a:lnTo>
                    <a:pt x="1615" y="4930"/>
                  </a:lnTo>
                  <a:lnTo>
                    <a:pt x="1585" y="4927"/>
                  </a:lnTo>
                  <a:lnTo>
                    <a:pt x="1556" y="4924"/>
                  </a:lnTo>
                  <a:lnTo>
                    <a:pt x="1522" y="4923"/>
                  </a:lnTo>
                  <a:lnTo>
                    <a:pt x="1422" y="4899"/>
                  </a:lnTo>
                  <a:lnTo>
                    <a:pt x="1333" y="4876"/>
                  </a:lnTo>
                  <a:lnTo>
                    <a:pt x="1252" y="4851"/>
                  </a:lnTo>
                  <a:lnTo>
                    <a:pt x="1180" y="4822"/>
                  </a:lnTo>
                  <a:lnTo>
                    <a:pt x="1111" y="4787"/>
                  </a:lnTo>
                  <a:lnTo>
                    <a:pt x="1048" y="4747"/>
                  </a:lnTo>
                  <a:lnTo>
                    <a:pt x="985" y="4695"/>
                  </a:lnTo>
                  <a:lnTo>
                    <a:pt x="926" y="4636"/>
                  </a:lnTo>
                  <a:lnTo>
                    <a:pt x="878" y="4616"/>
                  </a:lnTo>
                  <a:lnTo>
                    <a:pt x="836" y="4602"/>
                  </a:lnTo>
                  <a:lnTo>
                    <a:pt x="795" y="4592"/>
                  </a:lnTo>
                  <a:lnTo>
                    <a:pt x="758" y="4582"/>
                  </a:lnTo>
                  <a:lnTo>
                    <a:pt x="722" y="4568"/>
                  </a:lnTo>
                  <a:lnTo>
                    <a:pt x="691" y="4552"/>
                  </a:lnTo>
                  <a:lnTo>
                    <a:pt x="662" y="4527"/>
                  </a:lnTo>
                  <a:lnTo>
                    <a:pt x="639" y="4495"/>
                  </a:lnTo>
                  <a:lnTo>
                    <a:pt x="649" y="4400"/>
                  </a:lnTo>
                  <a:lnTo>
                    <a:pt x="683" y="4326"/>
                  </a:lnTo>
                  <a:lnTo>
                    <a:pt x="735" y="4267"/>
                  </a:lnTo>
                  <a:lnTo>
                    <a:pt x="805" y="4224"/>
                  </a:lnTo>
                  <a:lnTo>
                    <a:pt x="885" y="4192"/>
                  </a:lnTo>
                  <a:lnTo>
                    <a:pt x="975" y="4168"/>
                  </a:lnTo>
                  <a:lnTo>
                    <a:pt x="1070" y="4150"/>
                  </a:lnTo>
                  <a:lnTo>
                    <a:pt x="1172" y="4137"/>
                  </a:lnTo>
                  <a:lnTo>
                    <a:pt x="1216" y="4137"/>
                  </a:lnTo>
                  <a:lnTo>
                    <a:pt x="1257" y="4137"/>
                  </a:lnTo>
                  <a:lnTo>
                    <a:pt x="1292" y="4139"/>
                  </a:lnTo>
                  <a:lnTo>
                    <a:pt x="1325" y="4140"/>
                  </a:lnTo>
                  <a:lnTo>
                    <a:pt x="1350" y="4140"/>
                  </a:lnTo>
                  <a:lnTo>
                    <a:pt x="1371" y="4140"/>
                  </a:lnTo>
                  <a:lnTo>
                    <a:pt x="1382" y="4139"/>
                  </a:lnTo>
                  <a:lnTo>
                    <a:pt x="1388" y="4137"/>
                  </a:lnTo>
                  <a:lnTo>
                    <a:pt x="1393" y="4121"/>
                  </a:lnTo>
                  <a:lnTo>
                    <a:pt x="1399" y="4111"/>
                  </a:lnTo>
                  <a:lnTo>
                    <a:pt x="1405" y="4103"/>
                  </a:lnTo>
                  <a:lnTo>
                    <a:pt x="1413" y="4099"/>
                  </a:lnTo>
                  <a:lnTo>
                    <a:pt x="1420" y="4094"/>
                  </a:lnTo>
                  <a:lnTo>
                    <a:pt x="1433" y="4091"/>
                  </a:lnTo>
                  <a:lnTo>
                    <a:pt x="1449" y="4087"/>
                  </a:lnTo>
                  <a:lnTo>
                    <a:pt x="1469" y="4083"/>
                  </a:lnTo>
                  <a:lnTo>
                    <a:pt x="1462" y="4071"/>
                  </a:lnTo>
                  <a:lnTo>
                    <a:pt x="1459" y="4060"/>
                  </a:lnTo>
                  <a:lnTo>
                    <a:pt x="1459" y="4053"/>
                  </a:lnTo>
                  <a:lnTo>
                    <a:pt x="1459" y="4046"/>
                  </a:lnTo>
                  <a:lnTo>
                    <a:pt x="1459" y="4034"/>
                  </a:lnTo>
                  <a:lnTo>
                    <a:pt x="1459" y="4021"/>
                  </a:lnTo>
                  <a:lnTo>
                    <a:pt x="1466" y="4013"/>
                  </a:lnTo>
                  <a:lnTo>
                    <a:pt x="1474" y="4007"/>
                  </a:lnTo>
                  <a:lnTo>
                    <a:pt x="1484" y="4000"/>
                  </a:lnTo>
                  <a:lnTo>
                    <a:pt x="1500" y="3994"/>
                  </a:lnTo>
                  <a:lnTo>
                    <a:pt x="1506" y="3994"/>
                  </a:lnTo>
                  <a:lnTo>
                    <a:pt x="1518" y="3994"/>
                  </a:lnTo>
                  <a:lnTo>
                    <a:pt x="1529" y="3994"/>
                  </a:lnTo>
                  <a:lnTo>
                    <a:pt x="1542" y="3994"/>
                  </a:lnTo>
                  <a:lnTo>
                    <a:pt x="1554" y="3994"/>
                  </a:lnTo>
                  <a:lnTo>
                    <a:pt x="1568" y="3994"/>
                  </a:lnTo>
                  <a:lnTo>
                    <a:pt x="1579" y="3994"/>
                  </a:lnTo>
                  <a:lnTo>
                    <a:pt x="1593" y="3994"/>
                  </a:lnTo>
                  <a:lnTo>
                    <a:pt x="1603" y="4001"/>
                  </a:lnTo>
                  <a:lnTo>
                    <a:pt x="1617" y="4010"/>
                  </a:lnTo>
                  <a:lnTo>
                    <a:pt x="1630" y="4021"/>
                  </a:lnTo>
                  <a:lnTo>
                    <a:pt x="1646" y="4032"/>
                  </a:lnTo>
                  <a:lnTo>
                    <a:pt x="1661" y="4041"/>
                  </a:lnTo>
                  <a:lnTo>
                    <a:pt x="1678" y="4052"/>
                  </a:lnTo>
                  <a:lnTo>
                    <a:pt x="1695" y="4059"/>
                  </a:lnTo>
                  <a:lnTo>
                    <a:pt x="1715" y="4065"/>
                  </a:lnTo>
                  <a:lnTo>
                    <a:pt x="1744" y="4016"/>
                  </a:lnTo>
                  <a:lnTo>
                    <a:pt x="1771" y="3963"/>
                  </a:lnTo>
                  <a:lnTo>
                    <a:pt x="1795" y="3908"/>
                  </a:lnTo>
                  <a:lnTo>
                    <a:pt x="1817" y="3854"/>
                  </a:lnTo>
                  <a:lnTo>
                    <a:pt x="1836" y="3798"/>
                  </a:lnTo>
                  <a:lnTo>
                    <a:pt x="1856" y="3741"/>
                  </a:lnTo>
                  <a:lnTo>
                    <a:pt x="1873" y="3687"/>
                  </a:lnTo>
                  <a:lnTo>
                    <a:pt x="1890" y="3637"/>
                  </a:lnTo>
                  <a:lnTo>
                    <a:pt x="1906" y="3566"/>
                  </a:lnTo>
                  <a:lnTo>
                    <a:pt x="1926" y="3493"/>
                  </a:lnTo>
                  <a:lnTo>
                    <a:pt x="1943" y="3416"/>
                  </a:lnTo>
                  <a:lnTo>
                    <a:pt x="1962" y="3341"/>
                  </a:lnTo>
                  <a:lnTo>
                    <a:pt x="1973" y="3263"/>
                  </a:lnTo>
                  <a:lnTo>
                    <a:pt x="1982" y="3189"/>
                  </a:lnTo>
                  <a:lnTo>
                    <a:pt x="1982" y="3115"/>
                  </a:lnTo>
                  <a:lnTo>
                    <a:pt x="1973" y="3047"/>
                  </a:lnTo>
                  <a:lnTo>
                    <a:pt x="1956" y="3047"/>
                  </a:lnTo>
                  <a:lnTo>
                    <a:pt x="1941" y="3056"/>
                  </a:lnTo>
                  <a:lnTo>
                    <a:pt x="1902" y="3069"/>
                  </a:lnTo>
                  <a:lnTo>
                    <a:pt x="1865" y="3083"/>
                  </a:lnTo>
                  <a:lnTo>
                    <a:pt x="1826" y="3092"/>
                  </a:lnTo>
                  <a:lnTo>
                    <a:pt x="1788" y="3100"/>
                  </a:lnTo>
                  <a:lnTo>
                    <a:pt x="1751" y="3105"/>
                  </a:lnTo>
                  <a:lnTo>
                    <a:pt x="1714" y="3111"/>
                  </a:lnTo>
                  <a:lnTo>
                    <a:pt x="1678" y="3114"/>
                  </a:lnTo>
                  <a:lnTo>
                    <a:pt x="1644" y="3118"/>
                  </a:lnTo>
                  <a:lnTo>
                    <a:pt x="1576" y="3103"/>
                  </a:lnTo>
                  <a:lnTo>
                    <a:pt x="1517" y="3087"/>
                  </a:lnTo>
                  <a:lnTo>
                    <a:pt x="1461" y="3068"/>
                  </a:lnTo>
                  <a:lnTo>
                    <a:pt x="1413" y="3046"/>
                  </a:lnTo>
                  <a:lnTo>
                    <a:pt x="1367" y="3019"/>
                  </a:lnTo>
                  <a:lnTo>
                    <a:pt x="1326" y="2988"/>
                  </a:lnTo>
                  <a:lnTo>
                    <a:pt x="1287" y="2953"/>
                  </a:lnTo>
                  <a:lnTo>
                    <a:pt x="1253" y="2913"/>
                  </a:lnTo>
                  <a:lnTo>
                    <a:pt x="1235" y="2913"/>
                  </a:lnTo>
                  <a:lnTo>
                    <a:pt x="1219" y="2916"/>
                  </a:lnTo>
                  <a:lnTo>
                    <a:pt x="1204" y="2920"/>
                  </a:lnTo>
                  <a:lnTo>
                    <a:pt x="1192" y="2926"/>
                  </a:lnTo>
                  <a:lnTo>
                    <a:pt x="1180" y="2932"/>
                  </a:lnTo>
                  <a:lnTo>
                    <a:pt x="1168" y="2938"/>
                  </a:lnTo>
                  <a:lnTo>
                    <a:pt x="1155" y="2942"/>
                  </a:lnTo>
                  <a:lnTo>
                    <a:pt x="1141" y="2948"/>
                  </a:lnTo>
                  <a:lnTo>
                    <a:pt x="1090" y="2947"/>
                  </a:lnTo>
                  <a:lnTo>
                    <a:pt x="1051" y="2942"/>
                  </a:lnTo>
                  <a:lnTo>
                    <a:pt x="1019" y="2935"/>
                  </a:lnTo>
                  <a:lnTo>
                    <a:pt x="997" y="2923"/>
                  </a:lnTo>
                  <a:lnTo>
                    <a:pt x="980" y="2904"/>
                  </a:lnTo>
                  <a:lnTo>
                    <a:pt x="968" y="2880"/>
                  </a:lnTo>
                  <a:lnTo>
                    <a:pt x="960" y="2848"/>
                  </a:lnTo>
                  <a:lnTo>
                    <a:pt x="956" y="2807"/>
                  </a:lnTo>
                  <a:lnTo>
                    <a:pt x="905" y="2804"/>
                  </a:lnTo>
                  <a:lnTo>
                    <a:pt x="866" y="2807"/>
                  </a:lnTo>
                  <a:lnTo>
                    <a:pt x="834" y="2808"/>
                  </a:lnTo>
                  <a:lnTo>
                    <a:pt x="807" y="2809"/>
                  </a:lnTo>
                  <a:lnTo>
                    <a:pt x="780" y="2807"/>
                  </a:lnTo>
                  <a:lnTo>
                    <a:pt x="752" y="2799"/>
                  </a:lnTo>
                  <a:lnTo>
                    <a:pt x="724" y="2784"/>
                  </a:lnTo>
                  <a:lnTo>
                    <a:pt x="690" y="2761"/>
                  </a:lnTo>
                  <a:lnTo>
                    <a:pt x="678" y="2728"/>
                  </a:lnTo>
                  <a:lnTo>
                    <a:pt x="669" y="2700"/>
                  </a:lnTo>
                  <a:lnTo>
                    <a:pt x="664" y="2674"/>
                  </a:lnTo>
                  <a:lnTo>
                    <a:pt x="661" y="2651"/>
                  </a:lnTo>
                  <a:lnTo>
                    <a:pt x="659" y="2628"/>
                  </a:lnTo>
                  <a:lnTo>
                    <a:pt x="662" y="2604"/>
                  </a:lnTo>
                  <a:lnTo>
                    <a:pt x="668" y="2581"/>
                  </a:lnTo>
                  <a:lnTo>
                    <a:pt x="679" y="2555"/>
                  </a:lnTo>
                  <a:lnTo>
                    <a:pt x="581" y="2564"/>
                  </a:lnTo>
                  <a:lnTo>
                    <a:pt x="489" y="2569"/>
                  </a:lnTo>
                  <a:lnTo>
                    <a:pt x="403" y="2564"/>
                  </a:lnTo>
                  <a:lnTo>
                    <a:pt x="323" y="2553"/>
                  </a:lnTo>
                  <a:lnTo>
                    <a:pt x="246" y="2526"/>
                  </a:lnTo>
                  <a:lnTo>
                    <a:pt x="177" y="2488"/>
                  </a:lnTo>
                  <a:lnTo>
                    <a:pt x="112" y="2434"/>
                  </a:lnTo>
                  <a:lnTo>
                    <a:pt x="53" y="2368"/>
                  </a:lnTo>
                  <a:lnTo>
                    <a:pt x="32" y="2315"/>
                  </a:lnTo>
                  <a:lnTo>
                    <a:pt x="17" y="2263"/>
                  </a:lnTo>
                  <a:lnTo>
                    <a:pt x="5" y="2213"/>
                  </a:lnTo>
                  <a:lnTo>
                    <a:pt x="2" y="2166"/>
                  </a:lnTo>
                  <a:lnTo>
                    <a:pt x="4" y="2117"/>
                  </a:lnTo>
                  <a:lnTo>
                    <a:pt x="17" y="2073"/>
                  </a:lnTo>
                  <a:lnTo>
                    <a:pt x="43" y="2027"/>
                  </a:lnTo>
                  <a:lnTo>
                    <a:pt x="83" y="1984"/>
                  </a:lnTo>
                  <a:lnTo>
                    <a:pt x="75" y="1971"/>
                  </a:lnTo>
                  <a:lnTo>
                    <a:pt x="68" y="1960"/>
                  </a:lnTo>
                  <a:lnTo>
                    <a:pt x="60" y="1951"/>
                  </a:lnTo>
                  <a:lnTo>
                    <a:pt x="53" y="1946"/>
                  </a:lnTo>
                  <a:lnTo>
                    <a:pt x="41" y="1934"/>
                  </a:lnTo>
                  <a:lnTo>
                    <a:pt x="32" y="1922"/>
                  </a:lnTo>
                  <a:lnTo>
                    <a:pt x="4" y="1861"/>
                  </a:lnTo>
                  <a:lnTo>
                    <a:pt x="0" y="1805"/>
                  </a:lnTo>
                  <a:lnTo>
                    <a:pt x="17" y="1752"/>
                  </a:lnTo>
                  <a:lnTo>
                    <a:pt x="51" y="1703"/>
                  </a:lnTo>
                  <a:lnTo>
                    <a:pt x="94" y="1656"/>
                  </a:lnTo>
                  <a:lnTo>
                    <a:pt x="144" y="1616"/>
                  </a:lnTo>
                  <a:lnTo>
                    <a:pt x="197" y="1578"/>
                  </a:lnTo>
                  <a:lnTo>
                    <a:pt x="248" y="1547"/>
                  </a:lnTo>
                  <a:lnTo>
                    <a:pt x="280" y="1533"/>
                  </a:lnTo>
                  <a:lnTo>
                    <a:pt x="306" y="1526"/>
                  </a:lnTo>
                  <a:lnTo>
                    <a:pt x="323" y="1519"/>
                  </a:lnTo>
                  <a:lnTo>
                    <a:pt x="336" y="1514"/>
                  </a:lnTo>
                  <a:lnTo>
                    <a:pt x="343" y="1510"/>
                  </a:lnTo>
                  <a:lnTo>
                    <a:pt x="348" y="1507"/>
                  </a:lnTo>
                  <a:lnTo>
                    <a:pt x="348" y="1504"/>
                  </a:lnTo>
                  <a:lnTo>
                    <a:pt x="350" y="1502"/>
                  </a:lnTo>
                  <a:lnTo>
                    <a:pt x="309" y="1437"/>
                  </a:lnTo>
                  <a:lnTo>
                    <a:pt x="280" y="1380"/>
                  </a:lnTo>
                  <a:lnTo>
                    <a:pt x="263" y="1328"/>
                  </a:lnTo>
                  <a:lnTo>
                    <a:pt x="263" y="1281"/>
                  </a:lnTo>
                  <a:lnTo>
                    <a:pt x="275" y="1234"/>
                  </a:lnTo>
                  <a:lnTo>
                    <a:pt x="306" y="1189"/>
                  </a:lnTo>
                  <a:lnTo>
                    <a:pt x="353" y="1145"/>
                  </a:lnTo>
                  <a:lnTo>
                    <a:pt x="423" y="1101"/>
                  </a:lnTo>
                  <a:lnTo>
                    <a:pt x="438" y="1096"/>
                  </a:lnTo>
                  <a:lnTo>
                    <a:pt x="452" y="1095"/>
                  </a:lnTo>
                  <a:lnTo>
                    <a:pt x="460" y="1092"/>
                  </a:lnTo>
                  <a:lnTo>
                    <a:pt x="469" y="1090"/>
                  </a:lnTo>
                  <a:lnTo>
                    <a:pt x="481" y="1084"/>
                  </a:lnTo>
                  <a:lnTo>
                    <a:pt x="494" y="1074"/>
                  </a:lnTo>
                  <a:lnTo>
                    <a:pt x="482" y="1051"/>
                  </a:lnTo>
                  <a:lnTo>
                    <a:pt x="476" y="1028"/>
                  </a:lnTo>
                  <a:lnTo>
                    <a:pt x="472" y="1008"/>
                  </a:lnTo>
                  <a:lnTo>
                    <a:pt x="474" y="990"/>
                  </a:lnTo>
                  <a:lnTo>
                    <a:pt x="476" y="972"/>
                  </a:lnTo>
                  <a:lnTo>
                    <a:pt x="484" y="955"/>
                  </a:lnTo>
                  <a:lnTo>
                    <a:pt x="496" y="938"/>
                  </a:lnTo>
                  <a:lnTo>
                    <a:pt x="515" y="922"/>
                  </a:lnTo>
                  <a:lnTo>
                    <a:pt x="527" y="916"/>
                  </a:lnTo>
                  <a:lnTo>
                    <a:pt x="533" y="913"/>
                  </a:lnTo>
                  <a:lnTo>
                    <a:pt x="538" y="909"/>
                  </a:lnTo>
                  <a:lnTo>
                    <a:pt x="545" y="904"/>
                  </a:lnTo>
                  <a:lnTo>
                    <a:pt x="508" y="847"/>
                  </a:lnTo>
                  <a:lnTo>
                    <a:pt x="482" y="797"/>
                  </a:lnTo>
                  <a:lnTo>
                    <a:pt x="467" y="752"/>
                  </a:lnTo>
                  <a:lnTo>
                    <a:pt x="469" y="712"/>
                  </a:lnTo>
                  <a:lnTo>
                    <a:pt x="479" y="672"/>
                  </a:lnTo>
                  <a:lnTo>
                    <a:pt x="506" y="636"/>
                  </a:lnTo>
                  <a:lnTo>
                    <a:pt x="549" y="596"/>
                  </a:lnTo>
                  <a:lnTo>
                    <a:pt x="606" y="556"/>
                  </a:lnTo>
                  <a:lnTo>
                    <a:pt x="647" y="544"/>
                  </a:lnTo>
                  <a:lnTo>
                    <a:pt x="693" y="535"/>
                  </a:lnTo>
                  <a:lnTo>
                    <a:pt x="739" y="525"/>
                  </a:lnTo>
                  <a:lnTo>
                    <a:pt x="788" y="519"/>
                  </a:lnTo>
                  <a:lnTo>
                    <a:pt x="836" y="514"/>
                  </a:lnTo>
                  <a:lnTo>
                    <a:pt x="885" y="514"/>
                  </a:lnTo>
                  <a:lnTo>
                    <a:pt x="936" y="519"/>
                  </a:lnTo>
                  <a:lnTo>
                    <a:pt x="987" y="529"/>
                  </a:lnTo>
                  <a:lnTo>
                    <a:pt x="995" y="534"/>
                  </a:lnTo>
                  <a:lnTo>
                    <a:pt x="1004" y="540"/>
                  </a:lnTo>
                  <a:lnTo>
                    <a:pt x="1009" y="542"/>
                  </a:lnTo>
                  <a:lnTo>
                    <a:pt x="1016" y="545"/>
                  </a:lnTo>
                  <a:lnTo>
                    <a:pt x="1024" y="550"/>
                  </a:lnTo>
                  <a:lnTo>
                    <a:pt x="1038" y="556"/>
                  </a:lnTo>
                  <a:lnTo>
                    <a:pt x="1112" y="473"/>
                  </a:lnTo>
                  <a:lnTo>
                    <a:pt x="1201" y="408"/>
                  </a:lnTo>
                  <a:lnTo>
                    <a:pt x="1299" y="358"/>
                  </a:lnTo>
                  <a:lnTo>
                    <a:pt x="1408" y="327"/>
                  </a:lnTo>
                  <a:lnTo>
                    <a:pt x="1518" y="311"/>
                  </a:lnTo>
                  <a:lnTo>
                    <a:pt x="1635" y="314"/>
                  </a:lnTo>
                  <a:lnTo>
                    <a:pt x="1753" y="331"/>
                  </a:lnTo>
                  <a:lnTo>
                    <a:pt x="1870" y="368"/>
                  </a:lnTo>
                  <a:lnTo>
                    <a:pt x="1875" y="368"/>
                  </a:lnTo>
                  <a:lnTo>
                    <a:pt x="1880" y="368"/>
                  </a:lnTo>
                  <a:lnTo>
                    <a:pt x="1887" y="343"/>
                  </a:lnTo>
                  <a:lnTo>
                    <a:pt x="1894" y="324"/>
                  </a:lnTo>
                  <a:lnTo>
                    <a:pt x="1900" y="308"/>
                  </a:lnTo>
                  <a:lnTo>
                    <a:pt x="1911" y="294"/>
                  </a:lnTo>
                  <a:lnTo>
                    <a:pt x="1919" y="281"/>
                  </a:lnTo>
                  <a:lnTo>
                    <a:pt x="1934" y="271"/>
                  </a:lnTo>
                  <a:lnTo>
                    <a:pt x="1951" y="256"/>
                  </a:lnTo>
                  <a:lnTo>
                    <a:pt x="1973" y="243"/>
                  </a:lnTo>
                  <a:lnTo>
                    <a:pt x="1989" y="235"/>
                  </a:lnTo>
                  <a:lnTo>
                    <a:pt x="2004" y="231"/>
                  </a:lnTo>
                  <a:lnTo>
                    <a:pt x="2019" y="228"/>
                  </a:lnTo>
                  <a:lnTo>
                    <a:pt x="2035" y="225"/>
                  </a:lnTo>
                  <a:lnTo>
                    <a:pt x="2048" y="222"/>
                  </a:lnTo>
                  <a:lnTo>
                    <a:pt x="2060" y="221"/>
                  </a:lnTo>
                  <a:lnTo>
                    <a:pt x="2069" y="218"/>
                  </a:lnTo>
                  <a:lnTo>
                    <a:pt x="2075" y="216"/>
                  </a:lnTo>
                  <a:lnTo>
                    <a:pt x="2091" y="111"/>
                  </a:lnTo>
                  <a:lnTo>
                    <a:pt x="2135" y="43"/>
                  </a:lnTo>
                  <a:lnTo>
                    <a:pt x="2203" y="8"/>
                  </a:lnTo>
                  <a:lnTo>
                    <a:pt x="2286" y="0"/>
                  </a:lnTo>
                  <a:lnTo>
                    <a:pt x="2376" y="14"/>
                  </a:lnTo>
                  <a:lnTo>
                    <a:pt x="2473" y="45"/>
                  </a:lnTo>
                  <a:lnTo>
                    <a:pt x="2566" y="86"/>
                  </a:lnTo>
                  <a:lnTo>
                    <a:pt x="2651" y="136"/>
                  </a:lnTo>
                  <a:lnTo>
                    <a:pt x="2665" y="154"/>
                  </a:lnTo>
                  <a:lnTo>
                    <a:pt x="2680" y="173"/>
                  </a:lnTo>
                  <a:lnTo>
                    <a:pt x="2695" y="192"/>
                  </a:lnTo>
                  <a:lnTo>
                    <a:pt x="2710" y="212"/>
                  </a:lnTo>
                  <a:lnTo>
                    <a:pt x="2724" y="231"/>
                  </a:lnTo>
                  <a:lnTo>
                    <a:pt x="2738" y="252"/>
                  </a:lnTo>
                  <a:lnTo>
                    <a:pt x="2750" y="274"/>
                  </a:lnTo>
                  <a:lnTo>
                    <a:pt x="2763" y="297"/>
                  </a:lnTo>
                  <a:lnTo>
                    <a:pt x="2775" y="325"/>
                  </a:lnTo>
                  <a:lnTo>
                    <a:pt x="2785" y="348"/>
                  </a:lnTo>
                  <a:lnTo>
                    <a:pt x="2792" y="364"/>
                  </a:lnTo>
                  <a:lnTo>
                    <a:pt x="2799" y="376"/>
                  </a:lnTo>
                  <a:lnTo>
                    <a:pt x="2802" y="382"/>
                  </a:lnTo>
                  <a:lnTo>
                    <a:pt x="2806" y="387"/>
                  </a:lnTo>
                  <a:lnTo>
                    <a:pt x="2809" y="390"/>
                  </a:lnTo>
                  <a:lnTo>
                    <a:pt x="2814" y="395"/>
                  </a:lnTo>
                  <a:lnTo>
                    <a:pt x="2845" y="336"/>
                  </a:lnTo>
                  <a:lnTo>
                    <a:pt x="2889" y="287"/>
                  </a:lnTo>
                  <a:lnTo>
                    <a:pt x="2940" y="249"/>
                  </a:lnTo>
                  <a:lnTo>
                    <a:pt x="3001" y="222"/>
                  </a:lnTo>
                  <a:lnTo>
                    <a:pt x="3065" y="203"/>
                  </a:lnTo>
                  <a:lnTo>
                    <a:pt x="3137" y="192"/>
                  </a:lnTo>
                  <a:lnTo>
                    <a:pt x="3210" y="191"/>
                  </a:lnTo>
                  <a:lnTo>
                    <a:pt x="3288" y="198"/>
                  </a:lnTo>
                  <a:lnTo>
                    <a:pt x="3305" y="203"/>
                  </a:lnTo>
                  <a:lnTo>
                    <a:pt x="3327" y="213"/>
                  </a:lnTo>
                  <a:lnTo>
                    <a:pt x="3352" y="226"/>
                  </a:lnTo>
                  <a:lnTo>
                    <a:pt x="3380" y="241"/>
                  </a:lnTo>
                  <a:lnTo>
                    <a:pt x="3405" y="253"/>
                  </a:lnTo>
                  <a:lnTo>
                    <a:pt x="3430" y="266"/>
                  </a:lnTo>
                  <a:lnTo>
                    <a:pt x="3453" y="274"/>
                  </a:lnTo>
                  <a:lnTo>
                    <a:pt x="3471" y="278"/>
                  </a:lnTo>
                  <a:lnTo>
                    <a:pt x="3507" y="240"/>
                  </a:lnTo>
                  <a:lnTo>
                    <a:pt x="3549" y="206"/>
                  </a:lnTo>
                  <a:lnTo>
                    <a:pt x="3594" y="175"/>
                  </a:lnTo>
                  <a:lnTo>
                    <a:pt x="3643" y="151"/>
                  </a:lnTo>
                  <a:lnTo>
                    <a:pt x="3694" y="132"/>
                  </a:lnTo>
                  <a:lnTo>
                    <a:pt x="3748" y="125"/>
                  </a:lnTo>
                  <a:lnTo>
                    <a:pt x="3804" y="127"/>
                  </a:lnTo>
                  <a:lnTo>
                    <a:pt x="3862" y="145"/>
                  </a:lnTo>
                  <a:lnTo>
                    <a:pt x="3887" y="173"/>
                  </a:lnTo>
                  <a:lnTo>
                    <a:pt x="3908" y="197"/>
                  </a:lnTo>
                  <a:lnTo>
                    <a:pt x="3921" y="216"/>
                  </a:lnTo>
                  <a:lnTo>
                    <a:pt x="3931" y="235"/>
                  </a:lnTo>
                  <a:lnTo>
                    <a:pt x="3935" y="253"/>
                  </a:lnTo>
                  <a:lnTo>
                    <a:pt x="3935" y="277"/>
                  </a:lnTo>
                  <a:lnTo>
                    <a:pt x="3930" y="305"/>
                  </a:lnTo>
                  <a:lnTo>
                    <a:pt x="3925" y="342"/>
                  </a:lnTo>
                  <a:lnTo>
                    <a:pt x="3933" y="340"/>
                  </a:lnTo>
                  <a:lnTo>
                    <a:pt x="3942" y="340"/>
                  </a:lnTo>
                  <a:lnTo>
                    <a:pt x="3948" y="339"/>
                  </a:lnTo>
                  <a:lnTo>
                    <a:pt x="3957" y="339"/>
                  </a:lnTo>
                  <a:lnTo>
                    <a:pt x="3964" y="336"/>
                  </a:lnTo>
                  <a:lnTo>
                    <a:pt x="3976" y="333"/>
                  </a:lnTo>
                  <a:lnTo>
                    <a:pt x="3987" y="328"/>
                  </a:lnTo>
                  <a:lnTo>
                    <a:pt x="4006" y="324"/>
                  </a:lnTo>
                  <a:lnTo>
                    <a:pt x="4072" y="321"/>
                  </a:lnTo>
                  <a:lnTo>
                    <a:pt x="4142" y="322"/>
                  </a:lnTo>
                  <a:lnTo>
                    <a:pt x="4210" y="330"/>
                  </a:lnTo>
                  <a:lnTo>
                    <a:pt x="4274" y="346"/>
                  </a:lnTo>
                  <a:lnTo>
                    <a:pt x="4332" y="370"/>
                  </a:lnTo>
                  <a:lnTo>
                    <a:pt x="4381" y="408"/>
                  </a:lnTo>
                  <a:lnTo>
                    <a:pt x="4415" y="460"/>
                  </a:lnTo>
                  <a:lnTo>
                    <a:pt x="4437" y="529"/>
                  </a:lnTo>
                  <a:lnTo>
                    <a:pt x="4432" y="542"/>
                  </a:lnTo>
                  <a:lnTo>
                    <a:pt x="4431" y="554"/>
                  </a:lnTo>
                  <a:lnTo>
                    <a:pt x="4429" y="562"/>
                  </a:lnTo>
                  <a:lnTo>
                    <a:pt x="4429" y="569"/>
                  </a:lnTo>
                  <a:lnTo>
                    <a:pt x="4431" y="575"/>
                  </a:lnTo>
                  <a:lnTo>
                    <a:pt x="4437" y="582"/>
                  </a:lnTo>
                  <a:lnTo>
                    <a:pt x="4519" y="594"/>
                  </a:lnTo>
                  <a:lnTo>
                    <a:pt x="4602" y="613"/>
                  </a:lnTo>
                  <a:lnTo>
                    <a:pt x="4680" y="640"/>
                  </a:lnTo>
                  <a:lnTo>
                    <a:pt x="4755" y="675"/>
                  </a:lnTo>
                  <a:lnTo>
                    <a:pt x="4821" y="717"/>
                  </a:lnTo>
                  <a:lnTo>
                    <a:pt x="4884" y="770"/>
                  </a:lnTo>
                  <a:lnTo>
                    <a:pt x="4937" y="832"/>
                  </a:lnTo>
                  <a:lnTo>
                    <a:pt x="4981" y="904"/>
                  </a:lnTo>
                  <a:lnTo>
                    <a:pt x="4988" y="975"/>
                  </a:lnTo>
                  <a:lnTo>
                    <a:pt x="4989" y="1045"/>
                  </a:lnTo>
                  <a:lnTo>
                    <a:pt x="4979" y="1110"/>
                  </a:lnTo>
                  <a:lnTo>
                    <a:pt x="4961" y="1170"/>
                  </a:lnTo>
                  <a:lnTo>
                    <a:pt x="4927" y="1223"/>
                  </a:lnTo>
                  <a:lnTo>
                    <a:pt x="4881" y="1274"/>
                  </a:lnTo>
                  <a:lnTo>
                    <a:pt x="4816" y="1315"/>
                  </a:lnTo>
                  <a:lnTo>
                    <a:pt x="4735" y="1350"/>
                  </a:lnTo>
                  <a:lnTo>
                    <a:pt x="4735" y="1355"/>
                  </a:lnTo>
                  <a:lnTo>
                    <a:pt x="4735" y="1368"/>
                  </a:lnTo>
                  <a:lnTo>
                    <a:pt x="4758" y="1386"/>
                  </a:lnTo>
                  <a:lnTo>
                    <a:pt x="4777" y="1409"/>
                  </a:lnTo>
                  <a:lnTo>
                    <a:pt x="4787" y="1435"/>
                  </a:lnTo>
                  <a:lnTo>
                    <a:pt x="4792" y="1463"/>
                  </a:lnTo>
                  <a:lnTo>
                    <a:pt x="4786" y="1486"/>
                  </a:lnTo>
                  <a:lnTo>
                    <a:pt x="4770" y="1508"/>
                  </a:lnTo>
                  <a:lnTo>
                    <a:pt x="4741" y="1526"/>
                  </a:lnTo>
                  <a:lnTo>
                    <a:pt x="4704" y="1538"/>
                  </a:lnTo>
                  <a:lnTo>
                    <a:pt x="4755" y="1612"/>
                  </a:lnTo>
                  <a:lnTo>
                    <a:pt x="4798" y="1683"/>
                  </a:lnTo>
                  <a:lnTo>
                    <a:pt x="4826" y="1751"/>
                  </a:lnTo>
                  <a:lnTo>
                    <a:pt x="4842" y="1818"/>
                  </a:lnTo>
                  <a:lnTo>
                    <a:pt x="4838" y="1885"/>
                  </a:lnTo>
                  <a:lnTo>
                    <a:pt x="4820" y="1954"/>
                  </a:lnTo>
                  <a:lnTo>
                    <a:pt x="4782" y="2025"/>
                  </a:lnTo>
                  <a:lnTo>
                    <a:pt x="4724" y="2101"/>
                  </a:lnTo>
                  <a:lnTo>
                    <a:pt x="4679" y="2138"/>
                  </a:lnTo>
                  <a:lnTo>
                    <a:pt x="4633" y="2170"/>
                  </a:lnTo>
                  <a:lnTo>
                    <a:pt x="4587" y="2197"/>
                  </a:lnTo>
                  <a:lnTo>
                    <a:pt x="4543" y="2222"/>
                  </a:lnTo>
                  <a:lnTo>
                    <a:pt x="4494" y="2242"/>
                  </a:lnTo>
                  <a:lnTo>
                    <a:pt x="4441" y="2262"/>
                  </a:lnTo>
                  <a:lnTo>
                    <a:pt x="4385" y="2279"/>
                  </a:lnTo>
                  <a:lnTo>
                    <a:pt x="4324" y="2297"/>
                  </a:lnTo>
                  <a:lnTo>
                    <a:pt x="4324" y="2301"/>
                  </a:lnTo>
                  <a:lnTo>
                    <a:pt x="4334" y="2306"/>
                  </a:lnTo>
                  <a:lnTo>
                    <a:pt x="4380" y="2362"/>
                  </a:lnTo>
                  <a:lnTo>
                    <a:pt x="4419" y="2425"/>
                  </a:lnTo>
                  <a:lnTo>
                    <a:pt x="4444" y="2489"/>
                  </a:lnTo>
                  <a:lnTo>
                    <a:pt x="4456" y="2554"/>
                  </a:lnTo>
                  <a:lnTo>
                    <a:pt x="4448" y="2613"/>
                  </a:lnTo>
                  <a:lnTo>
                    <a:pt x="4417" y="2668"/>
                  </a:lnTo>
                  <a:lnTo>
                    <a:pt x="4359" y="2711"/>
                  </a:lnTo>
                  <a:lnTo>
                    <a:pt x="4273" y="2743"/>
                  </a:lnTo>
                  <a:lnTo>
                    <a:pt x="4252" y="2742"/>
                  </a:lnTo>
                  <a:lnTo>
                    <a:pt x="4234" y="2740"/>
                  </a:lnTo>
                  <a:lnTo>
                    <a:pt x="4215" y="2739"/>
                  </a:lnTo>
                  <a:lnTo>
                    <a:pt x="4196" y="2739"/>
                  </a:lnTo>
                  <a:lnTo>
                    <a:pt x="4178" y="2736"/>
                  </a:lnTo>
                  <a:lnTo>
                    <a:pt x="4161" y="2734"/>
                  </a:lnTo>
                  <a:lnTo>
                    <a:pt x="4144" y="2734"/>
                  </a:lnTo>
                  <a:lnTo>
                    <a:pt x="4128" y="2734"/>
                  </a:lnTo>
                  <a:lnTo>
                    <a:pt x="4128" y="2762"/>
                  </a:lnTo>
                  <a:lnTo>
                    <a:pt x="4128" y="2792"/>
                  </a:lnTo>
                  <a:lnTo>
                    <a:pt x="4125" y="2821"/>
                  </a:lnTo>
                  <a:lnTo>
                    <a:pt x="4123" y="2851"/>
                  </a:lnTo>
                  <a:lnTo>
                    <a:pt x="4117" y="2880"/>
                  </a:lnTo>
                  <a:lnTo>
                    <a:pt x="4106" y="2911"/>
                  </a:lnTo>
                  <a:lnTo>
                    <a:pt x="4089" y="2942"/>
                  </a:lnTo>
                  <a:lnTo>
                    <a:pt x="4067" y="2976"/>
                  </a:lnTo>
                  <a:lnTo>
                    <a:pt x="4032" y="2991"/>
                  </a:lnTo>
                  <a:lnTo>
                    <a:pt x="3998" y="3004"/>
                  </a:lnTo>
                  <a:lnTo>
                    <a:pt x="3962" y="3015"/>
                  </a:lnTo>
                  <a:lnTo>
                    <a:pt x="3928" y="3024"/>
                  </a:lnTo>
                  <a:lnTo>
                    <a:pt x="3892" y="3027"/>
                  </a:lnTo>
                  <a:lnTo>
                    <a:pt x="3858" y="3027"/>
                  </a:lnTo>
                  <a:lnTo>
                    <a:pt x="3824" y="3021"/>
                  </a:lnTo>
                  <a:lnTo>
                    <a:pt x="3790" y="3012"/>
                  </a:lnTo>
                  <a:lnTo>
                    <a:pt x="3775" y="3004"/>
                  </a:lnTo>
                  <a:lnTo>
                    <a:pt x="3762" y="2997"/>
                  </a:lnTo>
                  <a:lnTo>
                    <a:pt x="3745" y="2988"/>
                  </a:lnTo>
                  <a:lnTo>
                    <a:pt x="3728" y="2982"/>
                  </a:lnTo>
                  <a:lnTo>
                    <a:pt x="3709" y="2975"/>
                  </a:lnTo>
                  <a:lnTo>
                    <a:pt x="3694" y="2970"/>
                  </a:lnTo>
                  <a:lnTo>
                    <a:pt x="3678" y="2968"/>
                  </a:lnTo>
                  <a:lnTo>
                    <a:pt x="3667" y="2968"/>
                  </a:lnTo>
                  <a:lnTo>
                    <a:pt x="3617" y="3028"/>
                  </a:lnTo>
                  <a:lnTo>
                    <a:pt x="3563" y="3080"/>
                  </a:lnTo>
                  <a:lnTo>
                    <a:pt x="3503" y="3118"/>
                  </a:lnTo>
                  <a:lnTo>
                    <a:pt x="3441" y="3149"/>
                  </a:lnTo>
                  <a:lnTo>
                    <a:pt x="3369" y="3165"/>
                  </a:lnTo>
                  <a:lnTo>
                    <a:pt x="3293" y="3171"/>
                  </a:lnTo>
                  <a:lnTo>
                    <a:pt x="3210" y="3164"/>
                  </a:lnTo>
                  <a:lnTo>
                    <a:pt x="3123" y="3145"/>
                  </a:lnTo>
                  <a:lnTo>
                    <a:pt x="3108" y="3136"/>
                  </a:lnTo>
                  <a:lnTo>
                    <a:pt x="3094" y="3127"/>
                  </a:lnTo>
                  <a:lnTo>
                    <a:pt x="3077" y="3115"/>
                  </a:lnTo>
                  <a:lnTo>
                    <a:pt x="3060" y="3106"/>
                  </a:lnTo>
                  <a:lnTo>
                    <a:pt x="3042" y="3096"/>
                  </a:lnTo>
                  <a:lnTo>
                    <a:pt x="3026" y="3089"/>
                  </a:lnTo>
                  <a:lnTo>
                    <a:pt x="3011" y="3083"/>
                  </a:lnTo>
                  <a:lnTo>
                    <a:pt x="2999" y="3083"/>
                  </a:lnTo>
                  <a:lnTo>
                    <a:pt x="2979" y="3123"/>
                  </a:lnTo>
                  <a:lnTo>
                    <a:pt x="2960" y="3162"/>
                  </a:lnTo>
                  <a:lnTo>
                    <a:pt x="2941" y="3202"/>
                  </a:lnTo>
                  <a:lnTo>
                    <a:pt x="2923" y="3244"/>
                  </a:lnTo>
                  <a:lnTo>
                    <a:pt x="2902" y="3284"/>
                  </a:lnTo>
                  <a:lnTo>
                    <a:pt x="2884" y="3326"/>
                  </a:lnTo>
                  <a:lnTo>
                    <a:pt x="2865" y="3369"/>
                  </a:lnTo>
                  <a:lnTo>
                    <a:pt x="2846" y="3414"/>
                  </a:lnTo>
                  <a:lnTo>
                    <a:pt x="2850" y="3495"/>
                  </a:lnTo>
                  <a:lnTo>
                    <a:pt x="2855" y="3582"/>
                  </a:lnTo>
                  <a:lnTo>
                    <a:pt x="2862" y="3672"/>
                  </a:lnTo>
                  <a:lnTo>
                    <a:pt x="2875" y="3765"/>
                  </a:lnTo>
                  <a:lnTo>
                    <a:pt x="2890" y="3855"/>
                  </a:lnTo>
                  <a:lnTo>
                    <a:pt x="2916" y="3947"/>
                  </a:lnTo>
                  <a:lnTo>
                    <a:pt x="2946" y="4035"/>
                  </a:lnTo>
                  <a:lnTo>
                    <a:pt x="2989" y="4119"/>
                  </a:lnTo>
                  <a:lnTo>
                    <a:pt x="3004" y="4119"/>
                  </a:lnTo>
                  <a:lnTo>
                    <a:pt x="3023" y="4117"/>
                  </a:lnTo>
                  <a:lnTo>
                    <a:pt x="3042" y="4109"/>
                  </a:lnTo>
                  <a:lnTo>
                    <a:pt x="3064" y="4103"/>
                  </a:lnTo>
                  <a:lnTo>
                    <a:pt x="3086" y="4094"/>
                  </a:lnTo>
                  <a:lnTo>
                    <a:pt x="3111" y="4088"/>
                  </a:lnTo>
                  <a:lnTo>
                    <a:pt x="3137" y="4083"/>
                  </a:lnTo>
                  <a:lnTo>
                    <a:pt x="3164" y="4083"/>
                  </a:lnTo>
                  <a:lnTo>
                    <a:pt x="3171" y="4094"/>
                  </a:lnTo>
                  <a:lnTo>
                    <a:pt x="3179" y="4108"/>
                  </a:lnTo>
                  <a:lnTo>
                    <a:pt x="3183" y="4114"/>
                  </a:lnTo>
                  <a:lnTo>
                    <a:pt x="3186" y="4122"/>
                  </a:lnTo>
                  <a:lnTo>
                    <a:pt x="3189" y="4133"/>
                  </a:lnTo>
                  <a:lnTo>
                    <a:pt x="3194" y="4146"/>
                  </a:lnTo>
                  <a:lnTo>
                    <a:pt x="3245" y="4128"/>
                  </a:lnTo>
                  <a:lnTo>
                    <a:pt x="3291" y="4114"/>
                  </a:lnTo>
                  <a:lnTo>
                    <a:pt x="3327" y="4102"/>
                  </a:lnTo>
                  <a:lnTo>
                    <a:pt x="3352" y="4100"/>
                  </a:lnTo>
                  <a:lnTo>
                    <a:pt x="3368" y="4106"/>
                  </a:lnTo>
                  <a:lnTo>
                    <a:pt x="3376" y="4127"/>
                  </a:lnTo>
                  <a:lnTo>
                    <a:pt x="3371" y="4162"/>
                  </a:lnTo>
                  <a:lnTo>
                    <a:pt x="3359" y="4217"/>
                  </a:lnTo>
                  <a:lnTo>
                    <a:pt x="3442" y="4199"/>
                  </a:lnTo>
                  <a:lnTo>
                    <a:pt x="3529" y="4186"/>
                  </a:lnTo>
                  <a:lnTo>
                    <a:pt x="3614" y="4176"/>
                  </a:lnTo>
                  <a:lnTo>
                    <a:pt x="3700" y="4174"/>
                  </a:lnTo>
                  <a:lnTo>
                    <a:pt x="3782" y="4180"/>
                  </a:lnTo>
                  <a:lnTo>
                    <a:pt x="3865" y="4199"/>
                  </a:lnTo>
                  <a:lnTo>
                    <a:pt x="3947" y="4230"/>
                  </a:lnTo>
                  <a:lnTo>
                    <a:pt x="4027" y="4279"/>
                  </a:lnTo>
                  <a:lnTo>
                    <a:pt x="4044" y="4341"/>
                  </a:lnTo>
                  <a:lnTo>
                    <a:pt x="4052" y="4394"/>
                  </a:lnTo>
                  <a:lnTo>
                    <a:pt x="4049" y="4437"/>
                  </a:lnTo>
                  <a:lnTo>
                    <a:pt x="4037" y="4475"/>
                  </a:lnTo>
                  <a:lnTo>
                    <a:pt x="4011" y="4508"/>
                  </a:lnTo>
                  <a:lnTo>
                    <a:pt x="3977" y="4542"/>
                  </a:lnTo>
                  <a:lnTo>
                    <a:pt x="3930" y="4577"/>
                  </a:lnTo>
                  <a:lnTo>
                    <a:pt x="3872" y="4619"/>
                  </a:lnTo>
                  <a:lnTo>
                    <a:pt x="3841" y="4629"/>
                  </a:lnTo>
                  <a:lnTo>
                    <a:pt x="3814" y="4639"/>
                  </a:lnTo>
                  <a:lnTo>
                    <a:pt x="3789" y="4648"/>
                  </a:lnTo>
                  <a:lnTo>
                    <a:pt x="3767" y="4657"/>
                  </a:lnTo>
                  <a:lnTo>
                    <a:pt x="3743" y="4666"/>
                  </a:lnTo>
                  <a:lnTo>
                    <a:pt x="3721" y="4679"/>
                  </a:lnTo>
                  <a:lnTo>
                    <a:pt x="3699" y="4695"/>
                  </a:lnTo>
                  <a:lnTo>
                    <a:pt x="3677" y="4718"/>
                  </a:lnTo>
                  <a:lnTo>
                    <a:pt x="3656" y="4790"/>
                  </a:lnTo>
                  <a:lnTo>
                    <a:pt x="3631" y="4853"/>
                  </a:lnTo>
                  <a:lnTo>
                    <a:pt x="3595" y="4904"/>
                  </a:lnTo>
                  <a:lnTo>
                    <a:pt x="3553" y="4945"/>
                  </a:lnTo>
                  <a:lnTo>
                    <a:pt x="3500" y="4976"/>
                  </a:lnTo>
                  <a:lnTo>
                    <a:pt x="3437" y="4998"/>
                  </a:lnTo>
                  <a:lnTo>
                    <a:pt x="3363" y="5013"/>
                  </a:lnTo>
                  <a:lnTo>
                    <a:pt x="3278" y="50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2080" y="3195"/>
              <a:ext cx="1657" cy="452"/>
            </a:xfrm>
            <a:custGeom>
              <a:avLst/>
              <a:gdLst>
                <a:gd name="T0" fmla="*/ 628 w 3315"/>
                <a:gd name="T1" fmla="*/ 223 h 902"/>
                <a:gd name="T2" fmla="*/ 601 w 3315"/>
                <a:gd name="T3" fmla="*/ 218 h 902"/>
                <a:gd name="T4" fmla="*/ 483 w 3315"/>
                <a:gd name="T5" fmla="*/ 204 h 902"/>
                <a:gd name="T6" fmla="*/ 335 w 3315"/>
                <a:gd name="T7" fmla="*/ 212 h 902"/>
                <a:gd name="T8" fmla="*/ 216 w 3315"/>
                <a:gd name="T9" fmla="*/ 203 h 902"/>
                <a:gd name="T10" fmla="*/ 113 w 3315"/>
                <a:gd name="T11" fmla="*/ 174 h 902"/>
                <a:gd name="T12" fmla="*/ 79 w 3315"/>
                <a:gd name="T13" fmla="*/ 149 h 902"/>
                <a:gd name="T14" fmla="*/ 61 w 3315"/>
                <a:gd name="T15" fmla="*/ 132 h 902"/>
                <a:gd name="T16" fmla="*/ 36 w 3315"/>
                <a:gd name="T17" fmla="*/ 122 h 902"/>
                <a:gd name="T18" fmla="*/ 7 w 3315"/>
                <a:gd name="T19" fmla="*/ 115 h 902"/>
                <a:gd name="T20" fmla="*/ 27 w 3315"/>
                <a:gd name="T21" fmla="*/ 59 h 902"/>
                <a:gd name="T22" fmla="*/ 133 w 3315"/>
                <a:gd name="T23" fmla="*/ 34 h 902"/>
                <a:gd name="T24" fmla="*/ 174 w 3315"/>
                <a:gd name="T25" fmla="*/ 37 h 902"/>
                <a:gd name="T26" fmla="*/ 183 w 3315"/>
                <a:gd name="T27" fmla="*/ 38 h 902"/>
                <a:gd name="T28" fmla="*/ 189 w 3315"/>
                <a:gd name="T29" fmla="*/ 32 h 902"/>
                <a:gd name="T30" fmla="*/ 188 w 3315"/>
                <a:gd name="T31" fmla="*/ 25 h 902"/>
                <a:gd name="T32" fmla="*/ 196 w 3315"/>
                <a:gd name="T33" fmla="*/ 24 h 902"/>
                <a:gd name="T34" fmla="*/ 209 w 3315"/>
                <a:gd name="T35" fmla="*/ 24 h 902"/>
                <a:gd name="T36" fmla="*/ 211 w 3315"/>
                <a:gd name="T37" fmla="*/ 13 h 902"/>
                <a:gd name="T38" fmla="*/ 207 w 3315"/>
                <a:gd name="T39" fmla="*/ 3 h 902"/>
                <a:gd name="T40" fmla="*/ 224 w 3315"/>
                <a:gd name="T41" fmla="*/ 6 h 902"/>
                <a:gd name="T42" fmla="*/ 249 w 3315"/>
                <a:gd name="T43" fmla="*/ 16 h 902"/>
                <a:gd name="T44" fmla="*/ 218 w 3315"/>
                <a:gd name="T45" fmla="*/ 54 h 902"/>
                <a:gd name="T46" fmla="*/ 159 w 3315"/>
                <a:gd name="T47" fmla="*/ 95 h 902"/>
                <a:gd name="T48" fmla="*/ 158 w 3315"/>
                <a:gd name="T49" fmla="*/ 108 h 902"/>
                <a:gd name="T50" fmla="*/ 180 w 3315"/>
                <a:gd name="T51" fmla="*/ 98 h 902"/>
                <a:gd name="T52" fmla="*/ 229 w 3315"/>
                <a:gd name="T53" fmla="*/ 91 h 902"/>
                <a:gd name="T54" fmla="*/ 305 w 3315"/>
                <a:gd name="T55" fmla="*/ 94 h 902"/>
                <a:gd name="T56" fmla="*/ 366 w 3315"/>
                <a:gd name="T57" fmla="*/ 86 h 902"/>
                <a:gd name="T58" fmla="*/ 414 w 3315"/>
                <a:gd name="T59" fmla="*/ 89 h 902"/>
                <a:gd name="T60" fmla="*/ 487 w 3315"/>
                <a:gd name="T61" fmla="*/ 114 h 902"/>
                <a:gd name="T62" fmla="*/ 552 w 3315"/>
                <a:gd name="T63" fmla="*/ 140 h 902"/>
                <a:gd name="T64" fmla="*/ 564 w 3315"/>
                <a:gd name="T65" fmla="*/ 136 h 902"/>
                <a:gd name="T66" fmla="*/ 555 w 3315"/>
                <a:gd name="T67" fmla="*/ 126 h 902"/>
                <a:gd name="T68" fmla="*/ 552 w 3315"/>
                <a:gd name="T69" fmla="*/ 115 h 902"/>
                <a:gd name="T70" fmla="*/ 550 w 3315"/>
                <a:gd name="T71" fmla="*/ 108 h 902"/>
                <a:gd name="T72" fmla="*/ 565 w 3315"/>
                <a:gd name="T73" fmla="*/ 110 h 902"/>
                <a:gd name="T74" fmla="*/ 583 w 3315"/>
                <a:gd name="T75" fmla="*/ 117 h 902"/>
                <a:gd name="T76" fmla="*/ 636 w 3315"/>
                <a:gd name="T77" fmla="*/ 111 h 902"/>
                <a:gd name="T78" fmla="*/ 693 w 3315"/>
                <a:gd name="T79" fmla="*/ 115 h 902"/>
                <a:gd name="T80" fmla="*/ 696 w 3315"/>
                <a:gd name="T81" fmla="*/ 110 h 902"/>
                <a:gd name="T82" fmla="*/ 681 w 3315"/>
                <a:gd name="T83" fmla="*/ 96 h 902"/>
                <a:gd name="T84" fmla="*/ 613 w 3315"/>
                <a:gd name="T85" fmla="*/ 78 h 902"/>
                <a:gd name="T86" fmla="*/ 575 w 3315"/>
                <a:gd name="T87" fmla="*/ 41 h 902"/>
                <a:gd name="T88" fmla="*/ 578 w 3315"/>
                <a:gd name="T89" fmla="*/ 32 h 902"/>
                <a:gd name="T90" fmla="*/ 597 w 3315"/>
                <a:gd name="T91" fmla="*/ 24 h 902"/>
                <a:gd name="T92" fmla="*/ 606 w 3315"/>
                <a:gd name="T93" fmla="*/ 23 h 902"/>
                <a:gd name="T94" fmla="*/ 604 w 3315"/>
                <a:gd name="T95" fmla="*/ 32 h 902"/>
                <a:gd name="T96" fmla="*/ 604 w 3315"/>
                <a:gd name="T97" fmla="*/ 41 h 902"/>
                <a:gd name="T98" fmla="*/ 625 w 3315"/>
                <a:gd name="T99" fmla="*/ 38 h 902"/>
                <a:gd name="T100" fmla="*/ 653 w 3315"/>
                <a:gd name="T101" fmla="*/ 32 h 902"/>
                <a:gd name="T102" fmla="*/ 644 w 3315"/>
                <a:gd name="T103" fmla="*/ 44 h 902"/>
                <a:gd name="T104" fmla="*/ 640 w 3315"/>
                <a:gd name="T105" fmla="*/ 61 h 902"/>
                <a:gd name="T106" fmla="*/ 679 w 3315"/>
                <a:gd name="T107" fmla="*/ 55 h 902"/>
                <a:gd name="T108" fmla="*/ 727 w 3315"/>
                <a:gd name="T109" fmla="*/ 45 h 902"/>
                <a:gd name="T110" fmla="*/ 798 w 3315"/>
                <a:gd name="T111" fmla="*/ 54 h 902"/>
                <a:gd name="T112" fmla="*/ 822 w 3315"/>
                <a:gd name="T113" fmla="*/ 103 h 902"/>
                <a:gd name="T114" fmla="*/ 798 w 3315"/>
                <a:gd name="T115" fmla="*/ 120 h 902"/>
                <a:gd name="T116" fmla="*/ 773 w 3315"/>
                <a:gd name="T117" fmla="*/ 132 h 902"/>
                <a:gd name="T118" fmla="*/ 752 w 3315"/>
                <a:gd name="T119" fmla="*/ 139 h 902"/>
                <a:gd name="T120" fmla="*/ 735 w 3315"/>
                <a:gd name="T121" fmla="*/ 150 h 902"/>
                <a:gd name="T122" fmla="*/ 710 w 3315"/>
                <a:gd name="T123" fmla="*/ 205 h 902"/>
                <a:gd name="T124" fmla="*/ 650 w 3315"/>
                <a:gd name="T125" fmla="*/ 22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902"/>
                <a:gd name="T191" fmla="*/ 3315 w 3315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902">
                  <a:moveTo>
                    <a:pt x="2602" y="902"/>
                  </a:moveTo>
                  <a:lnTo>
                    <a:pt x="2570" y="898"/>
                  </a:lnTo>
                  <a:lnTo>
                    <a:pt x="2543" y="895"/>
                  </a:lnTo>
                  <a:lnTo>
                    <a:pt x="2514" y="891"/>
                  </a:lnTo>
                  <a:lnTo>
                    <a:pt x="2488" y="888"/>
                  </a:lnTo>
                  <a:lnTo>
                    <a:pt x="2461" y="882"/>
                  </a:lnTo>
                  <a:lnTo>
                    <a:pt x="2434" y="877"/>
                  </a:lnTo>
                  <a:lnTo>
                    <a:pt x="2405" y="871"/>
                  </a:lnTo>
                  <a:lnTo>
                    <a:pt x="2376" y="867"/>
                  </a:lnTo>
                  <a:lnTo>
                    <a:pt x="2228" y="836"/>
                  </a:lnTo>
                  <a:lnTo>
                    <a:pt x="2081" y="821"/>
                  </a:lnTo>
                  <a:lnTo>
                    <a:pt x="1933" y="815"/>
                  </a:lnTo>
                  <a:lnTo>
                    <a:pt x="1785" y="820"/>
                  </a:lnTo>
                  <a:lnTo>
                    <a:pt x="1636" y="827"/>
                  </a:lnTo>
                  <a:lnTo>
                    <a:pt x="1488" y="837"/>
                  </a:lnTo>
                  <a:lnTo>
                    <a:pt x="1340" y="845"/>
                  </a:lnTo>
                  <a:lnTo>
                    <a:pt x="1194" y="849"/>
                  </a:lnTo>
                  <a:lnTo>
                    <a:pt x="1086" y="837"/>
                  </a:lnTo>
                  <a:lnTo>
                    <a:pt x="977" y="826"/>
                  </a:lnTo>
                  <a:lnTo>
                    <a:pt x="865" y="811"/>
                  </a:lnTo>
                  <a:lnTo>
                    <a:pt x="756" y="793"/>
                  </a:lnTo>
                  <a:lnTo>
                    <a:pt x="647" y="766"/>
                  </a:lnTo>
                  <a:lnTo>
                    <a:pt x="547" y="735"/>
                  </a:lnTo>
                  <a:lnTo>
                    <a:pt x="454" y="694"/>
                  </a:lnTo>
                  <a:lnTo>
                    <a:pt x="372" y="644"/>
                  </a:lnTo>
                  <a:lnTo>
                    <a:pt x="352" y="626"/>
                  </a:lnTo>
                  <a:lnTo>
                    <a:pt x="335" y="608"/>
                  </a:lnTo>
                  <a:lnTo>
                    <a:pt x="316" y="592"/>
                  </a:lnTo>
                  <a:lnTo>
                    <a:pt x="301" y="576"/>
                  </a:lnTo>
                  <a:lnTo>
                    <a:pt x="282" y="558"/>
                  </a:lnTo>
                  <a:lnTo>
                    <a:pt x="265" y="542"/>
                  </a:lnTo>
                  <a:lnTo>
                    <a:pt x="247" y="526"/>
                  </a:lnTo>
                  <a:lnTo>
                    <a:pt x="230" y="509"/>
                  </a:lnTo>
                  <a:lnTo>
                    <a:pt x="204" y="502"/>
                  </a:lnTo>
                  <a:lnTo>
                    <a:pt x="175" y="495"/>
                  </a:lnTo>
                  <a:lnTo>
                    <a:pt x="145" y="487"/>
                  </a:lnTo>
                  <a:lnTo>
                    <a:pt x="114" y="481"/>
                  </a:lnTo>
                  <a:lnTo>
                    <a:pt x="82" y="473"/>
                  </a:lnTo>
                  <a:lnTo>
                    <a:pt x="55" y="465"/>
                  </a:lnTo>
                  <a:lnTo>
                    <a:pt x="31" y="456"/>
                  </a:lnTo>
                  <a:lnTo>
                    <a:pt x="14" y="447"/>
                  </a:lnTo>
                  <a:lnTo>
                    <a:pt x="0" y="359"/>
                  </a:lnTo>
                  <a:lnTo>
                    <a:pt x="38" y="288"/>
                  </a:lnTo>
                  <a:lnTo>
                    <a:pt x="109" y="233"/>
                  </a:lnTo>
                  <a:lnTo>
                    <a:pt x="208" y="193"/>
                  </a:lnTo>
                  <a:lnTo>
                    <a:pt x="318" y="164"/>
                  </a:lnTo>
                  <a:lnTo>
                    <a:pt x="432" y="146"/>
                  </a:lnTo>
                  <a:lnTo>
                    <a:pt x="535" y="136"/>
                  </a:lnTo>
                  <a:lnTo>
                    <a:pt x="620" y="134"/>
                  </a:lnTo>
                  <a:lnTo>
                    <a:pt x="652" y="139"/>
                  </a:lnTo>
                  <a:lnTo>
                    <a:pt x="678" y="143"/>
                  </a:lnTo>
                  <a:lnTo>
                    <a:pt x="697" y="146"/>
                  </a:lnTo>
                  <a:lnTo>
                    <a:pt x="712" y="149"/>
                  </a:lnTo>
                  <a:lnTo>
                    <a:pt x="720" y="149"/>
                  </a:lnTo>
                  <a:lnTo>
                    <a:pt x="729" y="151"/>
                  </a:lnTo>
                  <a:lnTo>
                    <a:pt x="734" y="151"/>
                  </a:lnTo>
                  <a:lnTo>
                    <a:pt x="742" y="152"/>
                  </a:lnTo>
                  <a:lnTo>
                    <a:pt x="753" y="143"/>
                  </a:lnTo>
                  <a:lnTo>
                    <a:pt x="763" y="134"/>
                  </a:lnTo>
                  <a:lnTo>
                    <a:pt x="756" y="127"/>
                  </a:lnTo>
                  <a:lnTo>
                    <a:pt x="753" y="121"/>
                  </a:lnTo>
                  <a:lnTo>
                    <a:pt x="753" y="115"/>
                  </a:lnTo>
                  <a:lnTo>
                    <a:pt x="753" y="109"/>
                  </a:lnTo>
                  <a:lnTo>
                    <a:pt x="753" y="100"/>
                  </a:lnTo>
                  <a:lnTo>
                    <a:pt x="753" y="90"/>
                  </a:lnTo>
                  <a:lnTo>
                    <a:pt x="763" y="90"/>
                  </a:lnTo>
                  <a:lnTo>
                    <a:pt x="775" y="92"/>
                  </a:lnTo>
                  <a:lnTo>
                    <a:pt x="787" y="93"/>
                  </a:lnTo>
                  <a:lnTo>
                    <a:pt x="799" y="96"/>
                  </a:lnTo>
                  <a:lnTo>
                    <a:pt x="810" y="96"/>
                  </a:lnTo>
                  <a:lnTo>
                    <a:pt x="824" y="97"/>
                  </a:lnTo>
                  <a:lnTo>
                    <a:pt x="839" y="94"/>
                  </a:lnTo>
                  <a:lnTo>
                    <a:pt x="856" y="90"/>
                  </a:lnTo>
                  <a:lnTo>
                    <a:pt x="851" y="77"/>
                  </a:lnTo>
                  <a:lnTo>
                    <a:pt x="848" y="63"/>
                  </a:lnTo>
                  <a:lnTo>
                    <a:pt x="844" y="52"/>
                  </a:lnTo>
                  <a:lnTo>
                    <a:pt x="841" y="41"/>
                  </a:lnTo>
                  <a:lnTo>
                    <a:pt x="836" y="29"/>
                  </a:lnTo>
                  <a:lnTo>
                    <a:pt x="833" y="19"/>
                  </a:lnTo>
                  <a:lnTo>
                    <a:pt x="829" y="9"/>
                  </a:lnTo>
                  <a:lnTo>
                    <a:pt x="826" y="0"/>
                  </a:lnTo>
                  <a:lnTo>
                    <a:pt x="849" y="6"/>
                  </a:lnTo>
                  <a:lnTo>
                    <a:pt x="875" y="13"/>
                  </a:lnTo>
                  <a:lnTo>
                    <a:pt x="899" y="21"/>
                  </a:lnTo>
                  <a:lnTo>
                    <a:pt x="923" y="29"/>
                  </a:lnTo>
                  <a:lnTo>
                    <a:pt x="946" y="38"/>
                  </a:lnTo>
                  <a:lnTo>
                    <a:pt x="972" y="50"/>
                  </a:lnTo>
                  <a:lnTo>
                    <a:pt x="999" y="63"/>
                  </a:lnTo>
                  <a:lnTo>
                    <a:pt x="1029" y="81"/>
                  </a:lnTo>
                  <a:lnTo>
                    <a:pt x="982" y="130"/>
                  </a:lnTo>
                  <a:lnTo>
                    <a:pt x="929" y="174"/>
                  </a:lnTo>
                  <a:lnTo>
                    <a:pt x="872" y="214"/>
                  </a:lnTo>
                  <a:lnTo>
                    <a:pt x="812" y="254"/>
                  </a:lnTo>
                  <a:lnTo>
                    <a:pt x="751" y="292"/>
                  </a:lnTo>
                  <a:lnTo>
                    <a:pt x="692" y="334"/>
                  </a:lnTo>
                  <a:lnTo>
                    <a:pt x="637" y="378"/>
                  </a:lnTo>
                  <a:lnTo>
                    <a:pt x="588" y="430"/>
                  </a:lnTo>
                  <a:lnTo>
                    <a:pt x="588" y="439"/>
                  </a:lnTo>
                  <a:lnTo>
                    <a:pt x="610" y="436"/>
                  </a:lnTo>
                  <a:lnTo>
                    <a:pt x="632" y="430"/>
                  </a:lnTo>
                  <a:lnTo>
                    <a:pt x="654" y="421"/>
                  </a:lnTo>
                  <a:lnTo>
                    <a:pt x="676" y="413"/>
                  </a:lnTo>
                  <a:lnTo>
                    <a:pt x="698" y="402"/>
                  </a:lnTo>
                  <a:lnTo>
                    <a:pt x="722" y="391"/>
                  </a:lnTo>
                  <a:lnTo>
                    <a:pt x="746" y="382"/>
                  </a:lnTo>
                  <a:lnTo>
                    <a:pt x="773" y="375"/>
                  </a:lnTo>
                  <a:lnTo>
                    <a:pt x="844" y="365"/>
                  </a:lnTo>
                  <a:lnTo>
                    <a:pt x="919" y="363"/>
                  </a:lnTo>
                  <a:lnTo>
                    <a:pt x="992" y="365"/>
                  </a:lnTo>
                  <a:lnTo>
                    <a:pt x="1069" y="369"/>
                  </a:lnTo>
                  <a:lnTo>
                    <a:pt x="1143" y="372"/>
                  </a:lnTo>
                  <a:lnTo>
                    <a:pt x="1220" y="374"/>
                  </a:lnTo>
                  <a:lnTo>
                    <a:pt x="1298" y="368"/>
                  </a:lnTo>
                  <a:lnTo>
                    <a:pt x="1379" y="357"/>
                  </a:lnTo>
                  <a:lnTo>
                    <a:pt x="1420" y="346"/>
                  </a:lnTo>
                  <a:lnTo>
                    <a:pt x="1466" y="341"/>
                  </a:lnTo>
                  <a:lnTo>
                    <a:pt x="1512" y="340"/>
                  </a:lnTo>
                  <a:lnTo>
                    <a:pt x="1561" y="343"/>
                  </a:lnTo>
                  <a:lnTo>
                    <a:pt x="1609" y="347"/>
                  </a:lnTo>
                  <a:lnTo>
                    <a:pt x="1658" y="356"/>
                  </a:lnTo>
                  <a:lnTo>
                    <a:pt x="1709" y="365"/>
                  </a:lnTo>
                  <a:lnTo>
                    <a:pt x="1760" y="375"/>
                  </a:lnTo>
                  <a:lnTo>
                    <a:pt x="1858" y="413"/>
                  </a:lnTo>
                  <a:lnTo>
                    <a:pt x="1950" y="452"/>
                  </a:lnTo>
                  <a:lnTo>
                    <a:pt x="2031" y="487"/>
                  </a:lnTo>
                  <a:lnTo>
                    <a:pt x="2103" y="518"/>
                  </a:lnTo>
                  <a:lnTo>
                    <a:pt x="2160" y="542"/>
                  </a:lnTo>
                  <a:lnTo>
                    <a:pt x="2208" y="558"/>
                  </a:lnTo>
                  <a:lnTo>
                    <a:pt x="2242" y="566"/>
                  </a:lnTo>
                  <a:lnTo>
                    <a:pt x="2262" y="563"/>
                  </a:lnTo>
                  <a:lnTo>
                    <a:pt x="2259" y="552"/>
                  </a:lnTo>
                  <a:lnTo>
                    <a:pt x="2256" y="542"/>
                  </a:lnTo>
                  <a:lnTo>
                    <a:pt x="2250" y="533"/>
                  </a:lnTo>
                  <a:lnTo>
                    <a:pt x="2245" y="524"/>
                  </a:lnTo>
                  <a:lnTo>
                    <a:pt x="2232" y="509"/>
                  </a:lnTo>
                  <a:lnTo>
                    <a:pt x="2222" y="501"/>
                  </a:lnTo>
                  <a:lnTo>
                    <a:pt x="2217" y="484"/>
                  </a:lnTo>
                  <a:lnTo>
                    <a:pt x="2215" y="474"/>
                  </a:lnTo>
                  <a:lnTo>
                    <a:pt x="2211" y="464"/>
                  </a:lnTo>
                  <a:lnTo>
                    <a:pt x="2211" y="458"/>
                  </a:lnTo>
                  <a:lnTo>
                    <a:pt x="2208" y="450"/>
                  </a:lnTo>
                  <a:lnTo>
                    <a:pt x="2206" y="444"/>
                  </a:lnTo>
                  <a:lnTo>
                    <a:pt x="2203" y="437"/>
                  </a:lnTo>
                  <a:lnTo>
                    <a:pt x="2201" y="430"/>
                  </a:lnTo>
                  <a:lnTo>
                    <a:pt x="2213" y="430"/>
                  </a:lnTo>
                  <a:lnTo>
                    <a:pt x="2228" y="433"/>
                  </a:lnTo>
                  <a:lnTo>
                    <a:pt x="2244" y="436"/>
                  </a:lnTo>
                  <a:lnTo>
                    <a:pt x="2262" y="440"/>
                  </a:lnTo>
                  <a:lnTo>
                    <a:pt x="2281" y="444"/>
                  </a:lnTo>
                  <a:lnTo>
                    <a:pt x="2300" y="452"/>
                  </a:lnTo>
                  <a:lnTo>
                    <a:pt x="2317" y="458"/>
                  </a:lnTo>
                  <a:lnTo>
                    <a:pt x="2334" y="465"/>
                  </a:lnTo>
                  <a:lnTo>
                    <a:pt x="2386" y="464"/>
                  </a:lnTo>
                  <a:lnTo>
                    <a:pt x="2439" y="459"/>
                  </a:lnTo>
                  <a:lnTo>
                    <a:pt x="2492" y="450"/>
                  </a:lnTo>
                  <a:lnTo>
                    <a:pt x="2546" y="443"/>
                  </a:lnTo>
                  <a:lnTo>
                    <a:pt x="2600" y="436"/>
                  </a:lnTo>
                  <a:lnTo>
                    <a:pt x="2656" y="434"/>
                  </a:lnTo>
                  <a:lnTo>
                    <a:pt x="2714" y="440"/>
                  </a:lnTo>
                  <a:lnTo>
                    <a:pt x="2775" y="456"/>
                  </a:lnTo>
                  <a:lnTo>
                    <a:pt x="2780" y="455"/>
                  </a:lnTo>
                  <a:lnTo>
                    <a:pt x="2785" y="447"/>
                  </a:lnTo>
                  <a:lnTo>
                    <a:pt x="2785" y="446"/>
                  </a:lnTo>
                  <a:lnTo>
                    <a:pt x="2785" y="439"/>
                  </a:lnTo>
                  <a:lnTo>
                    <a:pt x="2770" y="424"/>
                  </a:lnTo>
                  <a:lnTo>
                    <a:pt x="2755" y="411"/>
                  </a:lnTo>
                  <a:lnTo>
                    <a:pt x="2740" y="397"/>
                  </a:lnTo>
                  <a:lnTo>
                    <a:pt x="2724" y="384"/>
                  </a:lnTo>
                  <a:lnTo>
                    <a:pt x="2655" y="356"/>
                  </a:lnTo>
                  <a:lnTo>
                    <a:pt x="2587" y="338"/>
                  </a:lnTo>
                  <a:lnTo>
                    <a:pt x="2517" y="325"/>
                  </a:lnTo>
                  <a:lnTo>
                    <a:pt x="2454" y="312"/>
                  </a:lnTo>
                  <a:lnTo>
                    <a:pt x="2397" y="292"/>
                  </a:lnTo>
                  <a:lnTo>
                    <a:pt x="2352" y="264"/>
                  </a:lnTo>
                  <a:lnTo>
                    <a:pt x="2318" y="221"/>
                  </a:lnTo>
                  <a:lnTo>
                    <a:pt x="2303" y="161"/>
                  </a:lnTo>
                  <a:lnTo>
                    <a:pt x="2308" y="148"/>
                  </a:lnTo>
                  <a:lnTo>
                    <a:pt x="2312" y="139"/>
                  </a:lnTo>
                  <a:lnTo>
                    <a:pt x="2312" y="131"/>
                  </a:lnTo>
                  <a:lnTo>
                    <a:pt x="2313" y="125"/>
                  </a:lnTo>
                  <a:lnTo>
                    <a:pt x="2339" y="112"/>
                  </a:lnTo>
                  <a:lnTo>
                    <a:pt x="2361" y="105"/>
                  </a:lnTo>
                  <a:lnTo>
                    <a:pt x="2376" y="97"/>
                  </a:lnTo>
                  <a:lnTo>
                    <a:pt x="2390" y="94"/>
                  </a:lnTo>
                  <a:lnTo>
                    <a:pt x="2398" y="90"/>
                  </a:lnTo>
                  <a:lnTo>
                    <a:pt x="2407" y="90"/>
                  </a:lnTo>
                  <a:lnTo>
                    <a:pt x="2415" y="90"/>
                  </a:lnTo>
                  <a:lnTo>
                    <a:pt x="2427" y="90"/>
                  </a:lnTo>
                  <a:lnTo>
                    <a:pt x="2422" y="100"/>
                  </a:lnTo>
                  <a:lnTo>
                    <a:pt x="2420" y="111"/>
                  </a:lnTo>
                  <a:lnTo>
                    <a:pt x="2417" y="118"/>
                  </a:lnTo>
                  <a:lnTo>
                    <a:pt x="2417" y="125"/>
                  </a:lnTo>
                  <a:lnTo>
                    <a:pt x="2417" y="131"/>
                  </a:lnTo>
                  <a:lnTo>
                    <a:pt x="2417" y="139"/>
                  </a:lnTo>
                  <a:lnTo>
                    <a:pt x="2417" y="148"/>
                  </a:lnTo>
                  <a:lnTo>
                    <a:pt x="2417" y="161"/>
                  </a:lnTo>
                  <a:lnTo>
                    <a:pt x="2432" y="165"/>
                  </a:lnTo>
                  <a:lnTo>
                    <a:pt x="2454" y="164"/>
                  </a:lnTo>
                  <a:lnTo>
                    <a:pt x="2476" y="157"/>
                  </a:lnTo>
                  <a:lnTo>
                    <a:pt x="2502" y="149"/>
                  </a:lnTo>
                  <a:lnTo>
                    <a:pt x="2527" y="137"/>
                  </a:lnTo>
                  <a:lnTo>
                    <a:pt x="2554" y="130"/>
                  </a:lnTo>
                  <a:lnTo>
                    <a:pt x="2583" y="124"/>
                  </a:lnTo>
                  <a:lnTo>
                    <a:pt x="2612" y="125"/>
                  </a:lnTo>
                  <a:lnTo>
                    <a:pt x="2600" y="139"/>
                  </a:lnTo>
                  <a:lnTo>
                    <a:pt x="2592" y="152"/>
                  </a:lnTo>
                  <a:lnTo>
                    <a:pt x="2583" y="164"/>
                  </a:lnTo>
                  <a:lnTo>
                    <a:pt x="2578" y="176"/>
                  </a:lnTo>
                  <a:lnTo>
                    <a:pt x="2571" y="188"/>
                  </a:lnTo>
                  <a:lnTo>
                    <a:pt x="2566" y="202"/>
                  </a:lnTo>
                  <a:lnTo>
                    <a:pt x="2563" y="220"/>
                  </a:lnTo>
                  <a:lnTo>
                    <a:pt x="2560" y="242"/>
                  </a:lnTo>
                  <a:lnTo>
                    <a:pt x="2577" y="241"/>
                  </a:lnTo>
                  <a:lnTo>
                    <a:pt x="2614" y="236"/>
                  </a:lnTo>
                  <a:lnTo>
                    <a:pt x="2661" y="227"/>
                  </a:lnTo>
                  <a:lnTo>
                    <a:pt x="2719" y="217"/>
                  </a:lnTo>
                  <a:lnTo>
                    <a:pt x="2775" y="204"/>
                  </a:lnTo>
                  <a:lnTo>
                    <a:pt x="2831" y="193"/>
                  </a:lnTo>
                  <a:lnTo>
                    <a:pt x="2877" y="183"/>
                  </a:lnTo>
                  <a:lnTo>
                    <a:pt x="2909" y="179"/>
                  </a:lnTo>
                  <a:lnTo>
                    <a:pt x="2965" y="179"/>
                  </a:lnTo>
                  <a:lnTo>
                    <a:pt x="3038" y="185"/>
                  </a:lnTo>
                  <a:lnTo>
                    <a:pt x="3118" y="195"/>
                  </a:lnTo>
                  <a:lnTo>
                    <a:pt x="3195" y="214"/>
                  </a:lnTo>
                  <a:lnTo>
                    <a:pt x="3259" y="242"/>
                  </a:lnTo>
                  <a:lnTo>
                    <a:pt x="3303" y="284"/>
                  </a:lnTo>
                  <a:lnTo>
                    <a:pt x="3315" y="338"/>
                  </a:lnTo>
                  <a:lnTo>
                    <a:pt x="3290" y="411"/>
                  </a:lnTo>
                  <a:lnTo>
                    <a:pt x="3266" y="428"/>
                  </a:lnTo>
                  <a:lnTo>
                    <a:pt x="3242" y="446"/>
                  </a:lnTo>
                  <a:lnTo>
                    <a:pt x="3218" y="462"/>
                  </a:lnTo>
                  <a:lnTo>
                    <a:pt x="3195" y="478"/>
                  </a:lnTo>
                  <a:lnTo>
                    <a:pt x="3169" y="492"/>
                  </a:lnTo>
                  <a:lnTo>
                    <a:pt x="3145" y="505"/>
                  </a:lnTo>
                  <a:lnTo>
                    <a:pt x="3120" y="515"/>
                  </a:lnTo>
                  <a:lnTo>
                    <a:pt x="3094" y="527"/>
                  </a:lnTo>
                  <a:lnTo>
                    <a:pt x="3071" y="533"/>
                  </a:lnTo>
                  <a:lnTo>
                    <a:pt x="3049" y="540"/>
                  </a:lnTo>
                  <a:lnTo>
                    <a:pt x="3028" y="546"/>
                  </a:lnTo>
                  <a:lnTo>
                    <a:pt x="3010" y="555"/>
                  </a:lnTo>
                  <a:lnTo>
                    <a:pt x="2989" y="564"/>
                  </a:lnTo>
                  <a:lnTo>
                    <a:pt x="2972" y="574"/>
                  </a:lnTo>
                  <a:lnTo>
                    <a:pt x="2955" y="585"/>
                  </a:lnTo>
                  <a:lnTo>
                    <a:pt x="2940" y="598"/>
                  </a:lnTo>
                  <a:lnTo>
                    <a:pt x="2914" y="663"/>
                  </a:lnTo>
                  <a:lnTo>
                    <a:pt x="2894" y="722"/>
                  </a:lnTo>
                  <a:lnTo>
                    <a:pt x="2870" y="772"/>
                  </a:lnTo>
                  <a:lnTo>
                    <a:pt x="2843" y="817"/>
                  </a:lnTo>
                  <a:lnTo>
                    <a:pt x="2804" y="851"/>
                  </a:lnTo>
                  <a:lnTo>
                    <a:pt x="2755" y="877"/>
                  </a:lnTo>
                  <a:lnTo>
                    <a:pt x="2689" y="893"/>
                  </a:lnTo>
                  <a:lnTo>
                    <a:pt x="2602" y="902"/>
                  </a:lnTo>
                  <a:close/>
                </a:path>
              </a:pathLst>
            </a:custGeom>
            <a:solidFill>
              <a:srgbClr val="99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2405" y="2370"/>
              <a:ext cx="1047" cy="1098"/>
            </a:xfrm>
            <a:custGeom>
              <a:avLst/>
              <a:gdLst>
                <a:gd name="T0" fmla="*/ 346 w 2094"/>
                <a:gd name="T1" fmla="*/ 530 h 2196"/>
                <a:gd name="T2" fmla="*/ 290 w 2094"/>
                <a:gd name="T3" fmla="*/ 505 h 2196"/>
                <a:gd name="T4" fmla="*/ 242 w 2094"/>
                <a:gd name="T5" fmla="*/ 494 h 2196"/>
                <a:gd name="T6" fmla="*/ 190 w 2094"/>
                <a:gd name="T7" fmla="*/ 495 h 2196"/>
                <a:gd name="T8" fmla="*/ 170 w 2094"/>
                <a:gd name="T9" fmla="*/ 500 h 2196"/>
                <a:gd name="T10" fmla="*/ 152 w 2094"/>
                <a:gd name="T11" fmla="*/ 501 h 2196"/>
                <a:gd name="T12" fmla="*/ 88 w 2094"/>
                <a:gd name="T13" fmla="*/ 498 h 2196"/>
                <a:gd name="T14" fmla="*/ 19 w 2094"/>
                <a:gd name="T15" fmla="*/ 506 h 2196"/>
                <a:gd name="T16" fmla="*/ 5 w 2094"/>
                <a:gd name="T17" fmla="*/ 502 h 2196"/>
                <a:gd name="T18" fmla="*/ 21 w 2094"/>
                <a:gd name="T19" fmla="*/ 492 h 2196"/>
                <a:gd name="T20" fmla="*/ 56 w 2094"/>
                <a:gd name="T21" fmla="*/ 471 h 2196"/>
                <a:gd name="T22" fmla="*/ 104 w 2094"/>
                <a:gd name="T23" fmla="*/ 432 h 2196"/>
                <a:gd name="T24" fmla="*/ 112 w 2094"/>
                <a:gd name="T25" fmla="*/ 414 h 2196"/>
                <a:gd name="T26" fmla="*/ 119 w 2094"/>
                <a:gd name="T27" fmla="*/ 403 h 2196"/>
                <a:gd name="T28" fmla="*/ 152 w 2094"/>
                <a:gd name="T29" fmla="*/ 312 h 2196"/>
                <a:gd name="T30" fmla="*/ 175 w 2094"/>
                <a:gd name="T31" fmla="*/ 198 h 2196"/>
                <a:gd name="T32" fmla="*/ 165 w 2094"/>
                <a:gd name="T33" fmla="*/ 143 h 2196"/>
                <a:gd name="T34" fmla="*/ 148 w 2094"/>
                <a:gd name="T35" fmla="*/ 112 h 2196"/>
                <a:gd name="T36" fmla="*/ 149 w 2094"/>
                <a:gd name="T37" fmla="*/ 99 h 2196"/>
                <a:gd name="T38" fmla="*/ 174 w 2094"/>
                <a:gd name="T39" fmla="*/ 95 h 2196"/>
                <a:gd name="T40" fmla="*/ 200 w 2094"/>
                <a:gd name="T41" fmla="*/ 100 h 2196"/>
                <a:gd name="T42" fmla="*/ 231 w 2094"/>
                <a:gd name="T43" fmla="*/ 126 h 2196"/>
                <a:gd name="T44" fmla="*/ 269 w 2094"/>
                <a:gd name="T45" fmla="*/ 116 h 2196"/>
                <a:gd name="T46" fmla="*/ 306 w 2094"/>
                <a:gd name="T47" fmla="*/ 77 h 2196"/>
                <a:gd name="T48" fmla="*/ 328 w 2094"/>
                <a:gd name="T49" fmla="*/ 49 h 2196"/>
                <a:gd name="T50" fmla="*/ 382 w 2094"/>
                <a:gd name="T51" fmla="*/ 78 h 2196"/>
                <a:gd name="T52" fmla="*/ 457 w 2094"/>
                <a:gd name="T53" fmla="*/ 60 h 2196"/>
                <a:gd name="T54" fmla="*/ 490 w 2094"/>
                <a:gd name="T55" fmla="*/ 31 h 2196"/>
                <a:gd name="T56" fmla="*/ 504 w 2094"/>
                <a:gd name="T57" fmla="*/ 6 h 2196"/>
                <a:gd name="T58" fmla="*/ 513 w 2094"/>
                <a:gd name="T59" fmla="*/ 2 h 2196"/>
                <a:gd name="T60" fmla="*/ 520 w 2094"/>
                <a:gd name="T61" fmla="*/ 13 h 2196"/>
                <a:gd name="T62" fmla="*/ 511 w 2094"/>
                <a:gd name="T63" fmla="*/ 35 h 2196"/>
                <a:gd name="T64" fmla="*/ 464 w 2094"/>
                <a:gd name="T65" fmla="*/ 82 h 2196"/>
                <a:gd name="T66" fmla="*/ 425 w 2094"/>
                <a:gd name="T67" fmla="*/ 130 h 2196"/>
                <a:gd name="T68" fmla="*/ 407 w 2094"/>
                <a:gd name="T69" fmla="*/ 148 h 2196"/>
                <a:gd name="T70" fmla="*/ 394 w 2094"/>
                <a:gd name="T71" fmla="*/ 166 h 2196"/>
                <a:gd name="T72" fmla="*/ 376 w 2094"/>
                <a:gd name="T73" fmla="*/ 205 h 2196"/>
                <a:gd name="T74" fmla="*/ 355 w 2094"/>
                <a:gd name="T75" fmla="*/ 264 h 2196"/>
                <a:gd name="T76" fmla="*/ 362 w 2094"/>
                <a:gd name="T77" fmla="*/ 326 h 2196"/>
                <a:gd name="T78" fmla="*/ 375 w 2094"/>
                <a:gd name="T79" fmla="*/ 383 h 2196"/>
                <a:gd name="T80" fmla="*/ 402 w 2094"/>
                <a:gd name="T81" fmla="*/ 454 h 2196"/>
                <a:gd name="T82" fmla="*/ 446 w 2094"/>
                <a:gd name="T83" fmla="*/ 496 h 2196"/>
                <a:gd name="T84" fmla="*/ 488 w 2094"/>
                <a:gd name="T85" fmla="*/ 502 h 2196"/>
                <a:gd name="T86" fmla="*/ 515 w 2094"/>
                <a:gd name="T87" fmla="*/ 516 h 2196"/>
                <a:gd name="T88" fmla="*/ 459 w 2094"/>
                <a:gd name="T89" fmla="*/ 522 h 2196"/>
                <a:gd name="T90" fmla="*/ 420 w 2094"/>
                <a:gd name="T91" fmla="*/ 523 h 2196"/>
                <a:gd name="T92" fmla="*/ 399 w 2094"/>
                <a:gd name="T93" fmla="*/ 515 h 2196"/>
                <a:gd name="T94" fmla="*/ 383 w 2094"/>
                <a:gd name="T95" fmla="*/ 515 h 2196"/>
                <a:gd name="T96" fmla="*/ 384 w 2094"/>
                <a:gd name="T97" fmla="*/ 528 h 2196"/>
                <a:gd name="T98" fmla="*/ 390 w 2094"/>
                <a:gd name="T99" fmla="*/ 542 h 2196"/>
                <a:gd name="T100" fmla="*/ 392 w 2094"/>
                <a:gd name="T101" fmla="*/ 548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4"/>
                <a:gd name="T154" fmla="*/ 0 h 2196"/>
                <a:gd name="T155" fmla="*/ 2094 w 2094"/>
                <a:gd name="T156" fmla="*/ 2196 h 2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4" h="2196">
                  <a:moveTo>
                    <a:pt x="1571" y="2196"/>
                  </a:moveTo>
                  <a:lnTo>
                    <a:pt x="1508" y="2171"/>
                  </a:lnTo>
                  <a:lnTo>
                    <a:pt x="1448" y="2146"/>
                  </a:lnTo>
                  <a:lnTo>
                    <a:pt x="1387" y="2119"/>
                  </a:lnTo>
                  <a:lnTo>
                    <a:pt x="1331" y="2094"/>
                  </a:lnTo>
                  <a:lnTo>
                    <a:pt x="1272" y="2067"/>
                  </a:lnTo>
                  <a:lnTo>
                    <a:pt x="1217" y="2042"/>
                  </a:lnTo>
                  <a:lnTo>
                    <a:pt x="1161" y="2020"/>
                  </a:lnTo>
                  <a:lnTo>
                    <a:pt x="1109" y="1999"/>
                  </a:lnTo>
                  <a:lnTo>
                    <a:pt x="1071" y="1994"/>
                  </a:lnTo>
                  <a:lnTo>
                    <a:pt x="1024" y="1986"/>
                  </a:lnTo>
                  <a:lnTo>
                    <a:pt x="968" y="1977"/>
                  </a:lnTo>
                  <a:lnTo>
                    <a:pt x="910" y="1973"/>
                  </a:lnTo>
                  <a:lnTo>
                    <a:pt x="852" y="1968"/>
                  </a:lnTo>
                  <a:lnTo>
                    <a:pt x="801" y="1971"/>
                  </a:lnTo>
                  <a:lnTo>
                    <a:pt x="762" y="1980"/>
                  </a:lnTo>
                  <a:lnTo>
                    <a:pt x="739" y="1999"/>
                  </a:lnTo>
                  <a:lnTo>
                    <a:pt x="718" y="1999"/>
                  </a:lnTo>
                  <a:lnTo>
                    <a:pt x="699" y="1999"/>
                  </a:lnTo>
                  <a:lnTo>
                    <a:pt x="681" y="2001"/>
                  </a:lnTo>
                  <a:lnTo>
                    <a:pt x="662" y="2004"/>
                  </a:lnTo>
                  <a:lnTo>
                    <a:pt x="643" y="2004"/>
                  </a:lnTo>
                  <a:lnTo>
                    <a:pt x="626" y="2005"/>
                  </a:lnTo>
                  <a:lnTo>
                    <a:pt x="609" y="2007"/>
                  </a:lnTo>
                  <a:lnTo>
                    <a:pt x="594" y="2008"/>
                  </a:lnTo>
                  <a:lnTo>
                    <a:pt x="504" y="2005"/>
                  </a:lnTo>
                  <a:lnTo>
                    <a:pt x="426" y="1999"/>
                  </a:lnTo>
                  <a:lnTo>
                    <a:pt x="353" y="1992"/>
                  </a:lnTo>
                  <a:lnTo>
                    <a:pt x="285" y="1991"/>
                  </a:lnTo>
                  <a:lnTo>
                    <a:pt x="215" y="1992"/>
                  </a:lnTo>
                  <a:lnTo>
                    <a:pt x="148" y="2004"/>
                  </a:lnTo>
                  <a:lnTo>
                    <a:pt x="76" y="2025"/>
                  </a:lnTo>
                  <a:lnTo>
                    <a:pt x="0" y="2062"/>
                  </a:lnTo>
                  <a:lnTo>
                    <a:pt x="1" y="2042"/>
                  </a:lnTo>
                  <a:lnTo>
                    <a:pt x="10" y="2026"/>
                  </a:lnTo>
                  <a:lnTo>
                    <a:pt x="20" y="2011"/>
                  </a:lnTo>
                  <a:lnTo>
                    <a:pt x="35" y="1999"/>
                  </a:lnTo>
                  <a:lnTo>
                    <a:pt x="51" y="1988"/>
                  </a:lnTo>
                  <a:lnTo>
                    <a:pt x="68" y="1979"/>
                  </a:lnTo>
                  <a:lnTo>
                    <a:pt x="85" y="1970"/>
                  </a:lnTo>
                  <a:lnTo>
                    <a:pt x="102" y="1964"/>
                  </a:lnTo>
                  <a:lnTo>
                    <a:pt x="129" y="1945"/>
                  </a:lnTo>
                  <a:lnTo>
                    <a:pt x="173" y="1918"/>
                  </a:lnTo>
                  <a:lnTo>
                    <a:pt x="226" y="1884"/>
                  </a:lnTo>
                  <a:lnTo>
                    <a:pt x="285" y="1846"/>
                  </a:lnTo>
                  <a:lnTo>
                    <a:pt x="339" y="1806"/>
                  </a:lnTo>
                  <a:lnTo>
                    <a:pt x="385" y="1766"/>
                  </a:lnTo>
                  <a:lnTo>
                    <a:pt x="418" y="1729"/>
                  </a:lnTo>
                  <a:lnTo>
                    <a:pt x="431" y="1697"/>
                  </a:lnTo>
                  <a:lnTo>
                    <a:pt x="436" y="1680"/>
                  </a:lnTo>
                  <a:lnTo>
                    <a:pt x="443" y="1669"/>
                  </a:lnTo>
                  <a:lnTo>
                    <a:pt x="448" y="1658"/>
                  </a:lnTo>
                  <a:lnTo>
                    <a:pt x="453" y="1649"/>
                  </a:lnTo>
                  <a:lnTo>
                    <a:pt x="458" y="1639"/>
                  </a:lnTo>
                  <a:lnTo>
                    <a:pt x="467" y="1629"/>
                  </a:lnTo>
                  <a:lnTo>
                    <a:pt x="477" y="1614"/>
                  </a:lnTo>
                  <a:lnTo>
                    <a:pt x="492" y="1598"/>
                  </a:lnTo>
                  <a:lnTo>
                    <a:pt x="531" y="1480"/>
                  </a:lnTo>
                  <a:lnTo>
                    <a:pt x="572" y="1364"/>
                  </a:lnTo>
                  <a:lnTo>
                    <a:pt x="608" y="1251"/>
                  </a:lnTo>
                  <a:lnTo>
                    <a:pt x="642" y="1137"/>
                  </a:lnTo>
                  <a:lnTo>
                    <a:pt x="667" y="1022"/>
                  </a:lnTo>
                  <a:lnTo>
                    <a:pt x="689" y="908"/>
                  </a:lnTo>
                  <a:lnTo>
                    <a:pt x="703" y="793"/>
                  </a:lnTo>
                  <a:lnTo>
                    <a:pt x="708" y="678"/>
                  </a:lnTo>
                  <a:lnTo>
                    <a:pt x="693" y="641"/>
                  </a:lnTo>
                  <a:lnTo>
                    <a:pt x="677" y="607"/>
                  </a:lnTo>
                  <a:lnTo>
                    <a:pt x="662" y="573"/>
                  </a:lnTo>
                  <a:lnTo>
                    <a:pt x="649" y="542"/>
                  </a:lnTo>
                  <a:lnTo>
                    <a:pt x="632" y="509"/>
                  </a:lnTo>
                  <a:lnTo>
                    <a:pt x="615" y="478"/>
                  </a:lnTo>
                  <a:lnTo>
                    <a:pt x="594" y="449"/>
                  </a:lnTo>
                  <a:lnTo>
                    <a:pt x="574" y="419"/>
                  </a:lnTo>
                  <a:lnTo>
                    <a:pt x="574" y="413"/>
                  </a:lnTo>
                  <a:lnTo>
                    <a:pt x="574" y="402"/>
                  </a:lnTo>
                  <a:lnTo>
                    <a:pt x="596" y="399"/>
                  </a:lnTo>
                  <a:lnTo>
                    <a:pt x="621" y="397"/>
                  </a:lnTo>
                  <a:lnTo>
                    <a:pt x="647" y="393"/>
                  </a:lnTo>
                  <a:lnTo>
                    <a:pt x="672" y="388"/>
                  </a:lnTo>
                  <a:lnTo>
                    <a:pt x="698" y="382"/>
                  </a:lnTo>
                  <a:lnTo>
                    <a:pt x="725" y="378"/>
                  </a:lnTo>
                  <a:lnTo>
                    <a:pt x="752" y="375"/>
                  </a:lnTo>
                  <a:lnTo>
                    <a:pt x="779" y="375"/>
                  </a:lnTo>
                  <a:lnTo>
                    <a:pt x="800" y="400"/>
                  </a:lnTo>
                  <a:lnTo>
                    <a:pt x="827" y="431"/>
                  </a:lnTo>
                  <a:lnTo>
                    <a:pt x="856" y="459"/>
                  </a:lnTo>
                  <a:lnTo>
                    <a:pt x="890" y="487"/>
                  </a:lnTo>
                  <a:lnTo>
                    <a:pt x="924" y="506"/>
                  </a:lnTo>
                  <a:lnTo>
                    <a:pt x="963" y="514"/>
                  </a:lnTo>
                  <a:lnTo>
                    <a:pt x="1003" y="506"/>
                  </a:lnTo>
                  <a:lnTo>
                    <a:pt x="1048" y="481"/>
                  </a:lnTo>
                  <a:lnTo>
                    <a:pt x="1078" y="464"/>
                  </a:lnTo>
                  <a:lnTo>
                    <a:pt x="1116" y="434"/>
                  </a:lnTo>
                  <a:lnTo>
                    <a:pt x="1151" y="396"/>
                  </a:lnTo>
                  <a:lnTo>
                    <a:pt x="1190" y="354"/>
                  </a:lnTo>
                  <a:lnTo>
                    <a:pt x="1224" y="308"/>
                  </a:lnTo>
                  <a:lnTo>
                    <a:pt x="1256" y="266"/>
                  </a:lnTo>
                  <a:lnTo>
                    <a:pt x="1284" y="226"/>
                  </a:lnTo>
                  <a:lnTo>
                    <a:pt x="1304" y="196"/>
                  </a:lnTo>
                  <a:lnTo>
                    <a:pt x="1314" y="196"/>
                  </a:lnTo>
                  <a:lnTo>
                    <a:pt x="1324" y="196"/>
                  </a:lnTo>
                  <a:lnTo>
                    <a:pt x="1389" y="254"/>
                  </a:lnTo>
                  <a:lnTo>
                    <a:pt x="1459" y="294"/>
                  </a:lnTo>
                  <a:lnTo>
                    <a:pt x="1530" y="314"/>
                  </a:lnTo>
                  <a:lnTo>
                    <a:pt x="1605" y="319"/>
                  </a:lnTo>
                  <a:lnTo>
                    <a:pt x="1678" y="307"/>
                  </a:lnTo>
                  <a:lnTo>
                    <a:pt x="1754" y="282"/>
                  </a:lnTo>
                  <a:lnTo>
                    <a:pt x="1830" y="243"/>
                  </a:lnTo>
                  <a:lnTo>
                    <a:pt x="1909" y="196"/>
                  </a:lnTo>
                  <a:lnTo>
                    <a:pt x="1926" y="171"/>
                  </a:lnTo>
                  <a:lnTo>
                    <a:pt x="1944" y="148"/>
                  </a:lnTo>
                  <a:lnTo>
                    <a:pt x="1961" y="124"/>
                  </a:lnTo>
                  <a:lnTo>
                    <a:pt x="1978" y="100"/>
                  </a:lnTo>
                  <a:lnTo>
                    <a:pt x="1992" y="75"/>
                  </a:lnTo>
                  <a:lnTo>
                    <a:pt x="2007" y="50"/>
                  </a:lnTo>
                  <a:lnTo>
                    <a:pt x="2019" y="25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3" y="0"/>
                  </a:lnTo>
                  <a:lnTo>
                    <a:pt x="2050" y="9"/>
                  </a:lnTo>
                  <a:lnTo>
                    <a:pt x="2058" y="19"/>
                  </a:lnTo>
                  <a:lnTo>
                    <a:pt x="2066" y="29"/>
                  </a:lnTo>
                  <a:lnTo>
                    <a:pt x="2075" y="41"/>
                  </a:lnTo>
                  <a:lnTo>
                    <a:pt x="2080" y="53"/>
                  </a:lnTo>
                  <a:lnTo>
                    <a:pt x="2087" y="66"/>
                  </a:lnTo>
                  <a:lnTo>
                    <a:pt x="2090" y="80"/>
                  </a:lnTo>
                  <a:lnTo>
                    <a:pt x="2094" y="97"/>
                  </a:lnTo>
                  <a:lnTo>
                    <a:pt x="2046" y="143"/>
                  </a:lnTo>
                  <a:lnTo>
                    <a:pt x="2000" y="189"/>
                  </a:lnTo>
                  <a:lnTo>
                    <a:pt x="1953" y="235"/>
                  </a:lnTo>
                  <a:lnTo>
                    <a:pt x="1907" y="282"/>
                  </a:lnTo>
                  <a:lnTo>
                    <a:pt x="1859" y="328"/>
                  </a:lnTo>
                  <a:lnTo>
                    <a:pt x="1815" y="376"/>
                  </a:lnTo>
                  <a:lnTo>
                    <a:pt x="1774" y="427"/>
                  </a:lnTo>
                  <a:lnTo>
                    <a:pt x="1735" y="481"/>
                  </a:lnTo>
                  <a:lnTo>
                    <a:pt x="1700" y="518"/>
                  </a:lnTo>
                  <a:lnTo>
                    <a:pt x="1674" y="548"/>
                  </a:lnTo>
                  <a:lnTo>
                    <a:pt x="1654" y="568"/>
                  </a:lnTo>
                  <a:lnTo>
                    <a:pt x="1640" y="585"/>
                  </a:lnTo>
                  <a:lnTo>
                    <a:pt x="1628" y="595"/>
                  </a:lnTo>
                  <a:lnTo>
                    <a:pt x="1620" y="602"/>
                  </a:lnTo>
                  <a:lnTo>
                    <a:pt x="1610" y="608"/>
                  </a:lnTo>
                  <a:lnTo>
                    <a:pt x="1601" y="616"/>
                  </a:lnTo>
                  <a:lnTo>
                    <a:pt x="1576" y="667"/>
                  </a:lnTo>
                  <a:lnTo>
                    <a:pt x="1557" y="710"/>
                  </a:lnTo>
                  <a:lnTo>
                    <a:pt x="1540" y="747"/>
                  </a:lnTo>
                  <a:lnTo>
                    <a:pt x="1525" y="784"/>
                  </a:lnTo>
                  <a:lnTo>
                    <a:pt x="1506" y="821"/>
                  </a:lnTo>
                  <a:lnTo>
                    <a:pt x="1486" y="867"/>
                  </a:lnTo>
                  <a:lnTo>
                    <a:pt x="1459" y="924"/>
                  </a:lnTo>
                  <a:lnTo>
                    <a:pt x="1426" y="1000"/>
                  </a:lnTo>
                  <a:lnTo>
                    <a:pt x="1423" y="1056"/>
                  </a:lnTo>
                  <a:lnTo>
                    <a:pt x="1426" y="1116"/>
                  </a:lnTo>
                  <a:lnTo>
                    <a:pt x="1431" y="1178"/>
                  </a:lnTo>
                  <a:lnTo>
                    <a:pt x="1442" y="1242"/>
                  </a:lnTo>
                  <a:lnTo>
                    <a:pt x="1450" y="1304"/>
                  </a:lnTo>
                  <a:lnTo>
                    <a:pt x="1462" y="1366"/>
                  </a:lnTo>
                  <a:lnTo>
                    <a:pt x="1476" y="1428"/>
                  </a:lnTo>
                  <a:lnTo>
                    <a:pt x="1489" y="1490"/>
                  </a:lnTo>
                  <a:lnTo>
                    <a:pt x="1503" y="1534"/>
                  </a:lnTo>
                  <a:lnTo>
                    <a:pt x="1523" y="1598"/>
                  </a:lnTo>
                  <a:lnTo>
                    <a:pt x="1547" y="1669"/>
                  </a:lnTo>
                  <a:lnTo>
                    <a:pt x="1577" y="1745"/>
                  </a:lnTo>
                  <a:lnTo>
                    <a:pt x="1611" y="1819"/>
                  </a:lnTo>
                  <a:lnTo>
                    <a:pt x="1652" y="1887"/>
                  </a:lnTo>
                  <a:lnTo>
                    <a:pt x="1696" y="1943"/>
                  </a:lnTo>
                  <a:lnTo>
                    <a:pt x="1746" y="1982"/>
                  </a:lnTo>
                  <a:lnTo>
                    <a:pt x="1785" y="1985"/>
                  </a:lnTo>
                  <a:lnTo>
                    <a:pt x="1825" y="1989"/>
                  </a:lnTo>
                  <a:lnTo>
                    <a:pt x="1868" y="1994"/>
                  </a:lnTo>
                  <a:lnTo>
                    <a:pt x="1912" y="2001"/>
                  </a:lnTo>
                  <a:lnTo>
                    <a:pt x="1954" y="2010"/>
                  </a:lnTo>
                  <a:lnTo>
                    <a:pt x="1997" y="2023"/>
                  </a:lnTo>
                  <a:lnTo>
                    <a:pt x="2036" y="2039"/>
                  </a:lnTo>
                  <a:lnTo>
                    <a:pt x="2073" y="2062"/>
                  </a:lnTo>
                  <a:lnTo>
                    <a:pt x="2058" y="2064"/>
                  </a:lnTo>
                  <a:lnTo>
                    <a:pt x="2021" y="2070"/>
                  </a:lnTo>
                  <a:lnTo>
                    <a:pt x="1965" y="2075"/>
                  </a:lnTo>
                  <a:lnTo>
                    <a:pt x="1903" y="2082"/>
                  </a:lnTo>
                  <a:lnTo>
                    <a:pt x="1837" y="2087"/>
                  </a:lnTo>
                  <a:lnTo>
                    <a:pt x="1778" y="2093"/>
                  </a:lnTo>
                  <a:lnTo>
                    <a:pt x="1730" y="2095"/>
                  </a:lnTo>
                  <a:lnTo>
                    <a:pt x="1705" y="2098"/>
                  </a:lnTo>
                  <a:lnTo>
                    <a:pt x="1683" y="2090"/>
                  </a:lnTo>
                  <a:lnTo>
                    <a:pt x="1662" y="2082"/>
                  </a:lnTo>
                  <a:lnTo>
                    <a:pt x="1642" y="2075"/>
                  </a:lnTo>
                  <a:lnTo>
                    <a:pt x="1622" y="2067"/>
                  </a:lnTo>
                  <a:lnTo>
                    <a:pt x="1599" y="2059"/>
                  </a:lnTo>
                  <a:lnTo>
                    <a:pt x="1579" y="2053"/>
                  </a:lnTo>
                  <a:lnTo>
                    <a:pt x="1559" y="2047"/>
                  </a:lnTo>
                  <a:lnTo>
                    <a:pt x="1540" y="2044"/>
                  </a:lnTo>
                  <a:lnTo>
                    <a:pt x="1533" y="2057"/>
                  </a:lnTo>
                  <a:lnTo>
                    <a:pt x="1532" y="2070"/>
                  </a:lnTo>
                  <a:lnTo>
                    <a:pt x="1530" y="2084"/>
                  </a:lnTo>
                  <a:lnTo>
                    <a:pt x="1535" y="2098"/>
                  </a:lnTo>
                  <a:lnTo>
                    <a:pt x="1538" y="2112"/>
                  </a:lnTo>
                  <a:lnTo>
                    <a:pt x="1545" y="2128"/>
                  </a:lnTo>
                  <a:lnTo>
                    <a:pt x="1552" y="2143"/>
                  </a:lnTo>
                  <a:lnTo>
                    <a:pt x="1560" y="2160"/>
                  </a:lnTo>
                  <a:lnTo>
                    <a:pt x="1562" y="2168"/>
                  </a:lnTo>
                  <a:lnTo>
                    <a:pt x="1566" y="2175"/>
                  </a:lnTo>
                  <a:lnTo>
                    <a:pt x="1567" y="2180"/>
                  </a:lnTo>
                  <a:lnTo>
                    <a:pt x="1569" y="2184"/>
                  </a:lnTo>
                  <a:lnTo>
                    <a:pt x="1569" y="2190"/>
                  </a:lnTo>
                  <a:lnTo>
                    <a:pt x="1571" y="219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236" y="2281"/>
              <a:ext cx="699" cy="441"/>
            </a:xfrm>
            <a:custGeom>
              <a:avLst/>
              <a:gdLst>
                <a:gd name="T0" fmla="*/ 39 w 1398"/>
                <a:gd name="T1" fmla="*/ 218 h 883"/>
                <a:gd name="T2" fmla="*/ 25 w 1398"/>
                <a:gd name="T3" fmla="*/ 213 h 883"/>
                <a:gd name="T4" fmla="*/ 14 w 1398"/>
                <a:gd name="T5" fmla="*/ 206 h 883"/>
                <a:gd name="T6" fmla="*/ 5 w 1398"/>
                <a:gd name="T7" fmla="*/ 199 h 883"/>
                <a:gd name="T8" fmla="*/ 1 w 1398"/>
                <a:gd name="T9" fmla="*/ 191 h 883"/>
                <a:gd name="T10" fmla="*/ 5 w 1398"/>
                <a:gd name="T11" fmla="*/ 182 h 883"/>
                <a:gd name="T12" fmla="*/ 12 w 1398"/>
                <a:gd name="T13" fmla="*/ 174 h 883"/>
                <a:gd name="T14" fmla="*/ 21 w 1398"/>
                <a:gd name="T15" fmla="*/ 167 h 883"/>
                <a:gd name="T16" fmla="*/ 33 w 1398"/>
                <a:gd name="T17" fmla="*/ 155 h 883"/>
                <a:gd name="T18" fmla="*/ 54 w 1398"/>
                <a:gd name="T19" fmla="*/ 129 h 883"/>
                <a:gd name="T20" fmla="*/ 81 w 1398"/>
                <a:gd name="T21" fmla="*/ 100 h 883"/>
                <a:gd name="T22" fmla="*/ 106 w 1398"/>
                <a:gd name="T23" fmla="*/ 79 h 883"/>
                <a:gd name="T24" fmla="*/ 117 w 1398"/>
                <a:gd name="T25" fmla="*/ 77 h 883"/>
                <a:gd name="T26" fmla="*/ 120 w 1398"/>
                <a:gd name="T27" fmla="*/ 81 h 883"/>
                <a:gd name="T28" fmla="*/ 125 w 1398"/>
                <a:gd name="T29" fmla="*/ 85 h 883"/>
                <a:gd name="T30" fmla="*/ 132 w 1398"/>
                <a:gd name="T31" fmla="*/ 89 h 883"/>
                <a:gd name="T32" fmla="*/ 161 w 1398"/>
                <a:gd name="T33" fmla="*/ 93 h 883"/>
                <a:gd name="T34" fmla="*/ 200 w 1398"/>
                <a:gd name="T35" fmla="*/ 81 h 883"/>
                <a:gd name="T36" fmla="*/ 227 w 1398"/>
                <a:gd name="T37" fmla="*/ 54 h 883"/>
                <a:gd name="T38" fmla="*/ 244 w 1398"/>
                <a:gd name="T39" fmla="*/ 18 h 883"/>
                <a:gd name="T40" fmla="*/ 251 w 1398"/>
                <a:gd name="T41" fmla="*/ 0 h 883"/>
                <a:gd name="T42" fmla="*/ 260 w 1398"/>
                <a:gd name="T43" fmla="*/ 2 h 883"/>
                <a:gd name="T44" fmla="*/ 267 w 1398"/>
                <a:gd name="T45" fmla="*/ 7 h 883"/>
                <a:gd name="T46" fmla="*/ 276 w 1398"/>
                <a:gd name="T47" fmla="*/ 11 h 883"/>
                <a:gd name="T48" fmla="*/ 295 w 1398"/>
                <a:gd name="T49" fmla="*/ 15 h 883"/>
                <a:gd name="T50" fmla="*/ 319 w 1398"/>
                <a:gd name="T51" fmla="*/ 27 h 883"/>
                <a:gd name="T52" fmla="*/ 337 w 1398"/>
                <a:gd name="T53" fmla="*/ 48 h 883"/>
                <a:gd name="T54" fmla="*/ 347 w 1398"/>
                <a:gd name="T55" fmla="*/ 75 h 883"/>
                <a:gd name="T56" fmla="*/ 343 w 1398"/>
                <a:gd name="T57" fmla="*/ 97 h 883"/>
                <a:gd name="T58" fmla="*/ 329 w 1398"/>
                <a:gd name="T59" fmla="*/ 109 h 883"/>
                <a:gd name="T60" fmla="*/ 315 w 1398"/>
                <a:gd name="T61" fmla="*/ 113 h 883"/>
                <a:gd name="T62" fmla="*/ 297 w 1398"/>
                <a:gd name="T63" fmla="*/ 112 h 883"/>
                <a:gd name="T64" fmla="*/ 279 w 1398"/>
                <a:gd name="T65" fmla="*/ 109 h 883"/>
                <a:gd name="T66" fmla="*/ 271 w 1398"/>
                <a:gd name="T67" fmla="*/ 107 h 883"/>
                <a:gd name="T68" fmla="*/ 265 w 1398"/>
                <a:gd name="T69" fmla="*/ 107 h 883"/>
                <a:gd name="T70" fmla="*/ 260 w 1398"/>
                <a:gd name="T71" fmla="*/ 109 h 883"/>
                <a:gd name="T72" fmla="*/ 259 w 1398"/>
                <a:gd name="T73" fmla="*/ 116 h 883"/>
                <a:gd name="T74" fmla="*/ 261 w 1398"/>
                <a:gd name="T75" fmla="*/ 123 h 883"/>
                <a:gd name="T76" fmla="*/ 264 w 1398"/>
                <a:gd name="T77" fmla="*/ 131 h 883"/>
                <a:gd name="T78" fmla="*/ 262 w 1398"/>
                <a:gd name="T79" fmla="*/ 156 h 883"/>
                <a:gd name="T80" fmla="*/ 243 w 1398"/>
                <a:gd name="T81" fmla="*/ 179 h 883"/>
                <a:gd name="T82" fmla="*/ 213 w 1398"/>
                <a:gd name="T83" fmla="*/ 184 h 883"/>
                <a:gd name="T84" fmla="*/ 180 w 1398"/>
                <a:gd name="T85" fmla="*/ 172 h 883"/>
                <a:gd name="T86" fmla="*/ 161 w 1398"/>
                <a:gd name="T87" fmla="*/ 162 h 883"/>
                <a:gd name="T88" fmla="*/ 152 w 1398"/>
                <a:gd name="T89" fmla="*/ 172 h 883"/>
                <a:gd name="T90" fmla="*/ 137 w 1398"/>
                <a:gd name="T91" fmla="*/ 191 h 883"/>
                <a:gd name="T92" fmla="*/ 119 w 1398"/>
                <a:gd name="T93" fmla="*/ 206 h 883"/>
                <a:gd name="T94" fmla="*/ 97 w 1398"/>
                <a:gd name="T95" fmla="*/ 216 h 883"/>
                <a:gd name="T96" fmla="*/ 80 w 1398"/>
                <a:gd name="T97" fmla="*/ 220 h 883"/>
                <a:gd name="T98" fmla="*/ 71 w 1398"/>
                <a:gd name="T99" fmla="*/ 220 h 883"/>
                <a:gd name="T100" fmla="*/ 60 w 1398"/>
                <a:gd name="T101" fmla="*/ 220 h 883"/>
                <a:gd name="T102" fmla="*/ 51 w 1398"/>
                <a:gd name="T103" fmla="*/ 220 h 8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8"/>
                <a:gd name="T157" fmla="*/ 0 h 883"/>
                <a:gd name="T158" fmla="*/ 1398 w 1398"/>
                <a:gd name="T159" fmla="*/ 883 h 8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8" h="883">
                  <a:moveTo>
                    <a:pt x="185" y="883"/>
                  </a:moveTo>
                  <a:lnTo>
                    <a:pt x="155" y="874"/>
                  </a:lnTo>
                  <a:lnTo>
                    <a:pt x="128" y="864"/>
                  </a:lnTo>
                  <a:lnTo>
                    <a:pt x="102" y="852"/>
                  </a:lnTo>
                  <a:lnTo>
                    <a:pt x="82" y="840"/>
                  </a:lnTo>
                  <a:lnTo>
                    <a:pt x="58" y="826"/>
                  </a:lnTo>
                  <a:lnTo>
                    <a:pt x="38" y="812"/>
                  </a:lnTo>
                  <a:lnTo>
                    <a:pt x="19" y="799"/>
                  </a:lnTo>
                  <a:lnTo>
                    <a:pt x="0" y="786"/>
                  </a:lnTo>
                  <a:lnTo>
                    <a:pt x="4" y="765"/>
                  </a:lnTo>
                  <a:lnTo>
                    <a:pt x="12" y="746"/>
                  </a:lnTo>
                  <a:lnTo>
                    <a:pt x="22" y="728"/>
                  </a:lnTo>
                  <a:lnTo>
                    <a:pt x="36" y="712"/>
                  </a:lnTo>
                  <a:lnTo>
                    <a:pt x="50" y="696"/>
                  </a:lnTo>
                  <a:lnTo>
                    <a:pt x="67" y="682"/>
                  </a:lnTo>
                  <a:lnTo>
                    <a:pt x="84" y="669"/>
                  </a:lnTo>
                  <a:lnTo>
                    <a:pt x="104" y="660"/>
                  </a:lnTo>
                  <a:lnTo>
                    <a:pt x="129" y="623"/>
                  </a:lnTo>
                  <a:lnTo>
                    <a:pt x="168" y="575"/>
                  </a:lnTo>
                  <a:lnTo>
                    <a:pt x="216" y="517"/>
                  </a:lnTo>
                  <a:lnTo>
                    <a:pt x="270" y="458"/>
                  </a:lnTo>
                  <a:lnTo>
                    <a:pt x="323" y="400"/>
                  </a:lnTo>
                  <a:lnTo>
                    <a:pt x="377" y="352"/>
                  </a:lnTo>
                  <a:lnTo>
                    <a:pt x="425" y="316"/>
                  </a:lnTo>
                  <a:lnTo>
                    <a:pt x="462" y="303"/>
                  </a:lnTo>
                  <a:lnTo>
                    <a:pt x="469" y="310"/>
                  </a:lnTo>
                  <a:lnTo>
                    <a:pt x="476" y="319"/>
                  </a:lnTo>
                  <a:lnTo>
                    <a:pt x="483" y="327"/>
                  </a:lnTo>
                  <a:lnTo>
                    <a:pt x="493" y="334"/>
                  </a:lnTo>
                  <a:lnTo>
                    <a:pt x="501" y="340"/>
                  </a:lnTo>
                  <a:lnTo>
                    <a:pt x="513" y="347"/>
                  </a:lnTo>
                  <a:lnTo>
                    <a:pt x="527" y="356"/>
                  </a:lnTo>
                  <a:lnTo>
                    <a:pt x="545" y="366"/>
                  </a:lnTo>
                  <a:lnTo>
                    <a:pt x="644" y="374"/>
                  </a:lnTo>
                  <a:lnTo>
                    <a:pt x="731" y="359"/>
                  </a:lnTo>
                  <a:lnTo>
                    <a:pt x="802" y="325"/>
                  </a:lnTo>
                  <a:lnTo>
                    <a:pt x="863" y="279"/>
                  </a:lnTo>
                  <a:lnTo>
                    <a:pt x="911" y="219"/>
                  </a:lnTo>
                  <a:lnTo>
                    <a:pt x="948" y="151"/>
                  </a:lnTo>
                  <a:lnTo>
                    <a:pt x="977" y="75"/>
                  </a:lnTo>
                  <a:lnTo>
                    <a:pt x="997" y="0"/>
                  </a:lnTo>
                  <a:lnTo>
                    <a:pt x="1007" y="0"/>
                  </a:lnTo>
                  <a:lnTo>
                    <a:pt x="1023" y="5"/>
                  </a:lnTo>
                  <a:lnTo>
                    <a:pt x="1038" y="10"/>
                  </a:lnTo>
                  <a:lnTo>
                    <a:pt x="1053" y="19"/>
                  </a:lnTo>
                  <a:lnTo>
                    <a:pt x="1068" y="28"/>
                  </a:lnTo>
                  <a:lnTo>
                    <a:pt x="1085" y="37"/>
                  </a:lnTo>
                  <a:lnTo>
                    <a:pt x="1102" y="44"/>
                  </a:lnTo>
                  <a:lnTo>
                    <a:pt x="1119" y="53"/>
                  </a:lnTo>
                  <a:lnTo>
                    <a:pt x="1177" y="61"/>
                  </a:lnTo>
                  <a:lnTo>
                    <a:pt x="1230" y="81"/>
                  </a:lnTo>
                  <a:lnTo>
                    <a:pt x="1276" y="111"/>
                  </a:lnTo>
                  <a:lnTo>
                    <a:pt x="1316" y="151"/>
                  </a:lnTo>
                  <a:lnTo>
                    <a:pt x="1347" y="195"/>
                  </a:lnTo>
                  <a:lnTo>
                    <a:pt x="1372" y="245"/>
                  </a:lnTo>
                  <a:lnTo>
                    <a:pt x="1388" y="300"/>
                  </a:lnTo>
                  <a:lnTo>
                    <a:pt x="1398" y="358"/>
                  </a:lnTo>
                  <a:lnTo>
                    <a:pt x="1371" y="391"/>
                  </a:lnTo>
                  <a:lnTo>
                    <a:pt x="1344" y="418"/>
                  </a:lnTo>
                  <a:lnTo>
                    <a:pt x="1316" y="436"/>
                  </a:lnTo>
                  <a:lnTo>
                    <a:pt x="1291" y="448"/>
                  </a:lnTo>
                  <a:lnTo>
                    <a:pt x="1260" y="452"/>
                  </a:lnTo>
                  <a:lnTo>
                    <a:pt x="1226" y="454"/>
                  </a:lnTo>
                  <a:lnTo>
                    <a:pt x="1186" y="451"/>
                  </a:lnTo>
                  <a:lnTo>
                    <a:pt x="1142" y="446"/>
                  </a:lnTo>
                  <a:lnTo>
                    <a:pt x="1116" y="439"/>
                  </a:lnTo>
                  <a:lnTo>
                    <a:pt x="1097" y="436"/>
                  </a:lnTo>
                  <a:lnTo>
                    <a:pt x="1082" y="431"/>
                  </a:lnTo>
                  <a:lnTo>
                    <a:pt x="1074" y="430"/>
                  </a:lnTo>
                  <a:lnTo>
                    <a:pt x="1060" y="428"/>
                  </a:lnTo>
                  <a:lnTo>
                    <a:pt x="1048" y="428"/>
                  </a:lnTo>
                  <a:lnTo>
                    <a:pt x="1038" y="437"/>
                  </a:lnTo>
                  <a:lnTo>
                    <a:pt x="1035" y="451"/>
                  </a:lnTo>
                  <a:lnTo>
                    <a:pt x="1033" y="464"/>
                  </a:lnTo>
                  <a:lnTo>
                    <a:pt x="1038" y="479"/>
                  </a:lnTo>
                  <a:lnTo>
                    <a:pt x="1041" y="493"/>
                  </a:lnTo>
                  <a:lnTo>
                    <a:pt x="1048" y="510"/>
                  </a:lnTo>
                  <a:lnTo>
                    <a:pt x="1053" y="527"/>
                  </a:lnTo>
                  <a:lnTo>
                    <a:pt x="1058" y="545"/>
                  </a:lnTo>
                  <a:lnTo>
                    <a:pt x="1046" y="625"/>
                  </a:lnTo>
                  <a:lnTo>
                    <a:pt x="1018" y="684"/>
                  </a:lnTo>
                  <a:lnTo>
                    <a:pt x="973" y="719"/>
                  </a:lnTo>
                  <a:lnTo>
                    <a:pt x="919" y="739"/>
                  </a:lnTo>
                  <a:lnTo>
                    <a:pt x="855" y="737"/>
                  </a:lnTo>
                  <a:lnTo>
                    <a:pt x="788" y="721"/>
                  </a:lnTo>
                  <a:lnTo>
                    <a:pt x="720" y="691"/>
                  </a:lnTo>
                  <a:lnTo>
                    <a:pt x="658" y="651"/>
                  </a:lnTo>
                  <a:lnTo>
                    <a:pt x="642" y="651"/>
                  </a:lnTo>
                  <a:lnTo>
                    <a:pt x="637" y="651"/>
                  </a:lnTo>
                  <a:lnTo>
                    <a:pt x="608" y="691"/>
                  </a:lnTo>
                  <a:lnTo>
                    <a:pt x="579" y="731"/>
                  </a:lnTo>
                  <a:lnTo>
                    <a:pt x="547" y="765"/>
                  </a:lnTo>
                  <a:lnTo>
                    <a:pt x="515" y="798"/>
                  </a:lnTo>
                  <a:lnTo>
                    <a:pt x="476" y="824"/>
                  </a:lnTo>
                  <a:lnTo>
                    <a:pt x="435" y="848"/>
                  </a:lnTo>
                  <a:lnTo>
                    <a:pt x="389" y="867"/>
                  </a:lnTo>
                  <a:lnTo>
                    <a:pt x="340" y="883"/>
                  </a:lnTo>
                  <a:lnTo>
                    <a:pt x="320" y="883"/>
                  </a:lnTo>
                  <a:lnTo>
                    <a:pt x="301" y="883"/>
                  </a:lnTo>
                  <a:lnTo>
                    <a:pt x="281" y="883"/>
                  </a:lnTo>
                  <a:lnTo>
                    <a:pt x="262" y="883"/>
                  </a:lnTo>
                  <a:lnTo>
                    <a:pt x="241" y="883"/>
                  </a:lnTo>
                  <a:lnTo>
                    <a:pt x="223" y="883"/>
                  </a:lnTo>
                  <a:lnTo>
                    <a:pt x="204" y="883"/>
                  </a:lnTo>
                  <a:lnTo>
                    <a:pt x="185" y="883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092" y="2383"/>
              <a:ext cx="631" cy="313"/>
            </a:xfrm>
            <a:custGeom>
              <a:avLst/>
              <a:gdLst>
                <a:gd name="T0" fmla="*/ 210 w 1264"/>
                <a:gd name="T1" fmla="*/ 154 h 625"/>
                <a:gd name="T2" fmla="*/ 183 w 1264"/>
                <a:gd name="T3" fmla="*/ 145 h 625"/>
                <a:gd name="T4" fmla="*/ 162 w 1264"/>
                <a:gd name="T5" fmla="*/ 131 h 625"/>
                <a:gd name="T6" fmla="*/ 146 w 1264"/>
                <a:gd name="T7" fmla="*/ 112 h 625"/>
                <a:gd name="T8" fmla="*/ 137 w 1264"/>
                <a:gd name="T9" fmla="*/ 100 h 625"/>
                <a:gd name="T10" fmla="*/ 127 w 1264"/>
                <a:gd name="T11" fmla="*/ 102 h 625"/>
                <a:gd name="T12" fmla="*/ 115 w 1264"/>
                <a:gd name="T13" fmla="*/ 108 h 625"/>
                <a:gd name="T14" fmla="*/ 104 w 1264"/>
                <a:gd name="T15" fmla="*/ 114 h 625"/>
                <a:gd name="T16" fmla="*/ 97 w 1264"/>
                <a:gd name="T17" fmla="*/ 116 h 625"/>
                <a:gd name="T18" fmla="*/ 92 w 1264"/>
                <a:gd name="T19" fmla="*/ 116 h 625"/>
                <a:gd name="T20" fmla="*/ 87 w 1264"/>
                <a:gd name="T21" fmla="*/ 116 h 625"/>
                <a:gd name="T22" fmla="*/ 82 w 1264"/>
                <a:gd name="T23" fmla="*/ 115 h 625"/>
                <a:gd name="T24" fmla="*/ 75 w 1264"/>
                <a:gd name="T25" fmla="*/ 106 h 625"/>
                <a:gd name="T26" fmla="*/ 75 w 1264"/>
                <a:gd name="T27" fmla="*/ 94 h 625"/>
                <a:gd name="T28" fmla="*/ 79 w 1264"/>
                <a:gd name="T29" fmla="*/ 83 h 625"/>
                <a:gd name="T30" fmla="*/ 81 w 1264"/>
                <a:gd name="T31" fmla="*/ 74 h 625"/>
                <a:gd name="T32" fmla="*/ 77 w 1264"/>
                <a:gd name="T33" fmla="*/ 70 h 625"/>
                <a:gd name="T34" fmla="*/ 72 w 1264"/>
                <a:gd name="T35" fmla="*/ 70 h 625"/>
                <a:gd name="T36" fmla="*/ 61 w 1264"/>
                <a:gd name="T37" fmla="*/ 73 h 625"/>
                <a:gd name="T38" fmla="*/ 46 w 1264"/>
                <a:gd name="T39" fmla="*/ 78 h 625"/>
                <a:gd name="T40" fmla="*/ 31 w 1264"/>
                <a:gd name="T41" fmla="*/ 81 h 625"/>
                <a:gd name="T42" fmla="*/ 15 w 1264"/>
                <a:gd name="T43" fmla="*/ 79 h 625"/>
                <a:gd name="T44" fmla="*/ 3 w 1264"/>
                <a:gd name="T45" fmla="*/ 66 h 625"/>
                <a:gd name="T46" fmla="*/ 0 w 1264"/>
                <a:gd name="T47" fmla="*/ 51 h 625"/>
                <a:gd name="T48" fmla="*/ 3 w 1264"/>
                <a:gd name="T49" fmla="*/ 39 h 625"/>
                <a:gd name="T50" fmla="*/ 13 w 1264"/>
                <a:gd name="T51" fmla="*/ 26 h 625"/>
                <a:gd name="T52" fmla="*/ 20 w 1264"/>
                <a:gd name="T53" fmla="*/ 17 h 625"/>
                <a:gd name="T54" fmla="*/ 31 w 1264"/>
                <a:gd name="T55" fmla="*/ 13 h 625"/>
                <a:gd name="T56" fmla="*/ 54 w 1264"/>
                <a:gd name="T57" fmla="*/ 14 h 625"/>
                <a:gd name="T58" fmla="*/ 75 w 1264"/>
                <a:gd name="T59" fmla="*/ 14 h 625"/>
                <a:gd name="T60" fmla="*/ 96 w 1264"/>
                <a:gd name="T61" fmla="*/ 7 h 625"/>
                <a:gd name="T62" fmla="*/ 109 w 1264"/>
                <a:gd name="T63" fmla="*/ 0 h 625"/>
                <a:gd name="T64" fmla="*/ 114 w 1264"/>
                <a:gd name="T65" fmla="*/ 15 h 625"/>
                <a:gd name="T66" fmla="*/ 126 w 1264"/>
                <a:gd name="T67" fmla="*/ 42 h 625"/>
                <a:gd name="T68" fmla="*/ 148 w 1264"/>
                <a:gd name="T69" fmla="*/ 60 h 625"/>
                <a:gd name="T70" fmla="*/ 180 w 1264"/>
                <a:gd name="T71" fmla="*/ 66 h 625"/>
                <a:gd name="T72" fmla="*/ 202 w 1264"/>
                <a:gd name="T73" fmla="*/ 61 h 625"/>
                <a:gd name="T74" fmla="*/ 207 w 1264"/>
                <a:gd name="T75" fmla="*/ 58 h 625"/>
                <a:gd name="T76" fmla="*/ 212 w 1264"/>
                <a:gd name="T77" fmla="*/ 56 h 625"/>
                <a:gd name="T78" fmla="*/ 217 w 1264"/>
                <a:gd name="T79" fmla="*/ 55 h 625"/>
                <a:gd name="T80" fmla="*/ 227 w 1264"/>
                <a:gd name="T81" fmla="*/ 64 h 625"/>
                <a:gd name="T82" fmla="*/ 240 w 1264"/>
                <a:gd name="T83" fmla="*/ 75 h 625"/>
                <a:gd name="T84" fmla="*/ 255 w 1264"/>
                <a:gd name="T85" fmla="*/ 82 h 625"/>
                <a:gd name="T86" fmla="*/ 275 w 1264"/>
                <a:gd name="T87" fmla="*/ 88 h 625"/>
                <a:gd name="T88" fmla="*/ 293 w 1264"/>
                <a:gd name="T89" fmla="*/ 100 h 625"/>
                <a:gd name="T90" fmla="*/ 303 w 1264"/>
                <a:gd name="T91" fmla="*/ 111 h 625"/>
                <a:gd name="T92" fmla="*/ 307 w 1264"/>
                <a:gd name="T93" fmla="*/ 116 h 625"/>
                <a:gd name="T94" fmla="*/ 311 w 1264"/>
                <a:gd name="T95" fmla="*/ 120 h 625"/>
                <a:gd name="T96" fmla="*/ 313 w 1264"/>
                <a:gd name="T97" fmla="*/ 127 h 625"/>
                <a:gd name="T98" fmla="*/ 314 w 1264"/>
                <a:gd name="T99" fmla="*/ 133 h 625"/>
                <a:gd name="T100" fmla="*/ 315 w 1264"/>
                <a:gd name="T101" fmla="*/ 137 h 625"/>
                <a:gd name="T102" fmla="*/ 312 w 1264"/>
                <a:gd name="T103" fmla="*/ 137 h 625"/>
                <a:gd name="T104" fmla="*/ 309 w 1264"/>
                <a:gd name="T105" fmla="*/ 137 h 625"/>
                <a:gd name="T106" fmla="*/ 297 w 1264"/>
                <a:gd name="T107" fmla="*/ 142 h 625"/>
                <a:gd name="T108" fmla="*/ 278 w 1264"/>
                <a:gd name="T109" fmla="*/ 149 h 625"/>
                <a:gd name="T110" fmla="*/ 258 w 1264"/>
                <a:gd name="T111" fmla="*/ 154 h 625"/>
                <a:gd name="T112" fmla="*/ 236 w 1264"/>
                <a:gd name="T113" fmla="*/ 156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4"/>
                <a:gd name="T172" fmla="*/ 0 h 625"/>
                <a:gd name="T173" fmla="*/ 1264 w 126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4" h="625">
                  <a:moveTo>
                    <a:pt x="904" y="625"/>
                  </a:moveTo>
                  <a:lnTo>
                    <a:pt x="842" y="615"/>
                  </a:lnTo>
                  <a:lnTo>
                    <a:pt x="786" y="600"/>
                  </a:lnTo>
                  <a:lnTo>
                    <a:pt x="735" y="578"/>
                  </a:lnTo>
                  <a:lnTo>
                    <a:pt x="691" y="553"/>
                  </a:lnTo>
                  <a:lnTo>
                    <a:pt x="651" y="522"/>
                  </a:lnTo>
                  <a:lnTo>
                    <a:pt x="615" y="486"/>
                  </a:lnTo>
                  <a:lnTo>
                    <a:pt x="584" y="446"/>
                  </a:lnTo>
                  <a:lnTo>
                    <a:pt x="564" y="402"/>
                  </a:lnTo>
                  <a:lnTo>
                    <a:pt x="549" y="398"/>
                  </a:lnTo>
                  <a:lnTo>
                    <a:pt x="530" y="401"/>
                  </a:lnTo>
                  <a:lnTo>
                    <a:pt x="508" y="408"/>
                  </a:lnTo>
                  <a:lnTo>
                    <a:pt x="486" y="420"/>
                  </a:lnTo>
                  <a:lnTo>
                    <a:pt x="460" y="432"/>
                  </a:lnTo>
                  <a:lnTo>
                    <a:pt x="438" y="443"/>
                  </a:lnTo>
                  <a:lnTo>
                    <a:pt x="416" y="455"/>
                  </a:lnTo>
                  <a:lnTo>
                    <a:pt x="401" y="464"/>
                  </a:lnTo>
                  <a:lnTo>
                    <a:pt x="389" y="463"/>
                  </a:lnTo>
                  <a:lnTo>
                    <a:pt x="379" y="463"/>
                  </a:lnTo>
                  <a:lnTo>
                    <a:pt x="369" y="463"/>
                  </a:lnTo>
                  <a:lnTo>
                    <a:pt x="358" y="463"/>
                  </a:lnTo>
                  <a:lnTo>
                    <a:pt x="348" y="461"/>
                  </a:lnTo>
                  <a:lnTo>
                    <a:pt x="338" y="460"/>
                  </a:lnTo>
                  <a:lnTo>
                    <a:pt x="328" y="457"/>
                  </a:lnTo>
                  <a:lnTo>
                    <a:pt x="318" y="455"/>
                  </a:lnTo>
                  <a:lnTo>
                    <a:pt x="301" y="423"/>
                  </a:lnTo>
                  <a:lnTo>
                    <a:pt x="297" y="396"/>
                  </a:lnTo>
                  <a:lnTo>
                    <a:pt x="301" y="373"/>
                  </a:lnTo>
                  <a:lnTo>
                    <a:pt x="309" y="352"/>
                  </a:lnTo>
                  <a:lnTo>
                    <a:pt x="318" y="331"/>
                  </a:lnTo>
                  <a:lnTo>
                    <a:pt x="326" y="313"/>
                  </a:lnTo>
                  <a:lnTo>
                    <a:pt x="326" y="294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1" y="277"/>
                  </a:lnTo>
                  <a:lnTo>
                    <a:pt x="289" y="277"/>
                  </a:lnTo>
                  <a:lnTo>
                    <a:pt x="277" y="277"/>
                  </a:lnTo>
                  <a:lnTo>
                    <a:pt x="246" y="290"/>
                  </a:lnTo>
                  <a:lnTo>
                    <a:pt x="216" y="303"/>
                  </a:lnTo>
                  <a:lnTo>
                    <a:pt x="185" y="312"/>
                  </a:lnTo>
                  <a:lnTo>
                    <a:pt x="156" y="319"/>
                  </a:lnTo>
                  <a:lnTo>
                    <a:pt x="126" y="321"/>
                  </a:lnTo>
                  <a:lnTo>
                    <a:pt x="95" y="319"/>
                  </a:lnTo>
                  <a:lnTo>
                    <a:pt x="63" y="313"/>
                  </a:lnTo>
                  <a:lnTo>
                    <a:pt x="31" y="303"/>
                  </a:lnTo>
                  <a:lnTo>
                    <a:pt x="14" y="262"/>
                  </a:lnTo>
                  <a:lnTo>
                    <a:pt x="5" y="231"/>
                  </a:lnTo>
                  <a:lnTo>
                    <a:pt x="0" y="201"/>
                  </a:lnTo>
                  <a:lnTo>
                    <a:pt x="5" y="178"/>
                  </a:lnTo>
                  <a:lnTo>
                    <a:pt x="15" y="153"/>
                  </a:lnTo>
                  <a:lnTo>
                    <a:pt x="31" y="129"/>
                  </a:lnTo>
                  <a:lnTo>
                    <a:pt x="53" y="101"/>
                  </a:lnTo>
                  <a:lnTo>
                    <a:pt x="82" y="71"/>
                  </a:lnTo>
                  <a:lnTo>
                    <a:pt x="82" y="65"/>
                  </a:lnTo>
                  <a:lnTo>
                    <a:pt x="82" y="54"/>
                  </a:lnTo>
                  <a:lnTo>
                    <a:pt x="126" y="49"/>
                  </a:lnTo>
                  <a:lnTo>
                    <a:pt x="172" y="51"/>
                  </a:lnTo>
                  <a:lnTo>
                    <a:pt x="216" y="54"/>
                  </a:lnTo>
                  <a:lnTo>
                    <a:pt x="260" y="57"/>
                  </a:lnTo>
                  <a:lnTo>
                    <a:pt x="302" y="54"/>
                  </a:lnTo>
                  <a:lnTo>
                    <a:pt x="345" y="46"/>
                  </a:lnTo>
                  <a:lnTo>
                    <a:pt x="387" y="28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52" y="0"/>
                  </a:lnTo>
                  <a:lnTo>
                    <a:pt x="457" y="58"/>
                  </a:lnTo>
                  <a:lnTo>
                    <a:pt x="476" y="116"/>
                  </a:lnTo>
                  <a:lnTo>
                    <a:pt x="505" y="166"/>
                  </a:lnTo>
                  <a:lnTo>
                    <a:pt x="545" y="209"/>
                  </a:lnTo>
                  <a:lnTo>
                    <a:pt x="595" y="240"/>
                  </a:lnTo>
                  <a:lnTo>
                    <a:pt x="656" y="259"/>
                  </a:lnTo>
                  <a:lnTo>
                    <a:pt x="724" y="263"/>
                  </a:lnTo>
                  <a:lnTo>
                    <a:pt x="802" y="250"/>
                  </a:lnTo>
                  <a:lnTo>
                    <a:pt x="812" y="243"/>
                  </a:lnTo>
                  <a:lnTo>
                    <a:pt x="822" y="237"/>
                  </a:lnTo>
                  <a:lnTo>
                    <a:pt x="832" y="231"/>
                  </a:lnTo>
                  <a:lnTo>
                    <a:pt x="842" y="226"/>
                  </a:lnTo>
                  <a:lnTo>
                    <a:pt x="851" y="222"/>
                  </a:lnTo>
                  <a:lnTo>
                    <a:pt x="861" y="220"/>
                  </a:lnTo>
                  <a:lnTo>
                    <a:pt x="871" y="220"/>
                  </a:lnTo>
                  <a:lnTo>
                    <a:pt x="883" y="223"/>
                  </a:lnTo>
                  <a:lnTo>
                    <a:pt x="909" y="254"/>
                  </a:lnTo>
                  <a:lnTo>
                    <a:pt x="936" y="281"/>
                  </a:lnTo>
                  <a:lnTo>
                    <a:pt x="961" y="300"/>
                  </a:lnTo>
                  <a:lnTo>
                    <a:pt x="994" y="316"/>
                  </a:lnTo>
                  <a:lnTo>
                    <a:pt x="1024" y="328"/>
                  </a:lnTo>
                  <a:lnTo>
                    <a:pt x="1062" y="342"/>
                  </a:lnTo>
                  <a:lnTo>
                    <a:pt x="1102" y="352"/>
                  </a:lnTo>
                  <a:lnTo>
                    <a:pt x="1150" y="367"/>
                  </a:lnTo>
                  <a:lnTo>
                    <a:pt x="1175" y="398"/>
                  </a:lnTo>
                  <a:lnTo>
                    <a:pt x="1197" y="423"/>
                  </a:lnTo>
                  <a:lnTo>
                    <a:pt x="1213" y="441"/>
                  </a:lnTo>
                  <a:lnTo>
                    <a:pt x="1225" y="455"/>
                  </a:lnTo>
                  <a:lnTo>
                    <a:pt x="1231" y="464"/>
                  </a:lnTo>
                  <a:lnTo>
                    <a:pt x="1240" y="473"/>
                  </a:lnTo>
                  <a:lnTo>
                    <a:pt x="1245" y="480"/>
                  </a:lnTo>
                  <a:lnTo>
                    <a:pt x="1253" y="491"/>
                  </a:lnTo>
                  <a:lnTo>
                    <a:pt x="1255" y="507"/>
                  </a:lnTo>
                  <a:lnTo>
                    <a:pt x="1259" y="522"/>
                  </a:lnTo>
                  <a:lnTo>
                    <a:pt x="1260" y="531"/>
                  </a:lnTo>
                  <a:lnTo>
                    <a:pt x="1262" y="539"/>
                  </a:lnTo>
                  <a:lnTo>
                    <a:pt x="1262" y="547"/>
                  </a:lnTo>
                  <a:lnTo>
                    <a:pt x="1264" y="554"/>
                  </a:lnTo>
                  <a:lnTo>
                    <a:pt x="1250" y="548"/>
                  </a:lnTo>
                  <a:lnTo>
                    <a:pt x="1243" y="545"/>
                  </a:lnTo>
                  <a:lnTo>
                    <a:pt x="1238" y="545"/>
                  </a:lnTo>
                  <a:lnTo>
                    <a:pt x="1233" y="545"/>
                  </a:lnTo>
                  <a:lnTo>
                    <a:pt x="1192" y="566"/>
                  </a:lnTo>
                  <a:lnTo>
                    <a:pt x="1153" y="582"/>
                  </a:lnTo>
                  <a:lnTo>
                    <a:pt x="1114" y="596"/>
                  </a:lnTo>
                  <a:lnTo>
                    <a:pt x="1075" y="607"/>
                  </a:lnTo>
                  <a:lnTo>
                    <a:pt x="1033" y="615"/>
                  </a:lnTo>
                  <a:lnTo>
                    <a:pt x="992" y="621"/>
                  </a:lnTo>
                  <a:lnTo>
                    <a:pt x="948" y="624"/>
                  </a:lnTo>
                  <a:lnTo>
                    <a:pt x="904" y="625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805" y="2374"/>
              <a:ext cx="252" cy="241"/>
            </a:xfrm>
            <a:custGeom>
              <a:avLst/>
              <a:gdLst>
                <a:gd name="T0" fmla="*/ 39 w 504"/>
                <a:gd name="T1" fmla="*/ 121 h 481"/>
                <a:gd name="T2" fmla="*/ 32 w 504"/>
                <a:gd name="T3" fmla="*/ 118 h 481"/>
                <a:gd name="T4" fmla="*/ 25 w 504"/>
                <a:gd name="T5" fmla="*/ 115 h 481"/>
                <a:gd name="T6" fmla="*/ 19 w 504"/>
                <a:gd name="T7" fmla="*/ 111 h 481"/>
                <a:gd name="T8" fmla="*/ 14 w 504"/>
                <a:gd name="T9" fmla="*/ 106 h 481"/>
                <a:gd name="T10" fmla="*/ 8 w 504"/>
                <a:gd name="T11" fmla="*/ 100 h 481"/>
                <a:gd name="T12" fmla="*/ 5 w 504"/>
                <a:gd name="T13" fmla="*/ 95 h 481"/>
                <a:gd name="T14" fmla="*/ 2 w 504"/>
                <a:gd name="T15" fmla="*/ 90 h 481"/>
                <a:gd name="T16" fmla="*/ 0 w 504"/>
                <a:gd name="T17" fmla="*/ 85 h 481"/>
                <a:gd name="T18" fmla="*/ 10 w 504"/>
                <a:gd name="T19" fmla="*/ 76 h 481"/>
                <a:gd name="T20" fmla="*/ 19 w 504"/>
                <a:gd name="T21" fmla="*/ 68 h 481"/>
                <a:gd name="T22" fmla="*/ 24 w 504"/>
                <a:gd name="T23" fmla="*/ 60 h 481"/>
                <a:gd name="T24" fmla="*/ 27 w 504"/>
                <a:gd name="T25" fmla="*/ 52 h 481"/>
                <a:gd name="T26" fmla="*/ 29 w 504"/>
                <a:gd name="T27" fmla="*/ 42 h 481"/>
                <a:gd name="T28" fmla="*/ 30 w 504"/>
                <a:gd name="T29" fmla="*/ 34 h 481"/>
                <a:gd name="T30" fmla="*/ 30 w 504"/>
                <a:gd name="T31" fmla="*/ 24 h 481"/>
                <a:gd name="T32" fmla="*/ 31 w 504"/>
                <a:gd name="T33" fmla="*/ 14 h 481"/>
                <a:gd name="T34" fmla="*/ 34 w 504"/>
                <a:gd name="T35" fmla="*/ 12 h 481"/>
                <a:gd name="T36" fmla="*/ 37 w 504"/>
                <a:gd name="T37" fmla="*/ 11 h 481"/>
                <a:gd name="T38" fmla="*/ 40 w 504"/>
                <a:gd name="T39" fmla="*/ 9 h 481"/>
                <a:gd name="T40" fmla="*/ 44 w 504"/>
                <a:gd name="T41" fmla="*/ 7 h 481"/>
                <a:gd name="T42" fmla="*/ 48 w 504"/>
                <a:gd name="T43" fmla="*/ 5 h 481"/>
                <a:gd name="T44" fmla="*/ 52 w 504"/>
                <a:gd name="T45" fmla="*/ 3 h 481"/>
                <a:gd name="T46" fmla="*/ 55 w 504"/>
                <a:gd name="T47" fmla="*/ 1 h 481"/>
                <a:gd name="T48" fmla="*/ 59 w 504"/>
                <a:gd name="T49" fmla="*/ 0 h 481"/>
                <a:gd name="T50" fmla="*/ 61 w 504"/>
                <a:gd name="T51" fmla="*/ 9 h 481"/>
                <a:gd name="T52" fmla="*/ 65 w 504"/>
                <a:gd name="T53" fmla="*/ 16 h 481"/>
                <a:gd name="T54" fmla="*/ 71 w 504"/>
                <a:gd name="T55" fmla="*/ 19 h 481"/>
                <a:gd name="T56" fmla="*/ 78 w 504"/>
                <a:gd name="T57" fmla="*/ 21 h 481"/>
                <a:gd name="T58" fmla="*/ 86 w 504"/>
                <a:gd name="T59" fmla="*/ 20 h 481"/>
                <a:gd name="T60" fmla="*/ 95 w 504"/>
                <a:gd name="T61" fmla="*/ 18 h 481"/>
                <a:gd name="T62" fmla="*/ 104 w 504"/>
                <a:gd name="T63" fmla="*/ 14 h 481"/>
                <a:gd name="T64" fmla="*/ 113 w 504"/>
                <a:gd name="T65" fmla="*/ 9 h 481"/>
                <a:gd name="T66" fmla="*/ 116 w 504"/>
                <a:gd name="T67" fmla="*/ 10 h 481"/>
                <a:gd name="T68" fmla="*/ 119 w 504"/>
                <a:gd name="T69" fmla="*/ 11 h 481"/>
                <a:gd name="T70" fmla="*/ 120 w 504"/>
                <a:gd name="T71" fmla="*/ 15 h 481"/>
                <a:gd name="T72" fmla="*/ 120 w 504"/>
                <a:gd name="T73" fmla="*/ 18 h 481"/>
                <a:gd name="T74" fmla="*/ 121 w 504"/>
                <a:gd name="T75" fmla="*/ 22 h 481"/>
                <a:gd name="T76" fmla="*/ 123 w 504"/>
                <a:gd name="T77" fmla="*/ 26 h 481"/>
                <a:gd name="T78" fmla="*/ 123 w 504"/>
                <a:gd name="T79" fmla="*/ 30 h 481"/>
                <a:gd name="T80" fmla="*/ 124 w 504"/>
                <a:gd name="T81" fmla="*/ 34 h 481"/>
                <a:gd name="T82" fmla="*/ 125 w 504"/>
                <a:gd name="T83" fmla="*/ 38 h 481"/>
                <a:gd name="T84" fmla="*/ 126 w 504"/>
                <a:gd name="T85" fmla="*/ 43 h 481"/>
                <a:gd name="T86" fmla="*/ 117 w 504"/>
                <a:gd name="T87" fmla="*/ 53 h 481"/>
                <a:gd name="T88" fmla="*/ 108 w 504"/>
                <a:gd name="T89" fmla="*/ 64 h 481"/>
                <a:gd name="T90" fmla="*/ 98 w 504"/>
                <a:gd name="T91" fmla="*/ 76 h 481"/>
                <a:gd name="T92" fmla="*/ 88 w 504"/>
                <a:gd name="T93" fmla="*/ 89 h 481"/>
                <a:gd name="T94" fmla="*/ 77 w 504"/>
                <a:gd name="T95" fmla="*/ 100 h 481"/>
                <a:gd name="T96" fmla="*/ 65 w 504"/>
                <a:gd name="T97" fmla="*/ 110 h 481"/>
                <a:gd name="T98" fmla="*/ 53 w 504"/>
                <a:gd name="T99" fmla="*/ 117 h 481"/>
                <a:gd name="T100" fmla="*/ 39 w 504"/>
                <a:gd name="T101" fmla="*/ 12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481"/>
                <a:gd name="T155" fmla="*/ 504 w 504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481">
                  <a:moveTo>
                    <a:pt x="154" y="481"/>
                  </a:moveTo>
                  <a:lnTo>
                    <a:pt x="125" y="471"/>
                  </a:lnTo>
                  <a:lnTo>
                    <a:pt x="100" y="458"/>
                  </a:lnTo>
                  <a:lnTo>
                    <a:pt x="74" y="441"/>
                  </a:lnTo>
                  <a:lnTo>
                    <a:pt x="54" y="422"/>
                  </a:lnTo>
                  <a:lnTo>
                    <a:pt x="32" y="400"/>
                  </a:lnTo>
                  <a:lnTo>
                    <a:pt x="17" y="379"/>
                  </a:lnTo>
                  <a:lnTo>
                    <a:pt x="5" y="357"/>
                  </a:lnTo>
                  <a:lnTo>
                    <a:pt x="0" y="338"/>
                  </a:lnTo>
                  <a:lnTo>
                    <a:pt x="40" y="304"/>
                  </a:lnTo>
                  <a:lnTo>
                    <a:pt x="73" y="271"/>
                  </a:lnTo>
                  <a:lnTo>
                    <a:pt x="93" y="237"/>
                  </a:lnTo>
                  <a:lnTo>
                    <a:pt x="107" y="205"/>
                  </a:lnTo>
                  <a:lnTo>
                    <a:pt x="113" y="168"/>
                  </a:lnTo>
                  <a:lnTo>
                    <a:pt x="117" y="133"/>
                  </a:lnTo>
                  <a:lnTo>
                    <a:pt x="120" y="93"/>
                  </a:lnTo>
                  <a:lnTo>
                    <a:pt x="124" y="53"/>
                  </a:lnTo>
                  <a:lnTo>
                    <a:pt x="134" y="47"/>
                  </a:lnTo>
                  <a:lnTo>
                    <a:pt x="147" y="41"/>
                  </a:lnTo>
                  <a:lnTo>
                    <a:pt x="159" y="34"/>
                  </a:lnTo>
                  <a:lnTo>
                    <a:pt x="175" y="26"/>
                  </a:lnTo>
                  <a:lnTo>
                    <a:pt x="190" y="17"/>
                  </a:lnTo>
                  <a:lnTo>
                    <a:pt x="205" y="10"/>
                  </a:lnTo>
                  <a:lnTo>
                    <a:pt x="220" y="3"/>
                  </a:lnTo>
                  <a:lnTo>
                    <a:pt x="236" y="0"/>
                  </a:lnTo>
                  <a:lnTo>
                    <a:pt x="242" y="35"/>
                  </a:lnTo>
                  <a:lnTo>
                    <a:pt x="259" y="62"/>
                  </a:lnTo>
                  <a:lnTo>
                    <a:pt x="283" y="76"/>
                  </a:lnTo>
                  <a:lnTo>
                    <a:pt x="312" y="84"/>
                  </a:lnTo>
                  <a:lnTo>
                    <a:pt x="344" y="79"/>
                  </a:lnTo>
                  <a:lnTo>
                    <a:pt x="380" y="71"/>
                  </a:lnTo>
                  <a:lnTo>
                    <a:pt x="416" y="54"/>
                  </a:lnTo>
                  <a:lnTo>
                    <a:pt x="451" y="35"/>
                  </a:lnTo>
                  <a:lnTo>
                    <a:pt x="462" y="40"/>
                  </a:lnTo>
                  <a:lnTo>
                    <a:pt x="473" y="44"/>
                  </a:lnTo>
                  <a:lnTo>
                    <a:pt x="477" y="57"/>
                  </a:lnTo>
                  <a:lnTo>
                    <a:pt x="480" y="71"/>
                  </a:lnTo>
                  <a:lnTo>
                    <a:pt x="484" y="85"/>
                  </a:lnTo>
                  <a:lnTo>
                    <a:pt x="489" y="102"/>
                  </a:lnTo>
                  <a:lnTo>
                    <a:pt x="492" y="118"/>
                  </a:lnTo>
                  <a:lnTo>
                    <a:pt x="496" y="134"/>
                  </a:lnTo>
                  <a:lnTo>
                    <a:pt x="499" y="152"/>
                  </a:lnTo>
                  <a:lnTo>
                    <a:pt x="504" y="170"/>
                  </a:lnTo>
                  <a:lnTo>
                    <a:pt x="467" y="209"/>
                  </a:lnTo>
                  <a:lnTo>
                    <a:pt x="429" y="255"/>
                  </a:lnTo>
                  <a:lnTo>
                    <a:pt x="390" y="304"/>
                  </a:lnTo>
                  <a:lnTo>
                    <a:pt x="351" y="354"/>
                  </a:lnTo>
                  <a:lnTo>
                    <a:pt x="305" y="398"/>
                  </a:lnTo>
                  <a:lnTo>
                    <a:pt x="259" y="437"/>
                  </a:lnTo>
                  <a:lnTo>
                    <a:pt x="209" y="465"/>
                  </a:lnTo>
                  <a:lnTo>
                    <a:pt x="154" y="481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896" y="1724"/>
              <a:ext cx="954" cy="838"/>
            </a:xfrm>
            <a:custGeom>
              <a:avLst/>
              <a:gdLst>
                <a:gd name="T0" fmla="*/ 355 w 1907"/>
                <a:gd name="T1" fmla="*/ 407 h 1676"/>
                <a:gd name="T2" fmla="*/ 323 w 1907"/>
                <a:gd name="T3" fmla="*/ 378 h 1676"/>
                <a:gd name="T4" fmla="*/ 319 w 1907"/>
                <a:gd name="T5" fmla="*/ 372 h 1676"/>
                <a:gd name="T6" fmla="*/ 294 w 1907"/>
                <a:gd name="T7" fmla="*/ 389 h 1676"/>
                <a:gd name="T8" fmla="*/ 241 w 1907"/>
                <a:gd name="T9" fmla="*/ 380 h 1676"/>
                <a:gd name="T10" fmla="*/ 216 w 1907"/>
                <a:gd name="T11" fmla="*/ 330 h 1676"/>
                <a:gd name="T12" fmla="*/ 184 w 1907"/>
                <a:gd name="T13" fmla="*/ 334 h 1676"/>
                <a:gd name="T14" fmla="*/ 126 w 1907"/>
                <a:gd name="T15" fmla="*/ 339 h 1676"/>
                <a:gd name="T16" fmla="*/ 90 w 1907"/>
                <a:gd name="T17" fmla="*/ 306 h 1676"/>
                <a:gd name="T18" fmla="*/ 75 w 1907"/>
                <a:gd name="T19" fmla="*/ 275 h 1676"/>
                <a:gd name="T20" fmla="*/ 70 w 1907"/>
                <a:gd name="T21" fmla="*/ 251 h 1676"/>
                <a:gd name="T22" fmla="*/ 72 w 1907"/>
                <a:gd name="T23" fmla="*/ 231 h 1676"/>
                <a:gd name="T24" fmla="*/ 65 w 1907"/>
                <a:gd name="T25" fmla="*/ 225 h 1676"/>
                <a:gd name="T26" fmla="*/ 49 w 1907"/>
                <a:gd name="T27" fmla="*/ 227 h 1676"/>
                <a:gd name="T28" fmla="*/ 46 w 1907"/>
                <a:gd name="T29" fmla="*/ 197 h 1676"/>
                <a:gd name="T30" fmla="*/ 39 w 1907"/>
                <a:gd name="T31" fmla="*/ 182 h 1676"/>
                <a:gd name="T32" fmla="*/ 4 w 1907"/>
                <a:gd name="T33" fmla="*/ 169 h 1676"/>
                <a:gd name="T34" fmla="*/ 53 w 1907"/>
                <a:gd name="T35" fmla="*/ 103 h 1676"/>
                <a:gd name="T36" fmla="*/ 144 w 1907"/>
                <a:gd name="T37" fmla="*/ 83 h 1676"/>
                <a:gd name="T38" fmla="*/ 127 w 1907"/>
                <a:gd name="T39" fmla="*/ 58 h 1676"/>
                <a:gd name="T40" fmla="*/ 152 w 1907"/>
                <a:gd name="T41" fmla="*/ 35 h 1676"/>
                <a:gd name="T42" fmla="*/ 193 w 1907"/>
                <a:gd name="T43" fmla="*/ 32 h 1676"/>
                <a:gd name="T44" fmla="*/ 217 w 1907"/>
                <a:gd name="T45" fmla="*/ 25 h 1676"/>
                <a:gd name="T46" fmla="*/ 256 w 1907"/>
                <a:gd name="T47" fmla="*/ 2 h 1676"/>
                <a:gd name="T48" fmla="*/ 283 w 1907"/>
                <a:gd name="T49" fmla="*/ 29 h 1676"/>
                <a:gd name="T50" fmla="*/ 280 w 1907"/>
                <a:gd name="T51" fmla="*/ 57 h 1676"/>
                <a:gd name="T52" fmla="*/ 317 w 1907"/>
                <a:gd name="T53" fmla="*/ 26 h 1676"/>
                <a:gd name="T54" fmla="*/ 380 w 1907"/>
                <a:gd name="T55" fmla="*/ 35 h 1676"/>
                <a:gd name="T56" fmla="*/ 385 w 1907"/>
                <a:gd name="T57" fmla="*/ 53 h 1676"/>
                <a:gd name="T58" fmla="*/ 420 w 1907"/>
                <a:gd name="T59" fmla="*/ 65 h 1676"/>
                <a:gd name="T60" fmla="*/ 473 w 1907"/>
                <a:gd name="T61" fmla="*/ 108 h 1676"/>
                <a:gd name="T62" fmla="*/ 456 w 1907"/>
                <a:gd name="T63" fmla="*/ 157 h 1676"/>
                <a:gd name="T64" fmla="*/ 418 w 1907"/>
                <a:gd name="T65" fmla="*/ 184 h 1676"/>
                <a:gd name="T66" fmla="*/ 398 w 1907"/>
                <a:gd name="T67" fmla="*/ 190 h 1676"/>
                <a:gd name="T68" fmla="*/ 402 w 1907"/>
                <a:gd name="T69" fmla="*/ 200 h 1676"/>
                <a:gd name="T70" fmla="*/ 425 w 1907"/>
                <a:gd name="T71" fmla="*/ 235 h 1676"/>
                <a:gd name="T72" fmla="*/ 383 w 1907"/>
                <a:gd name="T73" fmla="*/ 267 h 1676"/>
                <a:gd name="T74" fmla="*/ 324 w 1907"/>
                <a:gd name="T75" fmla="*/ 253 h 1676"/>
                <a:gd name="T76" fmla="*/ 302 w 1907"/>
                <a:gd name="T77" fmla="*/ 223 h 1676"/>
                <a:gd name="T78" fmla="*/ 278 w 1907"/>
                <a:gd name="T79" fmla="*/ 207 h 1676"/>
                <a:gd name="T80" fmla="*/ 247 w 1907"/>
                <a:gd name="T81" fmla="*/ 212 h 1676"/>
                <a:gd name="T82" fmla="*/ 233 w 1907"/>
                <a:gd name="T83" fmla="*/ 169 h 1676"/>
                <a:gd name="T84" fmla="*/ 280 w 1907"/>
                <a:gd name="T85" fmla="*/ 150 h 1676"/>
                <a:gd name="T86" fmla="*/ 257 w 1907"/>
                <a:gd name="T87" fmla="*/ 109 h 1676"/>
                <a:gd name="T88" fmla="*/ 292 w 1907"/>
                <a:gd name="T89" fmla="*/ 106 h 1676"/>
                <a:gd name="T90" fmla="*/ 284 w 1907"/>
                <a:gd name="T91" fmla="*/ 95 h 1676"/>
                <a:gd name="T92" fmla="*/ 263 w 1907"/>
                <a:gd name="T93" fmla="*/ 97 h 1676"/>
                <a:gd name="T94" fmla="*/ 249 w 1907"/>
                <a:gd name="T95" fmla="*/ 122 h 1676"/>
                <a:gd name="T96" fmla="*/ 262 w 1907"/>
                <a:gd name="T97" fmla="*/ 144 h 1676"/>
                <a:gd name="T98" fmla="*/ 246 w 1907"/>
                <a:gd name="T99" fmla="*/ 156 h 1676"/>
                <a:gd name="T100" fmla="*/ 222 w 1907"/>
                <a:gd name="T101" fmla="*/ 179 h 1676"/>
                <a:gd name="T102" fmla="*/ 244 w 1907"/>
                <a:gd name="T103" fmla="*/ 217 h 1676"/>
                <a:gd name="T104" fmla="*/ 289 w 1907"/>
                <a:gd name="T105" fmla="*/ 213 h 1676"/>
                <a:gd name="T106" fmla="*/ 322 w 1907"/>
                <a:gd name="T107" fmla="*/ 257 h 1676"/>
                <a:gd name="T108" fmla="*/ 382 w 1907"/>
                <a:gd name="T109" fmla="*/ 273 h 1676"/>
                <a:gd name="T110" fmla="*/ 403 w 1907"/>
                <a:gd name="T111" fmla="*/ 266 h 1676"/>
                <a:gd name="T112" fmla="*/ 413 w 1907"/>
                <a:gd name="T113" fmla="*/ 303 h 1676"/>
                <a:gd name="T114" fmla="*/ 475 w 1907"/>
                <a:gd name="T115" fmla="*/ 341 h 1676"/>
                <a:gd name="T116" fmla="*/ 464 w 1907"/>
                <a:gd name="T117" fmla="*/ 394 h 1676"/>
                <a:gd name="T118" fmla="*/ 418 w 1907"/>
                <a:gd name="T119" fmla="*/ 418 h 1676"/>
                <a:gd name="T120" fmla="*/ 402 w 1907"/>
                <a:gd name="T121" fmla="*/ 419 h 16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7"/>
                <a:gd name="T184" fmla="*/ 0 h 1676"/>
                <a:gd name="T185" fmla="*/ 1907 w 1907"/>
                <a:gd name="T186" fmla="*/ 1676 h 16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7" h="1676">
                  <a:moveTo>
                    <a:pt x="1591" y="1676"/>
                  </a:moveTo>
                  <a:lnTo>
                    <a:pt x="1540" y="1661"/>
                  </a:lnTo>
                  <a:lnTo>
                    <a:pt x="1494" y="1651"/>
                  </a:lnTo>
                  <a:lnTo>
                    <a:pt x="1453" y="1637"/>
                  </a:lnTo>
                  <a:lnTo>
                    <a:pt x="1419" y="1626"/>
                  </a:lnTo>
                  <a:lnTo>
                    <a:pt x="1384" y="1608"/>
                  </a:lnTo>
                  <a:lnTo>
                    <a:pt x="1353" y="1586"/>
                  </a:lnTo>
                  <a:lnTo>
                    <a:pt x="1322" y="1558"/>
                  </a:lnTo>
                  <a:lnTo>
                    <a:pt x="1294" y="1524"/>
                  </a:lnTo>
                  <a:lnTo>
                    <a:pt x="1289" y="1510"/>
                  </a:lnTo>
                  <a:lnTo>
                    <a:pt x="1287" y="1503"/>
                  </a:lnTo>
                  <a:lnTo>
                    <a:pt x="1283" y="1496"/>
                  </a:lnTo>
                  <a:lnTo>
                    <a:pt x="1283" y="1493"/>
                  </a:lnTo>
                  <a:lnTo>
                    <a:pt x="1278" y="1488"/>
                  </a:lnTo>
                  <a:lnTo>
                    <a:pt x="1273" y="1488"/>
                  </a:lnTo>
                  <a:lnTo>
                    <a:pt x="1251" y="1510"/>
                  </a:lnTo>
                  <a:lnTo>
                    <a:pt x="1232" y="1528"/>
                  </a:lnTo>
                  <a:lnTo>
                    <a:pt x="1214" y="1541"/>
                  </a:lnTo>
                  <a:lnTo>
                    <a:pt x="1195" y="1550"/>
                  </a:lnTo>
                  <a:lnTo>
                    <a:pt x="1173" y="1555"/>
                  </a:lnTo>
                  <a:lnTo>
                    <a:pt x="1151" y="1561"/>
                  </a:lnTo>
                  <a:lnTo>
                    <a:pt x="1122" y="1564"/>
                  </a:lnTo>
                  <a:lnTo>
                    <a:pt x="1088" y="1568"/>
                  </a:lnTo>
                  <a:lnTo>
                    <a:pt x="1015" y="1546"/>
                  </a:lnTo>
                  <a:lnTo>
                    <a:pt x="961" y="1519"/>
                  </a:lnTo>
                  <a:lnTo>
                    <a:pt x="920" y="1490"/>
                  </a:lnTo>
                  <a:lnTo>
                    <a:pt x="893" y="1456"/>
                  </a:lnTo>
                  <a:lnTo>
                    <a:pt x="874" y="1414"/>
                  </a:lnTo>
                  <a:lnTo>
                    <a:pt x="866" y="1370"/>
                  </a:lnTo>
                  <a:lnTo>
                    <a:pt x="862" y="1320"/>
                  </a:lnTo>
                  <a:lnTo>
                    <a:pt x="862" y="1264"/>
                  </a:lnTo>
                  <a:lnTo>
                    <a:pt x="852" y="1255"/>
                  </a:lnTo>
                  <a:lnTo>
                    <a:pt x="815" y="1287"/>
                  </a:lnTo>
                  <a:lnTo>
                    <a:pt x="777" y="1314"/>
                  </a:lnTo>
                  <a:lnTo>
                    <a:pt x="735" y="1335"/>
                  </a:lnTo>
                  <a:lnTo>
                    <a:pt x="692" y="1351"/>
                  </a:lnTo>
                  <a:lnTo>
                    <a:pt x="645" y="1358"/>
                  </a:lnTo>
                  <a:lnTo>
                    <a:pt x="599" y="1363"/>
                  </a:lnTo>
                  <a:lnTo>
                    <a:pt x="550" y="1360"/>
                  </a:lnTo>
                  <a:lnTo>
                    <a:pt x="502" y="1354"/>
                  </a:lnTo>
                  <a:lnTo>
                    <a:pt x="472" y="1333"/>
                  </a:lnTo>
                  <a:lnTo>
                    <a:pt x="441" y="1310"/>
                  </a:lnTo>
                  <a:lnTo>
                    <a:pt x="411" y="1281"/>
                  </a:lnTo>
                  <a:lnTo>
                    <a:pt x="385" y="1253"/>
                  </a:lnTo>
                  <a:lnTo>
                    <a:pt x="360" y="1222"/>
                  </a:lnTo>
                  <a:lnTo>
                    <a:pt x="339" y="1191"/>
                  </a:lnTo>
                  <a:lnTo>
                    <a:pt x="321" y="1163"/>
                  </a:lnTo>
                  <a:lnTo>
                    <a:pt x="309" y="1140"/>
                  </a:lnTo>
                  <a:lnTo>
                    <a:pt x="304" y="1119"/>
                  </a:lnTo>
                  <a:lnTo>
                    <a:pt x="298" y="1098"/>
                  </a:lnTo>
                  <a:lnTo>
                    <a:pt x="295" y="1078"/>
                  </a:lnTo>
                  <a:lnTo>
                    <a:pt x="292" y="1060"/>
                  </a:lnTo>
                  <a:lnTo>
                    <a:pt x="287" y="1039"/>
                  </a:lnTo>
                  <a:lnTo>
                    <a:pt x="283" y="1022"/>
                  </a:lnTo>
                  <a:lnTo>
                    <a:pt x="280" y="1004"/>
                  </a:lnTo>
                  <a:lnTo>
                    <a:pt x="276" y="988"/>
                  </a:lnTo>
                  <a:lnTo>
                    <a:pt x="278" y="964"/>
                  </a:lnTo>
                  <a:lnTo>
                    <a:pt x="281" y="946"/>
                  </a:lnTo>
                  <a:lnTo>
                    <a:pt x="283" y="933"/>
                  </a:lnTo>
                  <a:lnTo>
                    <a:pt x="285" y="924"/>
                  </a:lnTo>
                  <a:lnTo>
                    <a:pt x="285" y="914"/>
                  </a:lnTo>
                  <a:lnTo>
                    <a:pt x="287" y="908"/>
                  </a:lnTo>
                  <a:lnTo>
                    <a:pt x="278" y="903"/>
                  </a:lnTo>
                  <a:lnTo>
                    <a:pt x="270" y="903"/>
                  </a:lnTo>
                  <a:lnTo>
                    <a:pt x="259" y="903"/>
                  </a:lnTo>
                  <a:lnTo>
                    <a:pt x="251" y="903"/>
                  </a:lnTo>
                  <a:lnTo>
                    <a:pt x="239" y="903"/>
                  </a:lnTo>
                  <a:lnTo>
                    <a:pt x="227" y="905"/>
                  </a:lnTo>
                  <a:lnTo>
                    <a:pt x="210" y="906"/>
                  </a:lnTo>
                  <a:lnTo>
                    <a:pt x="195" y="908"/>
                  </a:lnTo>
                  <a:lnTo>
                    <a:pt x="161" y="880"/>
                  </a:lnTo>
                  <a:lnTo>
                    <a:pt x="149" y="856"/>
                  </a:lnTo>
                  <a:lnTo>
                    <a:pt x="151" y="831"/>
                  </a:lnTo>
                  <a:lnTo>
                    <a:pt x="164" y="809"/>
                  </a:lnTo>
                  <a:lnTo>
                    <a:pt x="181" y="787"/>
                  </a:lnTo>
                  <a:lnTo>
                    <a:pt x="203" y="765"/>
                  </a:lnTo>
                  <a:lnTo>
                    <a:pt x="222" y="742"/>
                  </a:lnTo>
                  <a:lnTo>
                    <a:pt x="236" y="720"/>
                  </a:lnTo>
                  <a:lnTo>
                    <a:pt x="193" y="722"/>
                  </a:lnTo>
                  <a:lnTo>
                    <a:pt x="154" y="725"/>
                  </a:lnTo>
                  <a:lnTo>
                    <a:pt x="117" y="723"/>
                  </a:lnTo>
                  <a:lnTo>
                    <a:pt x="86" y="720"/>
                  </a:lnTo>
                  <a:lnTo>
                    <a:pt x="56" y="710"/>
                  </a:lnTo>
                  <a:lnTo>
                    <a:pt x="32" y="697"/>
                  </a:lnTo>
                  <a:lnTo>
                    <a:pt x="13" y="676"/>
                  </a:lnTo>
                  <a:lnTo>
                    <a:pt x="0" y="648"/>
                  </a:lnTo>
                  <a:lnTo>
                    <a:pt x="20" y="567"/>
                  </a:lnTo>
                  <a:lnTo>
                    <a:pt x="66" y="503"/>
                  </a:lnTo>
                  <a:lnTo>
                    <a:pt x="130" y="450"/>
                  </a:lnTo>
                  <a:lnTo>
                    <a:pt x="210" y="412"/>
                  </a:lnTo>
                  <a:lnTo>
                    <a:pt x="298" y="381"/>
                  </a:lnTo>
                  <a:lnTo>
                    <a:pt x="392" y="358"/>
                  </a:lnTo>
                  <a:lnTo>
                    <a:pt x="485" y="344"/>
                  </a:lnTo>
                  <a:lnTo>
                    <a:pt x="575" y="336"/>
                  </a:lnTo>
                  <a:lnTo>
                    <a:pt x="575" y="332"/>
                  </a:lnTo>
                  <a:lnTo>
                    <a:pt x="585" y="327"/>
                  </a:lnTo>
                  <a:lnTo>
                    <a:pt x="548" y="298"/>
                  </a:lnTo>
                  <a:lnTo>
                    <a:pt x="523" y="274"/>
                  </a:lnTo>
                  <a:lnTo>
                    <a:pt x="507" y="252"/>
                  </a:lnTo>
                  <a:lnTo>
                    <a:pt x="506" y="233"/>
                  </a:lnTo>
                  <a:lnTo>
                    <a:pt x="509" y="214"/>
                  </a:lnTo>
                  <a:lnTo>
                    <a:pt x="524" y="195"/>
                  </a:lnTo>
                  <a:lnTo>
                    <a:pt x="545" y="172"/>
                  </a:lnTo>
                  <a:lnTo>
                    <a:pt x="575" y="149"/>
                  </a:lnTo>
                  <a:lnTo>
                    <a:pt x="608" y="137"/>
                  </a:lnTo>
                  <a:lnTo>
                    <a:pt x="641" y="130"/>
                  </a:lnTo>
                  <a:lnTo>
                    <a:pt x="674" y="124"/>
                  </a:lnTo>
                  <a:lnTo>
                    <a:pt x="706" y="122"/>
                  </a:lnTo>
                  <a:lnTo>
                    <a:pt x="737" y="122"/>
                  </a:lnTo>
                  <a:lnTo>
                    <a:pt x="769" y="128"/>
                  </a:lnTo>
                  <a:lnTo>
                    <a:pt x="799" y="138"/>
                  </a:lnTo>
                  <a:lnTo>
                    <a:pt x="832" y="158"/>
                  </a:lnTo>
                  <a:lnTo>
                    <a:pt x="847" y="158"/>
                  </a:lnTo>
                  <a:lnTo>
                    <a:pt x="862" y="158"/>
                  </a:lnTo>
                  <a:lnTo>
                    <a:pt x="866" y="99"/>
                  </a:lnTo>
                  <a:lnTo>
                    <a:pt x="881" y="54"/>
                  </a:lnTo>
                  <a:lnTo>
                    <a:pt x="905" y="23"/>
                  </a:lnTo>
                  <a:lnTo>
                    <a:pt x="937" y="5"/>
                  </a:lnTo>
                  <a:lnTo>
                    <a:pt x="976" y="0"/>
                  </a:lnTo>
                  <a:lnTo>
                    <a:pt x="1022" y="8"/>
                  </a:lnTo>
                  <a:lnTo>
                    <a:pt x="1073" y="31"/>
                  </a:lnTo>
                  <a:lnTo>
                    <a:pt x="1129" y="67"/>
                  </a:lnTo>
                  <a:lnTo>
                    <a:pt x="1129" y="81"/>
                  </a:lnTo>
                  <a:lnTo>
                    <a:pt x="1129" y="100"/>
                  </a:lnTo>
                  <a:lnTo>
                    <a:pt x="1129" y="119"/>
                  </a:lnTo>
                  <a:lnTo>
                    <a:pt x="1131" y="141"/>
                  </a:lnTo>
                  <a:lnTo>
                    <a:pt x="1129" y="162"/>
                  </a:lnTo>
                  <a:lnTo>
                    <a:pt x="1127" y="184"/>
                  </a:lnTo>
                  <a:lnTo>
                    <a:pt x="1124" y="206"/>
                  </a:lnTo>
                  <a:lnTo>
                    <a:pt x="1119" y="228"/>
                  </a:lnTo>
                  <a:lnTo>
                    <a:pt x="1124" y="228"/>
                  </a:lnTo>
                  <a:lnTo>
                    <a:pt x="1139" y="228"/>
                  </a:lnTo>
                  <a:lnTo>
                    <a:pt x="1180" y="181"/>
                  </a:lnTo>
                  <a:lnTo>
                    <a:pt x="1224" y="138"/>
                  </a:lnTo>
                  <a:lnTo>
                    <a:pt x="1266" y="101"/>
                  </a:lnTo>
                  <a:lnTo>
                    <a:pt x="1314" y="76"/>
                  </a:lnTo>
                  <a:lnTo>
                    <a:pt x="1360" y="63"/>
                  </a:lnTo>
                  <a:lnTo>
                    <a:pt x="1409" y="67"/>
                  </a:lnTo>
                  <a:lnTo>
                    <a:pt x="1462" y="91"/>
                  </a:lnTo>
                  <a:lnTo>
                    <a:pt x="1519" y="140"/>
                  </a:lnTo>
                  <a:lnTo>
                    <a:pt x="1523" y="153"/>
                  </a:lnTo>
                  <a:lnTo>
                    <a:pt x="1526" y="166"/>
                  </a:lnTo>
                  <a:lnTo>
                    <a:pt x="1530" y="181"/>
                  </a:lnTo>
                  <a:lnTo>
                    <a:pt x="1535" y="197"/>
                  </a:lnTo>
                  <a:lnTo>
                    <a:pt x="1538" y="214"/>
                  </a:lnTo>
                  <a:lnTo>
                    <a:pt x="1542" y="230"/>
                  </a:lnTo>
                  <a:lnTo>
                    <a:pt x="1545" y="246"/>
                  </a:lnTo>
                  <a:lnTo>
                    <a:pt x="1550" y="264"/>
                  </a:lnTo>
                  <a:lnTo>
                    <a:pt x="1613" y="255"/>
                  </a:lnTo>
                  <a:lnTo>
                    <a:pt x="1677" y="259"/>
                  </a:lnTo>
                  <a:lnTo>
                    <a:pt x="1735" y="273"/>
                  </a:lnTo>
                  <a:lnTo>
                    <a:pt x="1789" y="299"/>
                  </a:lnTo>
                  <a:lnTo>
                    <a:pt x="1834" y="333"/>
                  </a:lnTo>
                  <a:lnTo>
                    <a:pt x="1869" y="378"/>
                  </a:lnTo>
                  <a:lnTo>
                    <a:pt x="1891" y="432"/>
                  </a:lnTo>
                  <a:lnTo>
                    <a:pt x="1900" y="496"/>
                  </a:lnTo>
                  <a:lnTo>
                    <a:pt x="1885" y="530"/>
                  </a:lnTo>
                  <a:lnTo>
                    <a:pt x="1868" y="564"/>
                  </a:lnTo>
                  <a:lnTo>
                    <a:pt x="1847" y="595"/>
                  </a:lnTo>
                  <a:lnTo>
                    <a:pt x="1823" y="626"/>
                  </a:lnTo>
                  <a:lnTo>
                    <a:pt x="1795" y="652"/>
                  </a:lnTo>
                  <a:lnTo>
                    <a:pt x="1764" y="679"/>
                  </a:lnTo>
                  <a:lnTo>
                    <a:pt x="1730" y="704"/>
                  </a:lnTo>
                  <a:lnTo>
                    <a:pt x="1694" y="729"/>
                  </a:lnTo>
                  <a:lnTo>
                    <a:pt x="1671" y="734"/>
                  </a:lnTo>
                  <a:lnTo>
                    <a:pt x="1650" y="739"/>
                  </a:lnTo>
                  <a:lnTo>
                    <a:pt x="1632" y="744"/>
                  </a:lnTo>
                  <a:lnTo>
                    <a:pt x="1616" y="750"/>
                  </a:lnTo>
                  <a:lnTo>
                    <a:pt x="1601" y="753"/>
                  </a:lnTo>
                  <a:lnTo>
                    <a:pt x="1589" y="757"/>
                  </a:lnTo>
                  <a:lnTo>
                    <a:pt x="1577" y="760"/>
                  </a:lnTo>
                  <a:lnTo>
                    <a:pt x="1570" y="765"/>
                  </a:lnTo>
                  <a:lnTo>
                    <a:pt x="1570" y="773"/>
                  </a:lnTo>
                  <a:lnTo>
                    <a:pt x="1570" y="782"/>
                  </a:lnTo>
                  <a:lnTo>
                    <a:pt x="1606" y="797"/>
                  </a:lnTo>
                  <a:lnTo>
                    <a:pt x="1637" y="819"/>
                  </a:lnTo>
                  <a:lnTo>
                    <a:pt x="1662" y="844"/>
                  </a:lnTo>
                  <a:lnTo>
                    <a:pt x="1682" y="874"/>
                  </a:lnTo>
                  <a:lnTo>
                    <a:pt x="1693" y="905"/>
                  </a:lnTo>
                  <a:lnTo>
                    <a:pt x="1698" y="940"/>
                  </a:lnTo>
                  <a:lnTo>
                    <a:pt x="1691" y="976"/>
                  </a:lnTo>
                  <a:lnTo>
                    <a:pt x="1674" y="1014"/>
                  </a:lnTo>
                  <a:lnTo>
                    <a:pt x="1628" y="1041"/>
                  </a:lnTo>
                  <a:lnTo>
                    <a:pt x="1581" y="1058"/>
                  </a:lnTo>
                  <a:lnTo>
                    <a:pt x="1531" y="1066"/>
                  </a:lnTo>
                  <a:lnTo>
                    <a:pt x="1484" y="1067"/>
                  </a:lnTo>
                  <a:lnTo>
                    <a:pt x="1433" y="1060"/>
                  </a:lnTo>
                  <a:lnTo>
                    <a:pt x="1384" y="1048"/>
                  </a:lnTo>
                  <a:lnTo>
                    <a:pt x="1336" y="1032"/>
                  </a:lnTo>
                  <a:lnTo>
                    <a:pt x="1294" y="1014"/>
                  </a:lnTo>
                  <a:lnTo>
                    <a:pt x="1272" y="988"/>
                  </a:lnTo>
                  <a:lnTo>
                    <a:pt x="1251" y="962"/>
                  </a:lnTo>
                  <a:lnTo>
                    <a:pt x="1234" y="937"/>
                  </a:lnTo>
                  <a:lnTo>
                    <a:pt x="1221" y="915"/>
                  </a:lnTo>
                  <a:lnTo>
                    <a:pt x="1205" y="892"/>
                  </a:lnTo>
                  <a:lnTo>
                    <a:pt x="1192" y="868"/>
                  </a:lnTo>
                  <a:lnTo>
                    <a:pt x="1180" y="843"/>
                  </a:lnTo>
                  <a:lnTo>
                    <a:pt x="1170" y="818"/>
                  </a:lnTo>
                  <a:lnTo>
                    <a:pt x="1137" y="819"/>
                  </a:lnTo>
                  <a:lnTo>
                    <a:pt x="1110" y="827"/>
                  </a:lnTo>
                  <a:lnTo>
                    <a:pt x="1083" y="835"/>
                  </a:lnTo>
                  <a:lnTo>
                    <a:pt x="1061" y="846"/>
                  </a:lnTo>
                  <a:lnTo>
                    <a:pt x="1037" y="852"/>
                  </a:lnTo>
                  <a:lnTo>
                    <a:pt x="1012" y="855"/>
                  </a:lnTo>
                  <a:lnTo>
                    <a:pt x="985" y="849"/>
                  </a:lnTo>
                  <a:lnTo>
                    <a:pt x="954" y="835"/>
                  </a:lnTo>
                  <a:lnTo>
                    <a:pt x="920" y="779"/>
                  </a:lnTo>
                  <a:lnTo>
                    <a:pt x="908" y="737"/>
                  </a:lnTo>
                  <a:lnTo>
                    <a:pt x="912" y="701"/>
                  </a:lnTo>
                  <a:lnTo>
                    <a:pt x="932" y="676"/>
                  </a:lnTo>
                  <a:lnTo>
                    <a:pt x="962" y="654"/>
                  </a:lnTo>
                  <a:lnTo>
                    <a:pt x="1007" y="639"/>
                  </a:lnTo>
                  <a:lnTo>
                    <a:pt x="1058" y="624"/>
                  </a:lnTo>
                  <a:lnTo>
                    <a:pt x="1119" y="612"/>
                  </a:lnTo>
                  <a:lnTo>
                    <a:pt x="1119" y="599"/>
                  </a:lnTo>
                  <a:lnTo>
                    <a:pt x="1119" y="595"/>
                  </a:lnTo>
                  <a:lnTo>
                    <a:pt x="1059" y="556"/>
                  </a:lnTo>
                  <a:lnTo>
                    <a:pt x="1027" y="515"/>
                  </a:lnTo>
                  <a:lnTo>
                    <a:pt x="1017" y="474"/>
                  </a:lnTo>
                  <a:lnTo>
                    <a:pt x="1027" y="438"/>
                  </a:lnTo>
                  <a:lnTo>
                    <a:pt x="1049" y="410"/>
                  </a:lnTo>
                  <a:lnTo>
                    <a:pt x="1081" y="397"/>
                  </a:lnTo>
                  <a:lnTo>
                    <a:pt x="1119" y="400"/>
                  </a:lnTo>
                  <a:lnTo>
                    <a:pt x="1159" y="425"/>
                  </a:lnTo>
                  <a:lnTo>
                    <a:pt x="1165" y="425"/>
                  </a:lnTo>
                  <a:lnTo>
                    <a:pt x="1170" y="425"/>
                  </a:lnTo>
                  <a:lnTo>
                    <a:pt x="1166" y="407"/>
                  </a:lnTo>
                  <a:lnTo>
                    <a:pt x="1159" y="394"/>
                  </a:lnTo>
                  <a:lnTo>
                    <a:pt x="1148" y="384"/>
                  </a:lnTo>
                  <a:lnTo>
                    <a:pt x="1134" y="378"/>
                  </a:lnTo>
                  <a:lnTo>
                    <a:pt x="1119" y="373"/>
                  </a:lnTo>
                  <a:lnTo>
                    <a:pt x="1103" y="372"/>
                  </a:lnTo>
                  <a:lnTo>
                    <a:pt x="1090" y="372"/>
                  </a:lnTo>
                  <a:lnTo>
                    <a:pt x="1078" y="372"/>
                  </a:lnTo>
                  <a:lnTo>
                    <a:pt x="1051" y="385"/>
                  </a:lnTo>
                  <a:lnTo>
                    <a:pt x="1030" y="403"/>
                  </a:lnTo>
                  <a:lnTo>
                    <a:pt x="1012" y="420"/>
                  </a:lnTo>
                  <a:lnTo>
                    <a:pt x="1002" y="443"/>
                  </a:lnTo>
                  <a:lnTo>
                    <a:pt x="993" y="463"/>
                  </a:lnTo>
                  <a:lnTo>
                    <a:pt x="993" y="488"/>
                  </a:lnTo>
                  <a:lnTo>
                    <a:pt x="1000" y="514"/>
                  </a:lnTo>
                  <a:lnTo>
                    <a:pt x="1017" y="542"/>
                  </a:lnTo>
                  <a:lnTo>
                    <a:pt x="1029" y="555"/>
                  </a:lnTo>
                  <a:lnTo>
                    <a:pt x="1039" y="567"/>
                  </a:lnTo>
                  <a:lnTo>
                    <a:pt x="1046" y="574"/>
                  </a:lnTo>
                  <a:lnTo>
                    <a:pt x="1052" y="581"/>
                  </a:lnTo>
                  <a:lnTo>
                    <a:pt x="1056" y="587"/>
                  </a:lnTo>
                  <a:lnTo>
                    <a:pt x="1058" y="595"/>
                  </a:lnTo>
                  <a:lnTo>
                    <a:pt x="1017" y="608"/>
                  </a:lnTo>
                  <a:lnTo>
                    <a:pt x="983" y="621"/>
                  </a:lnTo>
                  <a:lnTo>
                    <a:pt x="952" y="633"/>
                  </a:lnTo>
                  <a:lnTo>
                    <a:pt x="930" y="648"/>
                  </a:lnTo>
                  <a:lnTo>
                    <a:pt x="912" y="663"/>
                  </a:lnTo>
                  <a:lnTo>
                    <a:pt x="898" y="686"/>
                  </a:lnTo>
                  <a:lnTo>
                    <a:pt x="888" y="716"/>
                  </a:lnTo>
                  <a:lnTo>
                    <a:pt x="883" y="756"/>
                  </a:lnTo>
                  <a:lnTo>
                    <a:pt x="898" y="794"/>
                  </a:lnTo>
                  <a:lnTo>
                    <a:pt x="918" y="827"/>
                  </a:lnTo>
                  <a:lnTo>
                    <a:pt x="942" y="850"/>
                  </a:lnTo>
                  <a:lnTo>
                    <a:pt x="973" y="868"/>
                  </a:lnTo>
                  <a:lnTo>
                    <a:pt x="1007" y="875"/>
                  </a:lnTo>
                  <a:lnTo>
                    <a:pt x="1047" y="875"/>
                  </a:lnTo>
                  <a:lnTo>
                    <a:pt x="1093" y="868"/>
                  </a:lnTo>
                  <a:lnTo>
                    <a:pt x="1149" y="853"/>
                  </a:lnTo>
                  <a:lnTo>
                    <a:pt x="1154" y="853"/>
                  </a:lnTo>
                  <a:lnTo>
                    <a:pt x="1170" y="853"/>
                  </a:lnTo>
                  <a:lnTo>
                    <a:pt x="1195" y="905"/>
                  </a:lnTo>
                  <a:lnTo>
                    <a:pt x="1222" y="954"/>
                  </a:lnTo>
                  <a:lnTo>
                    <a:pt x="1249" y="992"/>
                  </a:lnTo>
                  <a:lnTo>
                    <a:pt x="1285" y="1027"/>
                  </a:lnTo>
                  <a:lnTo>
                    <a:pt x="1324" y="1053"/>
                  </a:lnTo>
                  <a:lnTo>
                    <a:pt x="1373" y="1075"/>
                  </a:lnTo>
                  <a:lnTo>
                    <a:pt x="1435" y="1087"/>
                  </a:lnTo>
                  <a:lnTo>
                    <a:pt x="1509" y="1095"/>
                  </a:lnTo>
                  <a:lnTo>
                    <a:pt x="1525" y="1091"/>
                  </a:lnTo>
                  <a:lnTo>
                    <a:pt x="1540" y="1087"/>
                  </a:lnTo>
                  <a:lnTo>
                    <a:pt x="1557" y="1081"/>
                  </a:lnTo>
                  <a:lnTo>
                    <a:pt x="1576" y="1075"/>
                  </a:lnTo>
                  <a:lnTo>
                    <a:pt x="1591" y="1067"/>
                  </a:lnTo>
                  <a:lnTo>
                    <a:pt x="1609" y="1061"/>
                  </a:lnTo>
                  <a:lnTo>
                    <a:pt x="1625" y="1056"/>
                  </a:lnTo>
                  <a:lnTo>
                    <a:pt x="1643" y="1050"/>
                  </a:lnTo>
                  <a:lnTo>
                    <a:pt x="1632" y="1103"/>
                  </a:lnTo>
                  <a:lnTo>
                    <a:pt x="1637" y="1157"/>
                  </a:lnTo>
                  <a:lnTo>
                    <a:pt x="1652" y="1211"/>
                  </a:lnTo>
                  <a:lnTo>
                    <a:pt x="1682" y="1259"/>
                  </a:lnTo>
                  <a:lnTo>
                    <a:pt x="1720" y="1301"/>
                  </a:lnTo>
                  <a:lnTo>
                    <a:pt x="1771" y="1333"/>
                  </a:lnTo>
                  <a:lnTo>
                    <a:pt x="1830" y="1354"/>
                  </a:lnTo>
                  <a:lnTo>
                    <a:pt x="1900" y="1363"/>
                  </a:lnTo>
                  <a:lnTo>
                    <a:pt x="1907" y="1417"/>
                  </a:lnTo>
                  <a:lnTo>
                    <a:pt x="1907" y="1466"/>
                  </a:lnTo>
                  <a:lnTo>
                    <a:pt x="1898" y="1507"/>
                  </a:lnTo>
                  <a:lnTo>
                    <a:pt x="1883" y="1544"/>
                  </a:lnTo>
                  <a:lnTo>
                    <a:pt x="1856" y="1575"/>
                  </a:lnTo>
                  <a:lnTo>
                    <a:pt x="1820" y="1606"/>
                  </a:lnTo>
                  <a:lnTo>
                    <a:pt x="1772" y="1636"/>
                  </a:lnTo>
                  <a:lnTo>
                    <a:pt x="1715" y="1667"/>
                  </a:lnTo>
                  <a:lnTo>
                    <a:pt x="1689" y="1668"/>
                  </a:lnTo>
                  <a:lnTo>
                    <a:pt x="1672" y="1671"/>
                  </a:lnTo>
                  <a:lnTo>
                    <a:pt x="1655" y="1673"/>
                  </a:lnTo>
                  <a:lnTo>
                    <a:pt x="1645" y="1674"/>
                  </a:lnTo>
                  <a:lnTo>
                    <a:pt x="1633" y="1674"/>
                  </a:lnTo>
                  <a:lnTo>
                    <a:pt x="1621" y="1674"/>
                  </a:lnTo>
                  <a:lnTo>
                    <a:pt x="1606" y="1674"/>
                  </a:lnTo>
                  <a:lnTo>
                    <a:pt x="1591" y="167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2656" y="1258"/>
              <a:ext cx="1542" cy="1263"/>
            </a:xfrm>
            <a:custGeom>
              <a:avLst/>
              <a:gdLst>
                <a:gd name="T0" fmla="*/ 212 w 3084"/>
                <a:gd name="T1" fmla="*/ 604 h 2527"/>
                <a:gd name="T2" fmla="*/ 190 w 3084"/>
                <a:gd name="T3" fmla="*/ 560 h 2527"/>
                <a:gd name="T4" fmla="*/ 163 w 3084"/>
                <a:gd name="T5" fmla="*/ 573 h 2527"/>
                <a:gd name="T6" fmla="*/ 143 w 3084"/>
                <a:gd name="T7" fmla="*/ 563 h 2527"/>
                <a:gd name="T8" fmla="*/ 137 w 3084"/>
                <a:gd name="T9" fmla="*/ 546 h 2527"/>
                <a:gd name="T10" fmla="*/ 74 w 3084"/>
                <a:gd name="T11" fmla="*/ 565 h 2527"/>
                <a:gd name="T12" fmla="*/ 38 w 3084"/>
                <a:gd name="T13" fmla="*/ 532 h 2527"/>
                <a:gd name="T14" fmla="*/ 34 w 3084"/>
                <a:gd name="T15" fmla="*/ 511 h 2527"/>
                <a:gd name="T16" fmla="*/ 45 w 3084"/>
                <a:gd name="T17" fmla="*/ 481 h 2527"/>
                <a:gd name="T18" fmla="*/ 48 w 3084"/>
                <a:gd name="T19" fmla="*/ 450 h 2527"/>
                <a:gd name="T20" fmla="*/ 33 w 3084"/>
                <a:gd name="T21" fmla="*/ 433 h 2527"/>
                <a:gd name="T22" fmla="*/ 43 w 3084"/>
                <a:gd name="T23" fmla="*/ 419 h 2527"/>
                <a:gd name="T24" fmla="*/ 100 w 3084"/>
                <a:gd name="T25" fmla="*/ 358 h 2527"/>
                <a:gd name="T26" fmla="*/ 70 w 3084"/>
                <a:gd name="T27" fmla="*/ 302 h 2527"/>
                <a:gd name="T28" fmla="*/ 15 w 3084"/>
                <a:gd name="T29" fmla="*/ 292 h 2527"/>
                <a:gd name="T30" fmla="*/ 6 w 3084"/>
                <a:gd name="T31" fmla="*/ 268 h 2527"/>
                <a:gd name="T32" fmla="*/ 6 w 3084"/>
                <a:gd name="T33" fmla="*/ 238 h 2527"/>
                <a:gd name="T34" fmla="*/ 48 w 3084"/>
                <a:gd name="T35" fmla="*/ 223 h 2527"/>
                <a:gd name="T36" fmla="*/ 45 w 3084"/>
                <a:gd name="T37" fmla="*/ 186 h 2527"/>
                <a:gd name="T38" fmla="*/ 67 w 3084"/>
                <a:gd name="T39" fmla="*/ 135 h 2527"/>
                <a:gd name="T40" fmla="*/ 152 w 3084"/>
                <a:gd name="T41" fmla="*/ 108 h 2527"/>
                <a:gd name="T42" fmla="*/ 213 w 3084"/>
                <a:gd name="T43" fmla="*/ 115 h 2527"/>
                <a:gd name="T44" fmla="*/ 243 w 3084"/>
                <a:gd name="T45" fmla="*/ 122 h 2527"/>
                <a:gd name="T46" fmla="*/ 234 w 3084"/>
                <a:gd name="T47" fmla="*/ 98 h 2527"/>
                <a:gd name="T48" fmla="*/ 262 w 3084"/>
                <a:gd name="T49" fmla="*/ 82 h 2527"/>
                <a:gd name="T50" fmla="*/ 259 w 3084"/>
                <a:gd name="T51" fmla="*/ 66 h 2527"/>
                <a:gd name="T52" fmla="*/ 260 w 3084"/>
                <a:gd name="T53" fmla="*/ 53 h 2527"/>
                <a:gd name="T54" fmla="*/ 333 w 3084"/>
                <a:gd name="T55" fmla="*/ 15 h 2527"/>
                <a:gd name="T56" fmla="*/ 402 w 3084"/>
                <a:gd name="T57" fmla="*/ 38 h 2527"/>
                <a:gd name="T58" fmla="*/ 430 w 3084"/>
                <a:gd name="T59" fmla="*/ 19 h 2527"/>
                <a:gd name="T60" fmla="*/ 481 w 3084"/>
                <a:gd name="T61" fmla="*/ 0 h 2527"/>
                <a:gd name="T62" fmla="*/ 505 w 3084"/>
                <a:gd name="T63" fmla="*/ 28 h 2527"/>
                <a:gd name="T64" fmla="*/ 493 w 3084"/>
                <a:gd name="T65" fmla="*/ 49 h 2527"/>
                <a:gd name="T66" fmla="*/ 510 w 3084"/>
                <a:gd name="T67" fmla="*/ 58 h 2527"/>
                <a:gd name="T68" fmla="*/ 542 w 3084"/>
                <a:gd name="T69" fmla="*/ 49 h 2527"/>
                <a:gd name="T70" fmla="*/ 613 w 3084"/>
                <a:gd name="T71" fmla="*/ 58 h 2527"/>
                <a:gd name="T72" fmla="*/ 631 w 3084"/>
                <a:gd name="T73" fmla="*/ 95 h 2527"/>
                <a:gd name="T74" fmla="*/ 624 w 3084"/>
                <a:gd name="T75" fmla="*/ 109 h 2527"/>
                <a:gd name="T76" fmla="*/ 639 w 3084"/>
                <a:gd name="T77" fmla="*/ 116 h 2527"/>
                <a:gd name="T78" fmla="*/ 683 w 3084"/>
                <a:gd name="T79" fmla="*/ 122 h 2527"/>
                <a:gd name="T80" fmla="*/ 771 w 3084"/>
                <a:gd name="T81" fmla="*/ 198 h 2527"/>
                <a:gd name="T82" fmla="*/ 741 w 3084"/>
                <a:gd name="T83" fmla="*/ 265 h 2527"/>
                <a:gd name="T84" fmla="*/ 701 w 3084"/>
                <a:gd name="T85" fmla="*/ 283 h 2527"/>
                <a:gd name="T86" fmla="*/ 697 w 3084"/>
                <a:gd name="T87" fmla="*/ 295 h 2527"/>
                <a:gd name="T88" fmla="*/ 712 w 3084"/>
                <a:gd name="T89" fmla="*/ 306 h 2527"/>
                <a:gd name="T90" fmla="*/ 715 w 3084"/>
                <a:gd name="T91" fmla="*/ 323 h 2527"/>
                <a:gd name="T92" fmla="*/ 696 w 3084"/>
                <a:gd name="T93" fmla="*/ 327 h 2527"/>
                <a:gd name="T94" fmla="*/ 685 w 3084"/>
                <a:gd name="T95" fmla="*/ 332 h 2527"/>
                <a:gd name="T96" fmla="*/ 705 w 3084"/>
                <a:gd name="T97" fmla="*/ 354 h 2527"/>
                <a:gd name="T98" fmla="*/ 733 w 3084"/>
                <a:gd name="T99" fmla="*/ 407 h 2527"/>
                <a:gd name="T100" fmla="*/ 695 w 3084"/>
                <a:gd name="T101" fmla="*/ 478 h 2527"/>
                <a:gd name="T102" fmla="*/ 624 w 3084"/>
                <a:gd name="T103" fmla="*/ 511 h 2527"/>
                <a:gd name="T104" fmla="*/ 598 w 3084"/>
                <a:gd name="T105" fmla="*/ 515 h 2527"/>
                <a:gd name="T106" fmla="*/ 577 w 3084"/>
                <a:gd name="T107" fmla="*/ 519 h 2527"/>
                <a:gd name="T108" fmla="*/ 560 w 3084"/>
                <a:gd name="T109" fmla="*/ 515 h 2527"/>
                <a:gd name="T110" fmla="*/ 541 w 3084"/>
                <a:gd name="T111" fmla="*/ 504 h 2527"/>
                <a:gd name="T112" fmla="*/ 532 w 3084"/>
                <a:gd name="T113" fmla="*/ 526 h 2527"/>
                <a:gd name="T114" fmla="*/ 510 w 3084"/>
                <a:gd name="T115" fmla="*/ 567 h 2527"/>
                <a:gd name="T116" fmla="*/ 441 w 3084"/>
                <a:gd name="T117" fmla="*/ 601 h 2527"/>
                <a:gd name="T118" fmla="*/ 398 w 3084"/>
                <a:gd name="T119" fmla="*/ 570 h 2527"/>
                <a:gd name="T120" fmla="*/ 386 w 3084"/>
                <a:gd name="T121" fmla="*/ 542 h 2527"/>
                <a:gd name="T122" fmla="*/ 356 w 3084"/>
                <a:gd name="T123" fmla="*/ 591 h 2527"/>
                <a:gd name="T124" fmla="*/ 265 w 3084"/>
                <a:gd name="T125" fmla="*/ 631 h 2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4"/>
                <a:gd name="T190" fmla="*/ 0 h 2527"/>
                <a:gd name="T191" fmla="*/ 3084 w 3084"/>
                <a:gd name="T192" fmla="*/ 2527 h 2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4" h="2527">
                  <a:moveTo>
                    <a:pt x="1058" y="2527"/>
                  </a:moveTo>
                  <a:lnTo>
                    <a:pt x="985" y="2506"/>
                  </a:lnTo>
                  <a:lnTo>
                    <a:pt x="928" y="2482"/>
                  </a:lnTo>
                  <a:lnTo>
                    <a:pt x="882" y="2451"/>
                  </a:lnTo>
                  <a:lnTo>
                    <a:pt x="850" y="2417"/>
                  </a:lnTo>
                  <a:lnTo>
                    <a:pt x="824" y="2376"/>
                  </a:lnTo>
                  <a:lnTo>
                    <a:pt x="807" y="2332"/>
                  </a:lnTo>
                  <a:lnTo>
                    <a:pt x="792" y="2280"/>
                  </a:lnTo>
                  <a:lnTo>
                    <a:pt x="782" y="2224"/>
                  </a:lnTo>
                  <a:lnTo>
                    <a:pt x="760" y="2242"/>
                  </a:lnTo>
                  <a:lnTo>
                    <a:pt x="739" y="2256"/>
                  </a:lnTo>
                  <a:lnTo>
                    <a:pt x="717" y="2270"/>
                  </a:lnTo>
                  <a:lnTo>
                    <a:pt x="697" y="2280"/>
                  </a:lnTo>
                  <a:lnTo>
                    <a:pt x="673" y="2287"/>
                  </a:lnTo>
                  <a:lnTo>
                    <a:pt x="651" y="2293"/>
                  </a:lnTo>
                  <a:lnTo>
                    <a:pt x="629" y="2298"/>
                  </a:lnTo>
                  <a:lnTo>
                    <a:pt x="607" y="2304"/>
                  </a:lnTo>
                  <a:lnTo>
                    <a:pt x="590" y="2284"/>
                  </a:lnTo>
                  <a:lnTo>
                    <a:pt x="580" y="2267"/>
                  </a:lnTo>
                  <a:lnTo>
                    <a:pt x="571" y="2252"/>
                  </a:lnTo>
                  <a:lnTo>
                    <a:pt x="568" y="2239"/>
                  </a:lnTo>
                  <a:lnTo>
                    <a:pt x="563" y="2225"/>
                  </a:lnTo>
                  <a:lnTo>
                    <a:pt x="559" y="2212"/>
                  </a:lnTo>
                  <a:lnTo>
                    <a:pt x="554" y="2199"/>
                  </a:lnTo>
                  <a:lnTo>
                    <a:pt x="546" y="2187"/>
                  </a:lnTo>
                  <a:lnTo>
                    <a:pt x="491" y="2221"/>
                  </a:lnTo>
                  <a:lnTo>
                    <a:pt x="440" y="2247"/>
                  </a:lnTo>
                  <a:lnTo>
                    <a:pt x="389" y="2262"/>
                  </a:lnTo>
                  <a:lnTo>
                    <a:pt x="342" y="2268"/>
                  </a:lnTo>
                  <a:lnTo>
                    <a:pt x="294" y="2261"/>
                  </a:lnTo>
                  <a:lnTo>
                    <a:pt x="250" y="2243"/>
                  </a:lnTo>
                  <a:lnTo>
                    <a:pt x="206" y="2212"/>
                  </a:lnTo>
                  <a:lnTo>
                    <a:pt x="165" y="2169"/>
                  </a:lnTo>
                  <a:lnTo>
                    <a:pt x="157" y="2148"/>
                  </a:lnTo>
                  <a:lnTo>
                    <a:pt x="150" y="2129"/>
                  </a:lnTo>
                  <a:lnTo>
                    <a:pt x="145" y="2112"/>
                  </a:lnTo>
                  <a:lnTo>
                    <a:pt x="141" y="2094"/>
                  </a:lnTo>
                  <a:lnTo>
                    <a:pt x="136" y="2076"/>
                  </a:lnTo>
                  <a:lnTo>
                    <a:pt x="135" y="2060"/>
                  </a:lnTo>
                  <a:lnTo>
                    <a:pt x="135" y="2044"/>
                  </a:lnTo>
                  <a:lnTo>
                    <a:pt x="135" y="2027"/>
                  </a:lnTo>
                  <a:lnTo>
                    <a:pt x="145" y="2011"/>
                  </a:lnTo>
                  <a:lnTo>
                    <a:pt x="157" y="1988"/>
                  </a:lnTo>
                  <a:lnTo>
                    <a:pt x="169" y="1958"/>
                  </a:lnTo>
                  <a:lnTo>
                    <a:pt x="180" y="1927"/>
                  </a:lnTo>
                  <a:lnTo>
                    <a:pt x="189" y="1893"/>
                  </a:lnTo>
                  <a:lnTo>
                    <a:pt x="197" y="1863"/>
                  </a:lnTo>
                  <a:lnTo>
                    <a:pt x="203" y="1837"/>
                  </a:lnTo>
                  <a:lnTo>
                    <a:pt x="206" y="1821"/>
                  </a:lnTo>
                  <a:lnTo>
                    <a:pt x="191" y="1803"/>
                  </a:lnTo>
                  <a:lnTo>
                    <a:pt x="177" y="1788"/>
                  </a:lnTo>
                  <a:lnTo>
                    <a:pt x="165" y="1773"/>
                  </a:lnTo>
                  <a:lnTo>
                    <a:pt x="155" y="1760"/>
                  </a:lnTo>
                  <a:lnTo>
                    <a:pt x="143" y="1747"/>
                  </a:lnTo>
                  <a:lnTo>
                    <a:pt x="131" y="1735"/>
                  </a:lnTo>
                  <a:lnTo>
                    <a:pt x="118" y="1723"/>
                  </a:lnTo>
                  <a:lnTo>
                    <a:pt x="104" y="1714"/>
                  </a:lnTo>
                  <a:lnTo>
                    <a:pt x="104" y="1710"/>
                  </a:lnTo>
                  <a:lnTo>
                    <a:pt x="104" y="1705"/>
                  </a:lnTo>
                  <a:lnTo>
                    <a:pt x="170" y="1679"/>
                  </a:lnTo>
                  <a:lnTo>
                    <a:pt x="235" y="1643"/>
                  </a:lnTo>
                  <a:lnTo>
                    <a:pt x="293" y="1599"/>
                  </a:lnTo>
                  <a:lnTo>
                    <a:pt x="342" y="1549"/>
                  </a:lnTo>
                  <a:lnTo>
                    <a:pt x="377" y="1493"/>
                  </a:lnTo>
                  <a:lnTo>
                    <a:pt x="401" y="1434"/>
                  </a:lnTo>
                  <a:lnTo>
                    <a:pt x="405" y="1373"/>
                  </a:lnTo>
                  <a:lnTo>
                    <a:pt x="391" y="1313"/>
                  </a:lnTo>
                  <a:lnTo>
                    <a:pt x="352" y="1271"/>
                  </a:lnTo>
                  <a:lnTo>
                    <a:pt x="315" y="1239"/>
                  </a:lnTo>
                  <a:lnTo>
                    <a:pt x="277" y="1211"/>
                  </a:lnTo>
                  <a:lnTo>
                    <a:pt x="242" y="1193"/>
                  </a:lnTo>
                  <a:lnTo>
                    <a:pt x="199" y="1178"/>
                  </a:lnTo>
                  <a:lnTo>
                    <a:pt x="158" y="1171"/>
                  </a:lnTo>
                  <a:lnTo>
                    <a:pt x="111" y="1166"/>
                  </a:lnTo>
                  <a:lnTo>
                    <a:pt x="62" y="1169"/>
                  </a:lnTo>
                  <a:lnTo>
                    <a:pt x="53" y="1149"/>
                  </a:lnTo>
                  <a:lnTo>
                    <a:pt x="46" y="1129"/>
                  </a:lnTo>
                  <a:lnTo>
                    <a:pt x="38" y="1109"/>
                  </a:lnTo>
                  <a:lnTo>
                    <a:pt x="31" y="1091"/>
                  </a:lnTo>
                  <a:lnTo>
                    <a:pt x="23" y="1072"/>
                  </a:lnTo>
                  <a:lnTo>
                    <a:pt x="16" y="1056"/>
                  </a:lnTo>
                  <a:lnTo>
                    <a:pt x="7" y="1039"/>
                  </a:lnTo>
                  <a:lnTo>
                    <a:pt x="0" y="1026"/>
                  </a:lnTo>
                  <a:lnTo>
                    <a:pt x="7" y="985"/>
                  </a:lnTo>
                  <a:lnTo>
                    <a:pt x="24" y="954"/>
                  </a:lnTo>
                  <a:lnTo>
                    <a:pt x="50" y="930"/>
                  </a:lnTo>
                  <a:lnTo>
                    <a:pt x="80" y="915"/>
                  </a:lnTo>
                  <a:lnTo>
                    <a:pt x="114" y="905"/>
                  </a:lnTo>
                  <a:lnTo>
                    <a:pt x="153" y="899"/>
                  </a:lnTo>
                  <a:lnTo>
                    <a:pt x="192" y="895"/>
                  </a:lnTo>
                  <a:lnTo>
                    <a:pt x="237" y="893"/>
                  </a:lnTo>
                  <a:lnTo>
                    <a:pt x="214" y="843"/>
                  </a:lnTo>
                  <a:lnTo>
                    <a:pt x="197" y="806"/>
                  </a:lnTo>
                  <a:lnTo>
                    <a:pt x="186" y="774"/>
                  </a:lnTo>
                  <a:lnTo>
                    <a:pt x="180" y="745"/>
                  </a:lnTo>
                  <a:lnTo>
                    <a:pt x="179" y="716"/>
                  </a:lnTo>
                  <a:lnTo>
                    <a:pt x="184" y="683"/>
                  </a:lnTo>
                  <a:lnTo>
                    <a:pt x="196" y="645"/>
                  </a:lnTo>
                  <a:lnTo>
                    <a:pt x="216" y="598"/>
                  </a:lnTo>
                  <a:lnTo>
                    <a:pt x="265" y="540"/>
                  </a:lnTo>
                  <a:lnTo>
                    <a:pt x="323" y="499"/>
                  </a:lnTo>
                  <a:lnTo>
                    <a:pt x="386" y="468"/>
                  </a:lnTo>
                  <a:lnTo>
                    <a:pt x="456" y="450"/>
                  </a:lnTo>
                  <a:lnTo>
                    <a:pt x="527" y="438"/>
                  </a:lnTo>
                  <a:lnTo>
                    <a:pt x="605" y="434"/>
                  </a:lnTo>
                  <a:lnTo>
                    <a:pt x="687" y="432"/>
                  </a:lnTo>
                  <a:lnTo>
                    <a:pt x="771" y="437"/>
                  </a:lnTo>
                  <a:lnTo>
                    <a:pt x="804" y="447"/>
                  </a:lnTo>
                  <a:lnTo>
                    <a:pt x="831" y="457"/>
                  </a:lnTo>
                  <a:lnTo>
                    <a:pt x="853" y="463"/>
                  </a:lnTo>
                  <a:lnTo>
                    <a:pt x="873" y="469"/>
                  </a:lnTo>
                  <a:lnTo>
                    <a:pt x="892" y="474"/>
                  </a:lnTo>
                  <a:lnTo>
                    <a:pt x="914" y="478"/>
                  </a:lnTo>
                  <a:lnTo>
                    <a:pt x="940" y="484"/>
                  </a:lnTo>
                  <a:lnTo>
                    <a:pt x="975" y="491"/>
                  </a:lnTo>
                  <a:lnTo>
                    <a:pt x="975" y="486"/>
                  </a:lnTo>
                  <a:lnTo>
                    <a:pt x="975" y="481"/>
                  </a:lnTo>
                  <a:lnTo>
                    <a:pt x="955" y="446"/>
                  </a:lnTo>
                  <a:lnTo>
                    <a:pt x="943" y="418"/>
                  </a:lnTo>
                  <a:lnTo>
                    <a:pt x="936" y="394"/>
                  </a:lnTo>
                  <a:lnTo>
                    <a:pt x="941" y="375"/>
                  </a:lnTo>
                  <a:lnTo>
                    <a:pt x="951" y="359"/>
                  </a:lnTo>
                  <a:lnTo>
                    <a:pt x="974" y="347"/>
                  </a:lnTo>
                  <a:lnTo>
                    <a:pt x="1006" y="336"/>
                  </a:lnTo>
                  <a:lnTo>
                    <a:pt x="1048" y="330"/>
                  </a:lnTo>
                  <a:lnTo>
                    <a:pt x="1053" y="317"/>
                  </a:lnTo>
                  <a:lnTo>
                    <a:pt x="1058" y="313"/>
                  </a:lnTo>
                  <a:lnTo>
                    <a:pt x="1047" y="294"/>
                  </a:lnTo>
                  <a:lnTo>
                    <a:pt x="1041" y="279"/>
                  </a:lnTo>
                  <a:lnTo>
                    <a:pt x="1036" y="267"/>
                  </a:lnTo>
                  <a:lnTo>
                    <a:pt x="1036" y="258"/>
                  </a:lnTo>
                  <a:lnTo>
                    <a:pt x="1035" y="248"/>
                  </a:lnTo>
                  <a:lnTo>
                    <a:pt x="1036" y="239"/>
                  </a:lnTo>
                  <a:lnTo>
                    <a:pt x="1036" y="227"/>
                  </a:lnTo>
                  <a:lnTo>
                    <a:pt x="1038" y="214"/>
                  </a:lnTo>
                  <a:lnTo>
                    <a:pt x="1087" y="158"/>
                  </a:lnTo>
                  <a:lnTo>
                    <a:pt x="1143" y="116"/>
                  </a:lnTo>
                  <a:lnTo>
                    <a:pt x="1203" y="85"/>
                  </a:lnTo>
                  <a:lnTo>
                    <a:pt x="1266" y="68"/>
                  </a:lnTo>
                  <a:lnTo>
                    <a:pt x="1330" y="60"/>
                  </a:lnTo>
                  <a:lnTo>
                    <a:pt x="1398" y="66"/>
                  </a:lnTo>
                  <a:lnTo>
                    <a:pt x="1468" y="84"/>
                  </a:lnTo>
                  <a:lnTo>
                    <a:pt x="1541" y="116"/>
                  </a:lnTo>
                  <a:lnTo>
                    <a:pt x="1580" y="141"/>
                  </a:lnTo>
                  <a:lnTo>
                    <a:pt x="1609" y="155"/>
                  </a:lnTo>
                  <a:lnTo>
                    <a:pt x="1631" y="156"/>
                  </a:lnTo>
                  <a:lnTo>
                    <a:pt x="1649" y="150"/>
                  </a:lnTo>
                  <a:lnTo>
                    <a:pt x="1666" y="133"/>
                  </a:lnTo>
                  <a:lnTo>
                    <a:pt x="1690" y="107"/>
                  </a:lnTo>
                  <a:lnTo>
                    <a:pt x="1722" y="78"/>
                  </a:lnTo>
                  <a:lnTo>
                    <a:pt x="1767" y="44"/>
                  </a:lnTo>
                  <a:lnTo>
                    <a:pt x="1797" y="31"/>
                  </a:lnTo>
                  <a:lnTo>
                    <a:pt x="1838" y="17"/>
                  </a:lnTo>
                  <a:lnTo>
                    <a:pt x="1880" y="6"/>
                  </a:lnTo>
                  <a:lnTo>
                    <a:pt x="1926" y="0"/>
                  </a:lnTo>
                  <a:lnTo>
                    <a:pt x="1965" y="1"/>
                  </a:lnTo>
                  <a:lnTo>
                    <a:pt x="2001" y="17"/>
                  </a:lnTo>
                  <a:lnTo>
                    <a:pt x="2023" y="47"/>
                  </a:lnTo>
                  <a:lnTo>
                    <a:pt x="2033" y="97"/>
                  </a:lnTo>
                  <a:lnTo>
                    <a:pt x="2023" y="112"/>
                  </a:lnTo>
                  <a:lnTo>
                    <a:pt x="2013" y="130"/>
                  </a:lnTo>
                  <a:lnTo>
                    <a:pt x="2001" y="144"/>
                  </a:lnTo>
                  <a:lnTo>
                    <a:pt x="1991" y="162"/>
                  </a:lnTo>
                  <a:lnTo>
                    <a:pt x="1981" y="178"/>
                  </a:lnTo>
                  <a:lnTo>
                    <a:pt x="1974" y="198"/>
                  </a:lnTo>
                  <a:lnTo>
                    <a:pt x="1970" y="217"/>
                  </a:lnTo>
                  <a:lnTo>
                    <a:pt x="1972" y="240"/>
                  </a:lnTo>
                  <a:lnTo>
                    <a:pt x="1994" y="239"/>
                  </a:lnTo>
                  <a:lnTo>
                    <a:pt x="2018" y="236"/>
                  </a:lnTo>
                  <a:lnTo>
                    <a:pt x="2043" y="232"/>
                  </a:lnTo>
                  <a:lnTo>
                    <a:pt x="2069" y="227"/>
                  </a:lnTo>
                  <a:lnTo>
                    <a:pt x="2093" y="220"/>
                  </a:lnTo>
                  <a:lnTo>
                    <a:pt x="2118" y="214"/>
                  </a:lnTo>
                  <a:lnTo>
                    <a:pt x="2142" y="205"/>
                  </a:lnTo>
                  <a:lnTo>
                    <a:pt x="2167" y="196"/>
                  </a:lnTo>
                  <a:lnTo>
                    <a:pt x="2217" y="198"/>
                  </a:lnTo>
                  <a:lnTo>
                    <a:pt x="2276" y="201"/>
                  </a:lnTo>
                  <a:lnTo>
                    <a:pt x="2337" y="205"/>
                  </a:lnTo>
                  <a:lnTo>
                    <a:pt x="2398" y="215"/>
                  </a:lnTo>
                  <a:lnTo>
                    <a:pt x="2451" y="232"/>
                  </a:lnTo>
                  <a:lnTo>
                    <a:pt x="2495" y="260"/>
                  </a:lnTo>
                  <a:lnTo>
                    <a:pt x="2526" y="301"/>
                  </a:lnTo>
                  <a:lnTo>
                    <a:pt x="2538" y="357"/>
                  </a:lnTo>
                  <a:lnTo>
                    <a:pt x="2529" y="369"/>
                  </a:lnTo>
                  <a:lnTo>
                    <a:pt x="2521" y="381"/>
                  </a:lnTo>
                  <a:lnTo>
                    <a:pt x="2514" y="391"/>
                  </a:lnTo>
                  <a:lnTo>
                    <a:pt x="2509" y="401"/>
                  </a:lnTo>
                  <a:lnTo>
                    <a:pt x="2502" y="412"/>
                  </a:lnTo>
                  <a:lnTo>
                    <a:pt x="2498" y="425"/>
                  </a:lnTo>
                  <a:lnTo>
                    <a:pt x="2495" y="438"/>
                  </a:lnTo>
                  <a:lnTo>
                    <a:pt x="2495" y="455"/>
                  </a:lnTo>
                  <a:lnTo>
                    <a:pt x="2502" y="459"/>
                  </a:lnTo>
                  <a:lnTo>
                    <a:pt x="2515" y="462"/>
                  </a:lnTo>
                  <a:lnTo>
                    <a:pt x="2532" y="463"/>
                  </a:lnTo>
                  <a:lnTo>
                    <a:pt x="2555" y="465"/>
                  </a:lnTo>
                  <a:lnTo>
                    <a:pt x="2575" y="463"/>
                  </a:lnTo>
                  <a:lnTo>
                    <a:pt x="2595" y="463"/>
                  </a:lnTo>
                  <a:lnTo>
                    <a:pt x="2614" y="463"/>
                  </a:lnTo>
                  <a:lnTo>
                    <a:pt x="2629" y="463"/>
                  </a:lnTo>
                  <a:lnTo>
                    <a:pt x="2731" y="488"/>
                  </a:lnTo>
                  <a:lnTo>
                    <a:pt x="2831" y="527"/>
                  </a:lnTo>
                  <a:lnTo>
                    <a:pt x="2920" y="577"/>
                  </a:lnTo>
                  <a:lnTo>
                    <a:pt x="2998" y="641"/>
                  </a:lnTo>
                  <a:lnTo>
                    <a:pt x="3052" y="711"/>
                  </a:lnTo>
                  <a:lnTo>
                    <a:pt x="3083" y="794"/>
                  </a:lnTo>
                  <a:lnTo>
                    <a:pt x="3084" y="887"/>
                  </a:lnTo>
                  <a:lnTo>
                    <a:pt x="3050" y="991"/>
                  </a:lnTo>
                  <a:lnTo>
                    <a:pt x="3022" y="1017"/>
                  </a:lnTo>
                  <a:lnTo>
                    <a:pt x="2994" y="1041"/>
                  </a:lnTo>
                  <a:lnTo>
                    <a:pt x="2964" y="1060"/>
                  </a:lnTo>
                  <a:lnTo>
                    <a:pt x="2935" y="1079"/>
                  </a:lnTo>
                  <a:lnTo>
                    <a:pt x="2903" y="1093"/>
                  </a:lnTo>
                  <a:lnTo>
                    <a:pt x="2870" y="1107"/>
                  </a:lnTo>
                  <a:lnTo>
                    <a:pt x="2836" y="1121"/>
                  </a:lnTo>
                  <a:lnTo>
                    <a:pt x="2804" y="1134"/>
                  </a:lnTo>
                  <a:lnTo>
                    <a:pt x="2797" y="1138"/>
                  </a:lnTo>
                  <a:lnTo>
                    <a:pt x="2794" y="1149"/>
                  </a:lnTo>
                  <a:lnTo>
                    <a:pt x="2791" y="1156"/>
                  </a:lnTo>
                  <a:lnTo>
                    <a:pt x="2789" y="1168"/>
                  </a:lnTo>
                  <a:lnTo>
                    <a:pt x="2785" y="1183"/>
                  </a:lnTo>
                  <a:lnTo>
                    <a:pt x="2784" y="1205"/>
                  </a:lnTo>
                  <a:lnTo>
                    <a:pt x="2804" y="1209"/>
                  </a:lnTo>
                  <a:lnTo>
                    <a:pt x="2821" y="1214"/>
                  </a:lnTo>
                  <a:lnTo>
                    <a:pt x="2836" y="1218"/>
                  </a:lnTo>
                  <a:lnTo>
                    <a:pt x="2848" y="1224"/>
                  </a:lnTo>
                  <a:lnTo>
                    <a:pt x="2857" y="1231"/>
                  </a:lnTo>
                  <a:lnTo>
                    <a:pt x="2864" y="1243"/>
                  </a:lnTo>
                  <a:lnTo>
                    <a:pt x="2869" y="1261"/>
                  </a:lnTo>
                  <a:lnTo>
                    <a:pt x="2875" y="1286"/>
                  </a:lnTo>
                  <a:lnTo>
                    <a:pt x="2860" y="1293"/>
                  </a:lnTo>
                  <a:lnTo>
                    <a:pt x="2845" y="1301"/>
                  </a:lnTo>
                  <a:lnTo>
                    <a:pt x="2830" y="1304"/>
                  </a:lnTo>
                  <a:lnTo>
                    <a:pt x="2814" y="1308"/>
                  </a:lnTo>
                  <a:lnTo>
                    <a:pt x="2799" y="1310"/>
                  </a:lnTo>
                  <a:lnTo>
                    <a:pt x="2784" y="1311"/>
                  </a:lnTo>
                  <a:lnTo>
                    <a:pt x="2769" y="1311"/>
                  </a:lnTo>
                  <a:lnTo>
                    <a:pt x="2753" y="1313"/>
                  </a:lnTo>
                  <a:lnTo>
                    <a:pt x="2746" y="1317"/>
                  </a:lnTo>
                  <a:lnTo>
                    <a:pt x="2743" y="1324"/>
                  </a:lnTo>
                  <a:lnTo>
                    <a:pt x="2740" y="1329"/>
                  </a:lnTo>
                  <a:lnTo>
                    <a:pt x="2738" y="1336"/>
                  </a:lnTo>
                  <a:lnTo>
                    <a:pt x="2735" y="1344"/>
                  </a:lnTo>
                  <a:lnTo>
                    <a:pt x="2733" y="1357"/>
                  </a:lnTo>
                  <a:lnTo>
                    <a:pt x="2777" y="1386"/>
                  </a:lnTo>
                  <a:lnTo>
                    <a:pt x="2818" y="1419"/>
                  </a:lnTo>
                  <a:lnTo>
                    <a:pt x="2852" y="1453"/>
                  </a:lnTo>
                  <a:lnTo>
                    <a:pt x="2881" y="1491"/>
                  </a:lnTo>
                  <a:lnTo>
                    <a:pt x="2901" y="1533"/>
                  </a:lnTo>
                  <a:lnTo>
                    <a:pt x="2918" y="1578"/>
                  </a:lnTo>
                  <a:lnTo>
                    <a:pt x="2930" y="1629"/>
                  </a:lnTo>
                  <a:lnTo>
                    <a:pt x="2937" y="1688"/>
                  </a:lnTo>
                  <a:lnTo>
                    <a:pt x="2916" y="1751"/>
                  </a:lnTo>
                  <a:lnTo>
                    <a:pt x="2881" y="1812"/>
                  </a:lnTo>
                  <a:lnTo>
                    <a:pt x="2835" y="1865"/>
                  </a:lnTo>
                  <a:lnTo>
                    <a:pt x="2780" y="1915"/>
                  </a:lnTo>
                  <a:lnTo>
                    <a:pt x="2716" y="1958"/>
                  </a:lnTo>
                  <a:lnTo>
                    <a:pt x="2651" y="1993"/>
                  </a:lnTo>
                  <a:lnTo>
                    <a:pt x="2582" y="2023"/>
                  </a:lnTo>
                  <a:lnTo>
                    <a:pt x="2517" y="2045"/>
                  </a:lnTo>
                  <a:lnTo>
                    <a:pt x="2495" y="2045"/>
                  </a:lnTo>
                  <a:lnTo>
                    <a:pt x="2473" y="2045"/>
                  </a:lnTo>
                  <a:lnTo>
                    <a:pt x="2451" y="2045"/>
                  </a:lnTo>
                  <a:lnTo>
                    <a:pt x="2431" y="2050"/>
                  </a:lnTo>
                  <a:lnTo>
                    <a:pt x="2410" y="2052"/>
                  </a:lnTo>
                  <a:lnTo>
                    <a:pt x="2392" y="2060"/>
                  </a:lnTo>
                  <a:lnTo>
                    <a:pt x="2375" y="2067"/>
                  </a:lnTo>
                  <a:lnTo>
                    <a:pt x="2363" y="2081"/>
                  </a:lnTo>
                  <a:lnTo>
                    <a:pt x="2342" y="2079"/>
                  </a:lnTo>
                  <a:lnTo>
                    <a:pt x="2325" y="2078"/>
                  </a:lnTo>
                  <a:lnTo>
                    <a:pt x="2308" y="2076"/>
                  </a:lnTo>
                  <a:lnTo>
                    <a:pt x="2293" y="2075"/>
                  </a:lnTo>
                  <a:lnTo>
                    <a:pt x="2276" y="2072"/>
                  </a:lnTo>
                  <a:lnTo>
                    <a:pt x="2262" y="2069"/>
                  </a:lnTo>
                  <a:lnTo>
                    <a:pt x="2249" y="2066"/>
                  </a:lnTo>
                  <a:lnTo>
                    <a:pt x="2239" y="2063"/>
                  </a:lnTo>
                  <a:lnTo>
                    <a:pt x="2213" y="2047"/>
                  </a:lnTo>
                  <a:lnTo>
                    <a:pt x="2196" y="2036"/>
                  </a:lnTo>
                  <a:lnTo>
                    <a:pt x="2183" y="2027"/>
                  </a:lnTo>
                  <a:lnTo>
                    <a:pt x="2174" y="2023"/>
                  </a:lnTo>
                  <a:lnTo>
                    <a:pt x="2162" y="2019"/>
                  </a:lnTo>
                  <a:lnTo>
                    <a:pt x="2157" y="2019"/>
                  </a:lnTo>
                  <a:lnTo>
                    <a:pt x="2150" y="2027"/>
                  </a:lnTo>
                  <a:lnTo>
                    <a:pt x="2144" y="2047"/>
                  </a:lnTo>
                  <a:lnTo>
                    <a:pt x="2133" y="2075"/>
                  </a:lnTo>
                  <a:lnTo>
                    <a:pt x="2125" y="2107"/>
                  </a:lnTo>
                  <a:lnTo>
                    <a:pt x="2113" y="2140"/>
                  </a:lnTo>
                  <a:lnTo>
                    <a:pt x="2103" y="2172"/>
                  </a:lnTo>
                  <a:lnTo>
                    <a:pt x="2093" y="2200"/>
                  </a:lnTo>
                  <a:lnTo>
                    <a:pt x="2086" y="2224"/>
                  </a:lnTo>
                  <a:lnTo>
                    <a:pt x="2042" y="2271"/>
                  </a:lnTo>
                  <a:lnTo>
                    <a:pt x="1994" y="2317"/>
                  </a:lnTo>
                  <a:lnTo>
                    <a:pt x="1941" y="2355"/>
                  </a:lnTo>
                  <a:lnTo>
                    <a:pt x="1887" y="2386"/>
                  </a:lnTo>
                  <a:lnTo>
                    <a:pt x="1826" y="2403"/>
                  </a:lnTo>
                  <a:lnTo>
                    <a:pt x="1767" y="2407"/>
                  </a:lnTo>
                  <a:lnTo>
                    <a:pt x="1705" y="2391"/>
                  </a:lnTo>
                  <a:lnTo>
                    <a:pt x="1644" y="2357"/>
                  </a:lnTo>
                  <a:lnTo>
                    <a:pt x="1626" y="2332"/>
                  </a:lnTo>
                  <a:lnTo>
                    <a:pt x="1610" y="2308"/>
                  </a:lnTo>
                  <a:lnTo>
                    <a:pt x="1593" y="2283"/>
                  </a:lnTo>
                  <a:lnTo>
                    <a:pt x="1580" y="2259"/>
                  </a:lnTo>
                  <a:lnTo>
                    <a:pt x="1564" y="2234"/>
                  </a:lnTo>
                  <a:lnTo>
                    <a:pt x="1554" y="2212"/>
                  </a:lnTo>
                  <a:lnTo>
                    <a:pt x="1544" y="2188"/>
                  </a:lnTo>
                  <a:lnTo>
                    <a:pt x="1541" y="2169"/>
                  </a:lnTo>
                  <a:lnTo>
                    <a:pt x="1531" y="2169"/>
                  </a:lnTo>
                  <a:lnTo>
                    <a:pt x="1520" y="2169"/>
                  </a:lnTo>
                  <a:lnTo>
                    <a:pt x="1505" y="2240"/>
                  </a:lnTo>
                  <a:lnTo>
                    <a:pt x="1473" y="2307"/>
                  </a:lnTo>
                  <a:lnTo>
                    <a:pt x="1424" y="2367"/>
                  </a:lnTo>
                  <a:lnTo>
                    <a:pt x="1366" y="2420"/>
                  </a:lnTo>
                  <a:lnTo>
                    <a:pt x="1294" y="2463"/>
                  </a:lnTo>
                  <a:lnTo>
                    <a:pt x="1220" y="2497"/>
                  </a:lnTo>
                  <a:lnTo>
                    <a:pt x="1138" y="2518"/>
                  </a:lnTo>
                  <a:lnTo>
                    <a:pt x="1058" y="2527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760" y="1950"/>
              <a:ext cx="347" cy="478"/>
            </a:xfrm>
            <a:custGeom>
              <a:avLst/>
              <a:gdLst>
                <a:gd name="T0" fmla="*/ 74 w 695"/>
                <a:gd name="T1" fmla="*/ 235 h 956"/>
                <a:gd name="T2" fmla="*/ 36 w 695"/>
                <a:gd name="T3" fmla="*/ 221 h 956"/>
                <a:gd name="T4" fmla="*/ 13 w 695"/>
                <a:gd name="T5" fmla="*/ 197 h 956"/>
                <a:gd name="T6" fmla="*/ 2 w 695"/>
                <a:gd name="T7" fmla="*/ 164 h 956"/>
                <a:gd name="T8" fmla="*/ 3 w 695"/>
                <a:gd name="T9" fmla="*/ 137 h 956"/>
                <a:gd name="T10" fmla="*/ 8 w 695"/>
                <a:gd name="T11" fmla="*/ 126 h 956"/>
                <a:gd name="T12" fmla="*/ 14 w 695"/>
                <a:gd name="T13" fmla="*/ 118 h 956"/>
                <a:gd name="T14" fmla="*/ 22 w 695"/>
                <a:gd name="T15" fmla="*/ 109 h 956"/>
                <a:gd name="T16" fmla="*/ 26 w 695"/>
                <a:gd name="T17" fmla="*/ 102 h 956"/>
                <a:gd name="T18" fmla="*/ 26 w 695"/>
                <a:gd name="T19" fmla="*/ 99 h 956"/>
                <a:gd name="T20" fmla="*/ 9 w 695"/>
                <a:gd name="T21" fmla="*/ 88 h 956"/>
                <a:gd name="T22" fmla="*/ 0 w 695"/>
                <a:gd name="T23" fmla="*/ 69 h 956"/>
                <a:gd name="T24" fmla="*/ 9 w 695"/>
                <a:gd name="T25" fmla="*/ 49 h 956"/>
                <a:gd name="T26" fmla="*/ 27 w 695"/>
                <a:gd name="T27" fmla="*/ 29 h 956"/>
                <a:gd name="T28" fmla="*/ 43 w 695"/>
                <a:gd name="T29" fmla="*/ 15 h 956"/>
                <a:gd name="T30" fmla="*/ 55 w 695"/>
                <a:gd name="T31" fmla="*/ 7 h 956"/>
                <a:gd name="T32" fmla="*/ 67 w 695"/>
                <a:gd name="T33" fmla="*/ 4 h 956"/>
                <a:gd name="T34" fmla="*/ 82 w 695"/>
                <a:gd name="T35" fmla="*/ 1 h 956"/>
                <a:gd name="T36" fmla="*/ 85 w 695"/>
                <a:gd name="T37" fmla="*/ 10 h 956"/>
                <a:gd name="T38" fmla="*/ 71 w 695"/>
                <a:gd name="T39" fmla="*/ 29 h 956"/>
                <a:gd name="T40" fmla="*/ 62 w 695"/>
                <a:gd name="T41" fmla="*/ 46 h 956"/>
                <a:gd name="T42" fmla="*/ 70 w 695"/>
                <a:gd name="T43" fmla="*/ 63 h 956"/>
                <a:gd name="T44" fmla="*/ 87 w 695"/>
                <a:gd name="T45" fmla="*/ 72 h 956"/>
                <a:gd name="T46" fmla="*/ 95 w 695"/>
                <a:gd name="T47" fmla="*/ 72 h 956"/>
                <a:gd name="T48" fmla="*/ 102 w 695"/>
                <a:gd name="T49" fmla="*/ 73 h 956"/>
                <a:gd name="T50" fmla="*/ 110 w 695"/>
                <a:gd name="T51" fmla="*/ 74 h 956"/>
                <a:gd name="T52" fmla="*/ 108 w 695"/>
                <a:gd name="T53" fmla="*/ 83 h 956"/>
                <a:gd name="T54" fmla="*/ 100 w 695"/>
                <a:gd name="T55" fmla="*/ 98 h 956"/>
                <a:gd name="T56" fmla="*/ 102 w 695"/>
                <a:gd name="T57" fmla="*/ 110 h 956"/>
                <a:gd name="T58" fmla="*/ 118 w 695"/>
                <a:gd name="T59" fmla="*/ 117 h 956"/>
                <a:gd name="T60" fmla="*/ 132 w 695"/>
                <a:gd name="T61" fmla="*/ 126 h 956"/>
                <a:gd name="T62" fmla="*/ 133 w 695"/>
                <a:gd name="T63" fmla="*/ 144 h 956"/>
                <a:gd name="T64" fmla="*/ 136 w 695"/>
                <a:gd name="T65" fmla="*/ 160 h 956"/>
                <a:gd name="T66" fmla="*/ 143 w 695"/>
                <a:gd name="T67" fmla="*/ 177 h 956"/>
                <a:gd name="T68" fmla="*/ 150 w 695"/>
                <a:gd name="T69" fmla="*/ 190 h 956"/>
                <a:gd name="T70" fmla="*/ 158 w 695"/>
                <a:gd name="T71" fmla="*/ 197 h 956"/>
                <a:gd name="T72" fmla="*/ 164 w 695"/>
                <a:gd name="T73" fmla="*/ 205 h 956"/>
                <a:gd name="T74" fmla="*/ 171 w 695"/>
                <a:gd name="T75" fmla="*/ 214 h 956"/>
                <a:gd name="T76" fmla="*/ 164 w 695"/>
                <a:gd name="T77" fmla="*/ 225 h 956"/>
                <a:gd name="T78" fmla="*/ 146 w 695"/>
                <a:gd name="T79" fmla="*/ 232 h 956"/>
                <a:gd name="T80" fmla="*/ 127 w 695"/>
                <a:gd name="T81" fmla="*/ 237 h 956"/>
                <a:gd name="T82" fmla="*/ 108 w 695"/>
                <a:gd name="T83" fmla="*/ 239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5"/>
                <a:gd name="T127" fmla="*/ 0 h 956"/>
                <a:gd name="T128" fmla="*/ 695 w 69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5" h="956">
                  <a:moveTo>
                    <a:pt x="398" y="956"/>
                  </a:moveTo>
                  <a:lnTo>
                    <a:pt x="296" y="940"/>
                  </a:lnTo>
                  <a:lnTo>
                    <a:pt x="214" y="916"/>
                  </a:lnTo>
                  <a:lnTo>
                    <a:pt x="146" y="882"/>
                  </a:lnTo>
                  <a:lnTo>
                    <a:pt x="94" y="841"/>
                  </a:lnTo>
                  <a:lnTo>
                    <a:pt x="53" y="788"/>
                  </a:lnTo>
                  <a:lnTo>
                    <a:pt x="27" y="726"/>
                  </a:lnTo>
                  <a:lnTo>
                    <a:pt x="10" y="653"/>
                  </a:lnTo>
                  <a:lnTo>
                    <a:pt x="7" y="572"/>
                  </a:lnTo>
                  <a:lnTo>
                    <a:pt x="14" y="548"/>
                  </a:lnTo>
                  <a:lnTo>
                    <a:pt x="24" y="528"/>
                  </a:lnTo>
                  <a:lnTo>
                    <a:pt x="32" y="507"/>
                  </a:lnTo>
                  <a:lnTo>
                    <a:pt x="46" y="489"/>
                  </a:lnTo>
                  <a:lnTo>
                    <a:pt x="58" y="470"/>
                  </a:lnTo>
                  <a:lnTo>
                    <a:pt x="73" y="452"/>
                  </a:lnTo>
                  <a:lnTo>
                    <a:pt x="88" y="436"/>
                  </a:lnTo>
                  <a:lnTo>
                    <a:pt x="109" y="420"/>
                  </a:lnTo>
                  <a:lnTo>
                    <a:pt x="107" y="408"/>
                  </a:lnTo>
                  <a:lnTo>
                    <a:pt x="107" y="402"/>
                  </a:lnTo>
                  <a:lnTo>
                    <a:pt x="104" y="395"/>
                  </a:lnTo>
                  <a:lnTo>
                    <a:pt x="99" y="384"/>
                  </a:lnTo>
                  <a:lnTo>
                    <a:pt x="39" y="350"/>
                  </a:lnTo>
                  <a:lnTo>
                    <a:pt x="9" y="315"/>
                  </a:lnTo>
                  <a:lnTo>
                    <a:pt x="0" y="275"/>
                  </a:lnTo>
                  <a:lnTo>
                    <a:pt x="12" y="235"/>
                  </a:lnTo>
                  <a:lnTo>
                    <a:pt x="36" y="194"/>
                  </a:lnTo>
                  <a:lnTo>
                    <a:pt x="71" y="154"/>
                  </a:lnTo>
                  <a:lnTo>
                    <a:pt x="109" y="116"/>
                  </a:lnTo>
                  <a:lnTo>
                    <a:pt x="151" y="82"/>
                  </a:lnTo>
                  <a:lnTo>
                    <a:pt x="175" y="61"/>
                  </a:lnTo>
                  <a:lnTo>
                    <a:pt x="199" y="46"/>
                  </a:lnTo>
                  <a:lnTo>
                    <a:pt x="221" y="31"/>
                  </a:lnTo>
                  <a:lnTo>
                    <a:pt x="246" y="23"/>
                  </a:lnTo>
                  <a:lnTo>
                    <a:pt x="270" y="14"/>
                  </a:lnTo>
                  <a:lnTo>
                    <a:pt x="299" y="8"/>
                  </a:lnTo>
                  <a:lnTo>
                    <a:pt x="330" y="3"/>
                  </a:lnTo>
                  <a:lnTo>
                    <a:pt x="367" y="0"/>
                  </a:lnTo>
                  <a:lnTo>
                    <a:pt x="342" y="39"/>
                  </a:lnTo>
                  <a:lnTo>
                    <a:pt x="313" y="77"/>
                  </a:lnTo>
                  <a:lnTo>
                    <a:pt x="284" y="113"/>
                  </a:lnTo>
                  <a:lnTo>
                    <a:pt x="262" y="150"/>
                  </a:lnTo>
                  <a:lnTo>
                    <a:pt x="250" y="184"/>
                  </a:lnTo>
                  <a:lnTo>
                    <a:pt x="255" y="218"/>
                  </a:lnTo>
                  <a:lnTo>
                    <a:pt x="280" y="252"/>
                  </a:lnTo>
                  <a:lnTo>
                    <a:pt x="335" y="287"/>
                  </a:lnTo>
                  <a:lnTo>
                    <a:pt x="350" y="287"/>
                  </a:lnTo>
                  <a:lnTo>
                    <a:pt x="365" y="287"/>
                  </a:lnTo>
                  <a:lnTo>
                    <a:pt x="381" y="288"/>
                  </a:lnTo>
                  <a:lnTo>
                    <a:pt x="396" y="291"/>
                  </a:lnTo>
                  <a:lnTo>
                    <a:pt x="411" y="291"/>
                  </a:lnTo>
                  <a:lnTo>
                    <a:pt x="426" y="293"/>
                  </a:lnTo>
                  <a:lnTo>
                    <a:pt x="442" y="294"/>
                  </a:lnTo>
                  <a:lnTo>
                    <a:pt x="459" y="296"/>
                  </a:lnTo>
                  <a:lnTo>
                    <a:pt x="433" y="330"/>
                  </a:lnTo>
                  <a:lnTo>
                    <a:pt x="415" y="362"/>
                  </a:lnTo>
                  <a:lnTo>
                    <a:pt x="401" y="392"/>
                  </a:lnTo>
                  <a:lnTo>
                    <a:pt x="401" y="418"/>
                  </a:lnTo>
                  <a:lnTo>
                    <a:pt x="409" y="439"/>
                  </a:lnTo>
                  <a:lnTo>
                    <a:pt x="433" y="455"/>
                  </a:lnTo>
                  <a:lnTo>
                    <a:pt x="472" y="467"/>
                  </a:lnTo>
                  <a:lnTo>
                    <a:pt x="530" y="475"/>
                  </a:lnTo>
                  <a:lnTo>
                    <a:pt x="530" y="507"/>
                  </a:lnTo>
                  <a:lnTo>
                    <a:pt x="532" y="541"/>
                  </a:lnTo>
                  <a:lnTo>
                    <a:pt x="533" y="574"/>
                  </a:lnTo>
                  <a:lnTo>
                    <a:pt x="540" y="607"/>
                  </a:lnTo>
                  <a:lnTo>
                    <a:pt x="547" y="640"/>
                  </a:lnTo>
                  <a:lnTo>
                    <a:pt x="559" y="674"/>
                  </a:lnTo>
                  <a:lnTo>
                    <a:pt x="572" y="708"/>
                  </a:lnTo>
                  <a:lnTo>
                    <a:pt x="593" y="742"/>
                  </a:lnTo>
                  <a:lnTo>
                    <a:pt x="603" y="757"/>
                  </a:lnTo>
                  <a:lnTo>
                    <a:pt x="618" y="773"/>
                  </a:lnTo>
                  <a:lnTo>
                    <a:pt x="632" y="788"/>
                  </a:lnTo>
                  <a:lnTo>
                    <a:pt x="647" y="805"/>
                  </a:lnTo>
                  <a:lnTo>
                    <a:pt x="659" y="820"/>
                  </a:lnTo>
                  <a:lnTo>
                    <a:pt x="673" y="838"/>
                  </a:lnTo>
                  <a:lnTo>
                    <a:pt x="685" y="856"/>
                  </a:lnTo>
                  <a:lnTo>
                    <a:pt x="695" y="876"/>
                  </a:lnTo>
                  <a:lnTo>
                    <a:pt x="659" y="897"/>
                  </a:lnTo>
                  <a:lnTo>
                    <a:pt x="623" y="913"/>
                  </a:lnTo>
                  <a:lnTo>
                    <a:pt x="586" y="926"/>
                  </a:lnTo>
                  <a:lnTo>
                    <a:pt x="549" y="938"/>
                  </a:lnTo>
                  <a:lnTo>
                    <a:pt x="510" y="946"/>
                  </a:lnTo>
                  <a:lnTo>
                    <a:pt x="472" y="952"/>
                  </a:lnTo>
                  <a:lnTo>
                    <a:pt x="435" y="955"/>
                  </a:lnTo>
                  <a:lnTo>
                    <a:pt x="398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042" y="1700"/>
              <a:ext cx="777" cy="437"/>
            </a:xfrm>
            <a:custGeom>
              <a:avLst/>
              <a:gdLst>
                <a:gd name="T0" fmla="*/ 111 w 1554"/>
                <a:gd name="T1" fmla="*/ 211 h 875"/>
                <a:gd name="T2" fmla="*/ 95 w 1554"/>
                <a:gd name="T3" fmla="*/ 195 h 875"/>
                <a:gd name="T4" fmla="*/ 88 w 1554"/>
                <a:gd name="T5" fmla="*/ 169 h 875"/>
                <a:gd name="T6" fmla="*/ 77 w 1554"/>
                <a:gd name="T7" fmla="*/ 172 h 875"/>
                <a:gd name="T8" fmla="*/ 60 w 1554"/>
                <a:gd name="T9" fmla="*/ 179 h 875"/>
                <a:gd name="T10" fmla="*/ 37 w 1554"/>
                <a:gd name="T11" fmla="*/ 184 h 875"/>
                <a:gd name="T12" fmla="*/ 17 w 1554"/>
                <a:gd name="T13" fmla="*/ 180 h 875"/>
                <a:gd name="T14" fmla="*/ 3 w 1554"/>
                <a:gd name="T15" fmla="*/ 169 h 875"/>
                <a:gd name="T16" fmla="*/ 2 w 1554"/>
                <a:gd name="T17" fmla="*/ 146 h 875"/>
                <a:gd name="T18" fmla="*/ 7 w 1554"/>
                <a:gd name="T19" fmla="*/ 131 h 875"/>
                <a:gd name="T20" fmla="*/ 23 w 1554"/>
                <a:gd name="T21" fmla="*/ 118 h 875"/>
                <a:gd name="T22" fmla="*/ 21 w 1554"/>
                <a:gd name="T23" fmla="*/ 126 h 875"/>
                <a:gd name="T24" fmla="*/ 12 w 1554"/>
                <a:gd name="T25" fmla="*/ 135 h 875"/>
                <a:gd name="T26" fmla="*/ 7 w 1554"/>
                <a:gd name="T27" fmla="*/ 150 h 875"/>
                <a:gd name="T28" fmla="*/ 11 w 1554"/>
                <a:gd name="T29" fmla="*/ 171 h 875"/>
                <a:gd name="T30" fmla="*/ 31 w 1554"/>
                <a:gd name="T31" fmla="*/ 180 h 875"/>
                <a:gd name="T32" fmla="*/ 57 w 1554"/>
                <a:gd name="T33" fmla="*/ 176 h 875"/>
                <a:gd name="T34" fmla="*/ 74 w 1554"/>
                <a:gd name="T35" fmla="*/ 168 h 875"/>
                <a:gd name="T36" fmla="*/ 88 w 1554"/>
                <a:gd name="T37" fmla="*/ 158 h 875"/>
                <a:gd name="T38" fmla="*/ 92 w 1554"/>
                <a:gd name="T39" fmla="*/ 169 h 875"/>
                <a:gd name="T40" fmla="*/ 97 w 1554"/>
                <a:gd name="T41" fmla="*/ 188 h 875"/>
                <a:gd name="T42" fmla="*/ 114 w 1554"/>
                <a:gd name="T43" fmla="*/ 207 h 875"/>
                <a:gd name="T44" fmla="*/ 147 w 1554"/>
                <a:gd name="T45" fmla="*/ 212 h 875"/>
                <a:gd name="T46" fmla="*/ 170 w 1554"/>
                <a:gd name="T47" fmla="*/ 190 h 875"/>
                <a:gd name="T48" fmla="*/ 178 w 1554"/>
                <a:gd name="T49" fmla="*/ 178 h 875"/>
                <a:gd name="T50" fmla="*/ 206 w 1554"/>
                <a:gd name="T51" fmla="*/ 197 h 875"/>
                <a:gd name="T52" fmla="*/ 236 w 1554"/>
                <a:gd name="T53" fmla="*/ 206 h 875"/>
                <a:gd name="T54" fmla="*/ 287 w 1554"/>
                <a:gd name="T55" fmla="*/ 201 h 875"/>
                <a:gd name="T56" fmla="*/ 336 w 1554"/>
                <a:gd name="T57" fmla="*/ 178 h 875"/>
                <a:gd name="T58" fmla="*/ 358 w 1554"/>
                <a:gd name="T59" fmla="*/ 137 h 875"/>
                <a:gd name="T60" fmla="*/ 355 w 1554"/>
                <a:gd name="T61" fmla="*/ 109 h 875"/>
                <a:gd name="T62" fmla="*/ 346 w 1554"/>
                <a:gd name="T63" fmla="*/ 101 h 875"/>
                <a:gd name="T64" fmla="*/ 339 w 1554"/>
                <a:gd name="T65" fmla="*/ 96 h 875"/>
                <a:gd name="T66" fmla="*/ 345 w 1554"/>
                <a:gd name="T67" fmla="*/ 91 h 875"/>
                <a:gd name="T68" fmla="*/ 353 w 1554"/>
                <a:gd name="T69" fmla="*/ 89 h 875"/>
                <a:gd name="T70" fmla="*/ 375 w 1554"/>
                <a:gd name="T71" fmla="*/ 78 h 875"/>
                <a:gd name="T72" fmla="*/ 382 w 1554"/>
                <a:gd name="T73" fmla="*/ 43 h 875"/>
                <a:gd name="T74" fmla="*/ 352 w 1554"/>
                <a:gd name="T75" fmla="*/ 13 h 875"/>
                <a:gd name="T76" fmla="*/ 323 w 1554"/>
                <a:gd name="T77" fmla="*/ 7 h 875"/>
                <a:gd name="T78" fmla="*/ 307 w 1554"/>
                <a:gd name="T79" fmla="*/ 14 h 875"/>
                <a:gd name="T80" fmla="*/ 296 w 1554"/>
                <a:gd name="T81" fmla="*/ 31 h 875"/>
                <a:gd name="T82" fmla="*/ 291 w 1554"/>
                <a:gd name="T83" fmla="*/ 24 h 875"/>
                <a:gd name="T84" fmla="*/ 304 w 1554"/>
                <a:gd name="T85" fmla="*/ 9 h 875"/>
                <a:gd name="T86" fmla="*/ 326 w 1554"/>
                <a:gd name="T87" fmla="*/ 0 h 875"/>
                <a:gd name="T88" fmla="*/ 362 w 1554"/>
                <a:gd name="T89" fmla="*/ 16 h 875"/>
                <a:gd name="T90" fmla="*/ 389 w 1554"/>
                <a:gd name="T91" fmla="*/ 52 h 875"/>
                <a:gd name="T92" fmla="*/ 367 w 1554"/>
                <a:gd name="T93" fmla="*/ 93 h 875"/>
                <a:gd name="T94" fmla="*/ 358 w 1554"/>
                <a:gd name="T95" fmla="*/ 96 h 875"/>
                <a:gd name="T96" fmla="*/ 360 w 1554"/>
                <a:gd name="T97" fmla="*/ 112 h 875"/>
                <a:gd name="T98" fmla="*/ 363 w 1554"/>
                <a:gd name="T99" fmla="*/ 130 h 875"/>
                <a:gd name="T100" fmla="*/ 362 w 1554"/>
                <a:gd name="T101" fmla="*/ 156 h 875"/>
                <a:gd name="T102" fmla="*/ 303 w 1554"/>
                <a:gd name="T103" fmla="*/ 202 h 875"/>
                <a:gd name="T104" fmla="*/ 228 w 1554"/>
                <a:gd name="T105" fmla="*/ 208 h 875"/>
                <a:gd name="T106" fmla="*/ 179 w 1554"/>
                <a:gd name="T107" fmla="*/ 188 h 875"/>
                <a:gd name="T108" fmla="*/ 175 w 1554"/>
                <a:gd name="T109" fmla="*/ 193 h 875"/>
                <a:gd name="T110" fmla="*/ 173 w 1554"/>
                <a:gd name="T111" fmla="*/ 200 h 875"/>
                <a:gd name="T112" fmla="*/ 161 w 1554"/>
                <a:gd name="T113" fmla="*/ 208 h 875"/>
                <a:gd name="T114" fmla="*/ 148 w 1554"/>
                <a:gd name="T115" fmla="*/ 214 h 875"/>
                <a:gd name="T116" fmla="*/ 134 w 1554"/>
                <a:gd name="T117" fmla="*/ 218 h 8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4"/>
                <a:gd name="T178" fmla="*/ 0 h 875"/>
                <a:gd name="T179" fmla="*/ 1554 w 1554"/>
                <a:gd name="T180" fmla="*/ 875 h 8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4" h="875">
                  <a:moveTo>
                    <a:pt x="534" y="875"/>
                  </a:moveTo>
                  <a:lnTo>
                    <a:pt x="483" y="860"/>
                  </a:lnTo>
                  <a:lnTo>
                    <a:pt x="445" y="845"/>
                  </a:lnTo>
                  <a:lnTo>
                    <a:pt x="415" y="826"/>
                  </a:lnTo>
                  <a:lnTo>
                    <a:pt x="394" y="807"/>
                  </a:lnTo>
                  <a:lnTo>
                    <a:pt x="377" y="780"/>
                  </a:lnTo>
                  <a:lnTo>
                    <a:pt x="366" y="752"/>
                  </a:lnTo>
                  <a:lnTo>
                    <a:pt x="355" y="717"/>
                  </a:lnTo>
                  <a:lnTo>
                    <a:pt x="349" y="678"/>
                  </a:lnTo>
                  <a:lnTo>
                    <a:pt x="338" y="678"/>
                  </a:lnTo>
                  <a:lnTo>
                    <a:pt x="325" y="684"/>
                  </a:lnTo>
                  <a:lnTo>
                    <a:pt x="308" y="690"/>
                  </a:lnTo>
                  <a:lnTo>
                    <a:pt x="289" y="699"/>
                  </a:lnTo>
                  <a:lnTo>
                    <a:pt x="265" y="708"/>
                  </a:lnTo>
                  <a:lnTo>
                    <a:pt x="240" y="718"/>
                  </a:lnTo>
                  <a:lnTo>
                    <a:pt x="213" y="728"/>
                  </a:lnTo>
                  <a:lnTo>
                    <a:pt x="184" y="740"/>
                  </a:lnTo>
                  <a:lnTo>
                    <a:pt x="145" y="736"/>
                  </a:lnTo>
                  <a:lnTo>
                    <a:pt x="113" y="733"/>
                  </a:lnTo>
                  <a:lnTo>
                    <a:pt x="85" y="727"/>
                  </a:lnTo>
                  <a:lnTo>
                    <a:pt x="65" y="722"/>
                  </a:lnTo>
                  <a:lnTo>
                    <a:pt x="45" y="711"/>
                  </a:lnTo>
                  <a:lnTo>
                    <a:pt x="29" y="697"/>
                  </a:lnTo>
                  <a:lnTo>
                    <a:pt x="14" y="677"/>
                  </a:lnTo>
                  <a:lnTo>
                    <a:pt x="0" y="652"/>
                  </a:lnTo>
                  <a:lnTo>
                    <a:pt x="2" y="613"/>
                  </a:lnTo>
                  <a:lnTo>
                    <a:pt x="7" y="585"/>
                  </a:lnTo>
                  <a:lnTo>
                    <a:pt x="11" y="562"/>
                  </a:lnTo>
                  <a:lnTo>
                    <a:pt x="19" y="544"/>
                  </a:lnTo>
                  <a:lnTo>
                    <a:pt x="29" y="526"/>
                  </a:lnTo>
                  <a:lnTo>
                    <a:pt x="45" y="511"/>
                  </a:lnTo>
                  <a:lnTo>
                    <a:pt x="65" y="492"/>
                  </a:lnTo>
                  <a:lnTo>
                    <a:pt x="92" y="473"/>
                  </a:lnTo>
                  <a:lnTo>
                    <a:pt x="94" y="480"/>
                  </a:lnTo>
                  <a:lnTo>
                    <a:pt x="92" y="491"/>
                  </a:lnTo>
                  <a:lnTo>
                    <a:pt x="82" y="504"/>
                  </a:lnTo>
                  <a:lnTo>
                    <a:pt x="72" y="517"/>
                  </a:lnTo>
                  <a:lnTo>
                    <a:pt x="58" y="529"/>
                  </a:lnTo>
                  <a:lnTo>
                    <a:pt x="46" y="542"/>
                  </a:lnTo>
                  <a:lnTo>
                    <a:pt x="36" y="553"/>
                  </a:lnTo>
                  <a:lnTo>
                    <a:pt x="31" y="563"/>
                  </a:lnTo>
                  <a:lnTo>
                    <a:pt x="29" y="601"/>
                  </a:lnTo>
                  <a:lnTo>
                    <a:pt x="29" y="635"/>
                  </a:lnTo>
                  <a:lnTo>
                    <a:pt x="33" y="662"/>
                  </a:lnTo>
                  <a:lnTo>
                    <a:pt x="41" y="686"/>
                  </a:lnTo>
                  <a:lnTo>
                    <a:pt x="58" y="700"/>
                  </a:lnTo>
                  <a:lnTo>
                    <a:pt x="85" y="712"/>
                  </a:lnTo>
                  <a:lnTo>
                    <a:pt x="126" y="720"/>
                  </a:lnTo>
                  <a:lnTo>
                    <a:pt x="184" y="722"/>
                  </a:lnTo>
                  <a:lnTo>
                    <a:pt x="206" y="714"/>
                  </a:lnTo>
                  <a:lnTo>
                    <a:pt x="228" y="706"/>
                  </a:lnTo>
                  <a:lnTo>
                    <a:pt x="250" y="696"/>
                  </a:lnTo>
                  <a:lnTo>
                    <a:pt x="274" y="687"/>
                  </a:lnTo>
                  <a:lnTo>
                    <a:pt x="293" y="675"/>
                  </a:lnTo>
                  <a:lnTo>
                    <a:pt x="313" y="663"/>
                  </a:lnTo>
                  <a:lnTo>
                    <a:pt x="332" y="649"/>
                  </a:lnTo>
                  <a:lnTo>
                    <a:pt x="349" y="634"/>
                  </a:lnTo>
                  <a:lnTo>
                    <a:pt x="354" y="640"/>
                  </a:lnTo>
                  <a:lnTo>
                    <a:pt x="360" y="656"/>
                  </a:lnTo>
                  <a:lnTo>
                    <a:pt x="367" y="677"/>
                  </a:lnTo>
                  <a:lnTo>
                    <a:pt x="374" y="702"/>
                  </a:lnTo>
                  <a:lnTo>
                    <a:pt x="381" y="727"/>
                  </a:lnTo>
                  <a:lnTo>
                    <a:pt x="389" y="755"/>
                  </a:lnTo>
                  <a:lnTo>
                    <a:pt x="398" y="780"/>
                  </a:lnTo>
                  <a:lnTo>
                    <a:pt x="410" y="804"/>
                  </a:lnTo>
                  <a:lnTo>
                    <a:pt x="457" y="830"/>
                  </a:lnTo>
                  <a:lnTo>
                    <a:pt x="505" y="848"/>
                  </a:lnTo>
                  <a:lnTo>
                    <a:pt x="547" y="852"/>
                  </a:lnTo>
                  <a:lnTo>
                    <a:pt x="588" y="848"/>
                  </a:lnTo>
                  <a:lnTo>
                    <a:pt x="624" y="830"/>
                  </a:lnTo>
                  <a:lnTo>
                    <a:pt x="654" y="802"/>
                  </a:lnTo>
                  <a:lnTo>
                    <a:pt x="678" y="762"/>
                  </a:lnTo>
                  <a:lnTo>
                    <a:pt x="698" y="714"/>
                  </a:lnTo>
                  <a:lnTo>
                    <a:pt x="707" y="714"/>
                  </a:lnTo>
                  <a:lnTo>
                    <a:pt x="709" y="714"/>
                  </a:lnTo>
                  <a:lnTo>
                    <a:pt x="751" y="743"/>
                  </a:lnTo>
                  <a:lnTo>
                    <a:pt x="788" y="768"/>
                  </a:lnTo>
                  <a:lnTo>
                    <a:pt x="826" y="789"/>
                  </a:lnTo>
                  <a:lnTo>
                    <a:pt x="863" y="805"/>
                  </a:lnTo>
                  <a:lnTo>
                    <a:pt x="900" y="816"/>
                  </a:lnTo>
                  <a:lnTo>
                    <a:pt x="945" y="824"/>
                  </a:lnTo>
                  <a:lnTo>
                    <a:pt x="996" y="827"/>
                  </a:lnTo>
                  <a:lnTo>
                    <a:pt x="1057" y="830"/>
                  </a:lnTo>
                  <a:lnTo>
                    <a:pt x="1147" y="805"/>
                  </a:lnTo>
                  <a:lnTo>
                    <a:pt x="1225" y="780"/>
                  </a:lnTo>
                  <a:lnTo>
                    <a:pt x="1289" y="749"/>
                  </a:lnTo>
                  <a:lnTo>
                    <a:pt x="1344" y="715"/>
                  </a:lnTo>
                  <a:lnTo>
                    <a:pt x="1383" y="669"/>
                  </a:lnTo>
                  <a:lnTo>
                    <a:pt x="1413" y="616"/>
                  </a:lnTo>
                  <a:lnTo>
                    <a:pt x="1430" y="551"/>
                  </a:lnTo>
                  <a:lnTo>
                    <a:pt x="1437" y="473"/>
                  </a:lnTo>
                  <a:lnTo>
                    <a:pt x="1427" y="451"/>
                  </a:lnTo>
                  <a:lnTo>
                    <a:pt x="1418" y="436"/>
                  </a:lnTo>
                  <a:lnTo>
                    <a:pt x="1407" y="423"/>
                  </a:lnTo>
                  <a:lnTo>
                    <a:pt x="1396" y="415"/>
                  </a:lnTo>
                  <a:lnTo>
                    <a:pt x="1384" y="406"/>
                  </a:lnTo>
                  <a:lnTo>
                    <a:pt x="1373" y="399"/>
                  </a:lnTo>
                  <a:lnTo>
                    <a:pt x="1362" y="392"/>
                  </a:lnTo>
                  <a:lnTo>
                    <a:pt x="1356" y="384"/>
                  </a:lnTo>
                  <a:lnTo>
                    <a:pt x="1362" y="374"/>
                  </a:lnTo>
                  <a:lnTo>
                    <a:pt x="1371" y="368"/>
                  </a:lnTo>
                  <a:lnTo>
                    <a:pt x="1378" y="364"/>
                  </a:lnTo>
                  <a:lnTo>
                    <a:pt x="1388" y="362"/>
                  </a:lnTo>
                  <a:lnTo>
                    <a:pt x="1398" y="361"/>
                  </a:lnTo>
                  <a:lnTo>
                    <a:pt x="1410" y="359"/>
                  </a:lnTo>
                  <a:lnTo>
                    <a:pt x="1422" y="358"/>
                  </a:lnTo>
                  <a:lnTo>
                    <a:pt x="1437" y="356"/>
                  </a:lnTo>
                  <a:lnTo>
                    <a:pt x="1497" y="315"/>
                  </a:lnTo>
                  <a:lnTo>
                    <a:pt x="1529" y="271"/>
                  </a:lnTo>
                  <a:lnTo>
                    <a:pt x="1537" y="222"/>
                  </a:lnTo>
                  <a:lnTo>
                    <a:pt x="1525" y="175"/>
                  </a:lnTo>
                  <a:lnTo>
                    <a:pt x="1497" y="127"/>
                  </a:lnTo>
                  <a:lnTo>
                    <a:pt x="1456" y="86"/>
                  </a:lnTo>
                  <a:lnTo>
                    <a:pt x="1408" y="52"/>
                  </a:lnTo>
                  <a:lnTo>
                    <a:pt x="1356" y="27"/>
                  </a:lnTo>
                  <a:lnTo>
                    <a:pt x="1318" y="27"/>
                  </a:lnTo>
                  <a:lnTo>
                    <a:pt x="1289" y="30"/>
                  </a:lnTo>
                  <a:lnTo>
                    <a:pt x="1264" y="34"/>
                  </a:lnTo>
                  <a:lnTo>
                    <a:pt x="1244" y="45"/>
                  </a:lnTo>
                  <a:lnTo>
                    <a:pt x="1225" y="56"/>
                  </a:lnTo>
                  <a:lnTo>
                    <a:pt x="1210" y="74"/>
                  </a:lnTo>
                  <a:lnTo>
                    <a:pt x="1194" y="96"/>
                  </a:lnTo>
                  <a:lnTo>
                    <a:pt x="1181" y="124"/>
                  </a:lnTo>
                  <a:lnTo>
                    <a:pt x="1174" y="124"/>
                  </a:lnTo>
                  <a:lnTo>
                    <a:pt x="1160" y="124"/>
                  </a:lnTo>
                  <a:lnTo>
                    <a:pt x="1164" y="98"/>
                  </a:lnTo>
                  <a:lnTo>
                    <a:pt x="1176" y="74"/>
                  </a:lnTo>
                  <a:lnTo>
                    <a:pt x="1193" y="52"/>
                  </a:lnTo>
                  <a:lnTo>
                    <a:pt x="1216" y="36"/>
                  </a:lnTo>
                  <a:lnTo>
                    <a:pt x="1240" y="19"/>
                  </a:lnTo>
                  <a:lnTo>
                    <a:pt x="1271" y="9"/>
                  </a:lnTo>
                  <a:lnTo>
                    <a:pt x="1301" y="2"/>
                  </a:lnTo>
                  <a:lnTo>
                    <a:pt x="1335" y="0"/>
                  </a:lnTo>
                  <a:lnTo>
                    <a:pt x="1391" y="27"/>
                  </a:lnTo>
                  <a:lnTo>
                    <a:pt x="1447" y="64"/>
                  </a:lnTo>
                  <a:lnTo>
                    <a:pt x="1497" y="107"/>
                  </a:lnTo>
                  <a:lnTo>
                    <a:pt x="1536" y="157"/>
                  </a:lnTo>
                  <a:lnTo>
                    <a:pt x="1554" y="209"/>
                  </a:lnTo>
                  <a:lnTo>
                    <a:pt x="1554" y="263"/>
                  </a:lnTo>
                  <a:lnTo>
                    <a:pt x="1525" y="319"/>
                  </a:lnTo>
                  <a:lnTo>
                    <a:pt x="1468" y="375"/>
                  </a:lnTo>
                  <a:lnTo>
                    <a:pt x="1452" y="375"/>
                  </a:lnTo>
                  <a:lnTo>
                    <a:pt x="1442" y="380"/>
                  </a:lnTo>
                  <a:lnTo>
                    <a:pt x="1429" y="386"/>
                  </a:lnTo>
                  <a:lnTo>
                    <a:pt x="1417" y="393"/>
                  </a:lnTo>
                  <a:lnTo>
                    <a:pt x="1429" y="420"/>
                  </a:lnTo>
                  <a:lnTo>
                    <a:pt x="1439" y="448"/>
                  </a:lnTo>
                  <a:lnTo>
                    <a:pt x="1446" y="471"/>
                  </a:lnTo>
                  <a:lnTo>
                    <a:pt x="1451" y="498"/>
                  </a:lnTo>
                  <a:lnTo>
                    <a:pt x="1451" y="523"/>
                  </a:lnTo>
                  <a:lnTo>
                    <a:pt x="1451" y="553"/>
                  </a:lnTo>
                  <a:lnTo>
                    <a:pt x="1449" y="585"/>
                  </a:lnTo>
                  <a:lnTo>
                    <a:pt x="1447" y="625"/>
                  </a:lnTo>
                  <a:lnTo>
                    <a:pt x="1379" y="705"/>
                  </a:lnTo>
                  <a:lnTo>
                    <a:pt x="1301" y="767"/>
                  </a:lnTo>
                  <a:lnTo>
                    <a:pt x="1210" y="811"/>
                  </a:lnTo>
                  <a:lnTo>
                    <a:pt x="1114" y="838"/>
                  </a:lnTo>
                  <a:lnTo>
                    <a:pt x="1013" y="844"/>
                  </a:lnTo>
                  <a:lnTo>
                    <a:pt x="914" y="832"/>
                  </a:lnTo>
                  <a:lnTo>
                    <a:pt x="817" y="799"/>
                  </a:lnTo>
                  <a:lnTo>
                    <a:pt x="729" y="751"/>
                  </a:lnTo>
                  <a:lnTo>
                    <a:pt x="714" y="753"/>
                  </a:lnTo>
                  <a:lnTo>
                    <a:pt x="705" y="759"/>
                  </a:lnTo>
                  <a:lnTo>
                    <a:pt x="698" y="765"/>
                  </a:lnTo>
                  <a:lnTo>
                    <a:pt x="697" y="774"/>
                  </a:lnTo>
                  <a:lnTo>
                    <a:pt x="693" y="783"/>
                  </a:lnTo>
                  <a:lnTo>
                    <a:pt x="692" y="792"/>
                  </a:lnTo>
                  <a:lnTo>
                    <a:pt x="690" y="802"/>
                  </a:lnTo>
                  <a:lnTo>
                    <a:pt x="688" y="813"/>
                  </a:lnTo>
                  <a:lnTo>
                    <a:pt x="664" y="824"/>
                  </a:lnTo>
                  <a:lnTo>
                    <a:pt x="644" y="835"/>
                  </a:lnTo>
                  <a:lnTo>
                    <a:pt x="625" y="844"/>
                  </a:lnTo>
                  <a:lnTo>
                    <a:pt x="610" y="852"/>
                  </a:lnTo>
                  <a:lnTo>
                    <a:pt x="591" y="858"/>
                  </a:lnTo>
                  <a:lnTo>
                    <a:pt x="574" y="866"/>
                  </a:lnTo>
                  <a:lnTo>
                    <a:pt x="554" y="870"/>
                  </a:lnTo>
                  <a:lnTo>
                    <a:pt x="534" y="8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890" y="1454"/>
              <a:ext cx="382" cy="478"/>
            </a:xfrm>
            <a:custGeom>
              <a:avLst/>
              <a:gdLst>
                <a:gd name="T0" fmla="*/ 37 w 762"/>
                <a:gd name="T1" fmla="*/ 237 h 956"/>
                <a:gd name="T2" fmla="*/ 32 w 762"/>
                <a:gd name="T3" fmla="*/ 232 h 956"/>
                <a:gd name="T4" fmla="*/ 26 w 762"/>
                <a:gd name="T5" fmla="*/ 229 h 956"/>
                <a:gd name="T6" fmla="*/ 22 w 762"/>
                <a:gd name="T7" fmla="*/ 227 h 956"/>
                <a:gd name="T8" fmla="*/ 10 w 762"/>
                <a:gd name="T9" fmla="*/ 212 h 956"/>
                <a:gd name="T10" fmla="*/ 0 w 762"/>
                <a:gd name="T11" fmla="*/ 188 h 956"/>
                <a:gd name="T12" fmla="*/ 8 w 762"/>
                <a:gd name="T13" fmla="*/ 166 h 956"/>
                <a:gd name="T14" fmla="*/ 30 w 762"/>
                <a:gd name="T15" fmla="*/ 148 h 956"/>
                <a:gd name="T16" fmla="*/ 50 w 762"/>
                <a:gd name="T17" fmla="*/ 141 h 956"/>
                <a:gd name="T18" fmla="*/ 58 w 762"/>
                <a:gd name="T19" fmla="*/ 141 h 956"/>
                <a:gd name="T20" fmla="*/ 68 w 762"/>
                <a:gd name="T21" fmla="*/ 141 h 956"/>
                <a:gd name="T22" fmla="*/ 77 w 762"/>
                <a:gd name="T23" fmla="*/ 140 h 956"/>
                <a:gd name="T24" fmla="*/ 81 w 762"/>
                <a:gd name="T25" fmla="*/ 137 h 956"/>
                <a:gd name="T26" fmla="*/ 73 w 762"/>
                <a:gd name="T27" fmla="*/ 127 h 956"/>
                <a:gd name="T28" fmla="*/ 60 w 762"/>
                <a:gd name="T29" fmla="*/ 116 h 956"/>
                <a:gd name="T30" fmla="*/ 53 w 762"/>
                <a:gd name="T31" fmla="*/ 106 h 956"/>
                <a:gd name="T32" fmla="*/ 62 w 762"/>
                <a:gd name="T33" fmla="*/ 99 h 956"/>
                <a:gd name="T34" fmla="*/ 78 w 762"/>
                <a:gd name="T35" fmla="*/ 94 h 956"/>
                <a:gd name="T36" fmla="*/ 81 w 762"/>
                <a:gd name="T37" fmla="*/ 89 h 956"/>
                <a:gd name="T38" fmla="*/ 62 w 762"/>
                <a:gd name="T39" fmla="*/ 64 h 956"/>
                <a:gd name="T40" fmla="*/ 53 w 762"/>
                <a:gd name="T41" fmla="*/ 31 h 956"/>
                <a:gd name="T42" fmla="*/ 75 w 762"/>
                <a:gd name="T43" fmla="*/ 11 h 956"/>
                <a:gd name="T44" fmla="*/ 119 w 762"/>
                <a:gd name="T45" fmla="*/ 2 h 956"/>
                <a:gd name="T46" fmla="*/ 152 w 762"/>
                <a:gd name="T47" fmla="*/ 1 h 956"/>
                <a:gd name="T48" fmla="*/ 161 w 762"/>
                <a:gd name="T49" fmla="*/ 3 h 956"/>
                <a:gd name="T50" fmla="*/ 169 w 762"/>
                <a:gd name="T51" fmla="*/ 6 h 956"/>
                <a:gd name="T52" fmla="*/ 178 w 762"/>
                <a:gd name="T53" fmla="*/ 10 h 956"/>
                <a:gd name="T54" fmla="*/ 182 w 762"/>
                <a:gd name="T55" fmla="*/ 15 h 956"/>
                <a:gd name="T56" fmla="*/ 181 w 762"/>
                <a:gd name="T57" fmla="*/ 22 h 956"/>
                <a:gd name="T58" fmla="*/ 181 w 762"/>
                <a:gd name="T59" fmla="*/ 28 h 956"/>
                <a:gd name="T60" fmla="*/ 181 w 762"/>
                <a:gd name="T61" fmla="*/ 33 h 956"/>
                <a:gd name="T62" fmla="*/ 182 w 762"/>
                <a:gd name="T63" fmla="*/ 40 h 956"/>
                <a:gd name="T64" fmla="*/ 186 w 762"/>
                <a:gd name="T65" fmla="*/ 47 h 956"/>
                <a:gd name="T66" fmla="*/ 189 w 762"/>
                <a:gd name="T67" fmla="*/ 53 h 956"/>
                <a:gd name="T68" fmla="*/ 191 w 762"/>
                <a:gd name="T69" fmla="*/ 57 h 956"/>
                <a:gd name="T70" fmla="*/ 186 w 762"/>
                <a:gd name="T71" fmla="*/ 60 h 956"/>
                <a:gd name="T72" fmla="*/ 180 w 762"/>
                <a:gd name="T73" fmla="*/ 62 h 956"/>
                <a:gd name="T74" fmla="*/ 177 w 762"/>
                <a:gd name="T75" fmla="*/ 65 h 956"/>
                <a:gd name="T76" fmla="*/ 173 w 762"/>
                <a:gd name="T77" fmla="*/ 70 h 956"/>
                <a:gd name="T78" fmla="*/ 170 w 762"/>
                <a:gd name="T79" fmla="*/ 76 h 956"/>
                <a:gd name="T80" fmla="*/ 173 w 762"/>
                <a:gd name="T81" fmla="*/ 82 h 956"/>
                <a:gd name="T82" fmla="*/ 177 w 762"/>
                <a:gd name="T83" fmla="*/ 88 h 956"/>
                <a:gd name="T84" fmla="*/ 180 w 762"/>
                <a:gd name="T85" fmla="*/ 94 h 956"/>
                <a:gd name="T86" fmla="*/ 169 w 762"/>
                <a:gd name="T87" fmla="*/ 101 h 956"/>
                <a:gd name="T88" fmla="*/ 153 w 762"/>
                <a:gd name="T89" fmla="*/ 114 h 956"/>
                <a:gd name="T90" fmla="*/ 148 w 762"/>
                <a:gd name="T91" fmla="*/ 132 h 956"/>
                <a:gd name="T92" fmla="*/ 155 w 762"/>
                <a:gd name="T93" fmla="*/ 152 h 956"/>
                <a:gd name="T94" fmla="*/ 161 w 762"/>
                <a:gd name="T95" fmla="*/ 161 h 956"/>
                <a:gd name="T96" fmla="*/ 150 w 762"/>
                <a:gd name="T97" fmla="*/ 167 h 956"/>
                <a:gd name="T98" fmla="*/ 133 w 762"/>
                <a:gd name="T99" fmla="*/ 177 h 956"/>
                <a:gd name="T100" fmla="*/ 125 w 762"/>
                <a:gd name="T101" fmla="*/ 190 h 956"/>
                <a:gd name="T102" fmla="*/ 129 w 762"/>
                <a:gd name="T103" fmla="*/ 205 h 956"/>
                <a:gd name="T104" fmla="*/ 121 w 762"/>
                <a:gd name="T105" fmla="*/ 217 h 956"/>
                <a:gd name="T106" fmla="*/ 99 w 762"/>
                <a:gd name="T107" fmla="*/ 221 h 956"/>
                <a:gd name="T108" fmla="*/ 86 w 762"/>
                <a:gd name="T109" fmla="*/ 224 h 956"/>
                <a:gd name="T110" fmla="*/ 77 w 762"/>
                <a:gd name="T111" fmla="*/ 226 h 956"/>
                <a:gd name="T112" fmla="*/ 68 w 762"/>
                <a:gd name="T113" fmla="*/ 230 h 956"/>
                <a:gd name="T114" fmla="*/ 59 w 762"/>
                <a:gd name="T115" fmla="*/ 233 h 956"/>
                <a:gd name="T116" fmla="*/ 50 w 762"/>
                <a:gd name="T117" fmla="*/ 236 h 956"/>
                <a:gd name="T118" fmla="*/ 42 w 762"/>
                <a:gd name="T119" fmla="*/ 239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956"/>
                <a:gd name="T182" fmla="*/ 762 w 762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956">
                  <a:moveTo>
                    <a:pt x="156" y="956"/>
                  </a:moveTo>
                  <a:lnTo>
                    <a:pt x="146" y="946"/>
                  </a:lnTo>
                  <a:lnTo>
                    <a:pt x="136" y="937"/>
                  </a:lnTo>
                  <a:lnTo>
                    <a:pt x="125" y="928"/>
                  </a:lnTo>
                  <a:lnTo>
                    <a:pt x="115" y="922"/>
                  </a:lnTo>
                  <a:lnTo>
                    <a:pt x="103" y="915"/>
                  </a:lnTo>
                  <a:lnTo>
                    <a:pt x="95" y="910"/>
                  </a:lnTo>
                  <a:lnTo>
                    <a:pt x="86" y="906"/>
                  </a:lnTo>
                  <a:lnTo>
                    <a:pt x="83" y="903"/>
                  </a:lnTo>
                  <a:lnTo>
                    <a:pt x="37" y="848"/>
                  </a:lnTo>
                  <a:lnTo>
                    <a:pt x="10" y="798"/>
                  </a:lnTo>
                  <a:lnTo>
                    <a:pt x="0" y="749"/>
                  </a:lnTo>
                  <a:lnTo>
                    <a:pt x="6" y="705"/>
                  </a:lnTo>
                  <a:lnTo>
                    <a:pt x="29" y="662"/>
                  </a:lnTo>
                  <a:lnTo>
                    <a:pt x="66" y="625"/>
                  </a:lnTo>
                  <a:lnTo>
                    <a:pt x="119" y="591"/>
                  </a:lnTo>
                  <a:lnTo>
                    <a:pt x="186" y="563"/>
                  </a:lnTo>
                  <a:lnTo>
                    <a:pt x="198" y="563"/>
                  </a:lnTo>
                  <a:lnTo>
                    <a:pt x="215" y="563"/>
                  </a:lnTo>
                  <a:lnTo>
                    <a:pt x="232" y="563"/>
                  </a:lnTo>
                  <a:lnTo>
                    <a:pt x="253" y="565"/>
                  </a:lnTo>
                  <a:lnTo>
                    <a:pt x="270" y="563"/>
                  </a:lnTo>
                  <a:lnTo>
                    <a:pt x="288" y="562"/>
                  </a:lnTo>
                  <a:lnTo>
                    <a:pt x="305" y="559"/>
                  </a:lnTo>
                  <a:lnTo>
                    <a:pt x="321" y="554"/>
                  </a:lnTo>
                  <a:lnTo>
                    <a:pt x="321" y="545"/>
                  </a:lnTo>
                  <a:lnTo>
                    <a:pt x="321" y="537"/>
                  </a:lnTo>
                  <a:lnTo>
                    <a:pt x="292" y="511"/>
                  </a:lnTo>
                  <a:lnTo>
                    <a:pt x="265" y="486"/>
                  </a:lnTo>
                  <a:lnTo>
                    <a:pt x="237" y="463"/>
                  </a:lnTo>
                  <a:lnTo>
                    <a:pt x="220" y="442"/>
                  </a:lnTo>
                  <a:lnTo>
                    <a:pt x="212" y="421"/>
                  </a:lnTo>
                  <a:lnTo>
                    <a:pt x="219" y="407"/>
                  </a:lnTo>
                  <a:lnTo>
                    <a:pt x="246" y="393"/>
                  </a:lnTo>
                  <a:lnTo>
                    <a:pt x="299" y="384"/>
                  </a:lnTo>
                  <a:lnTo>
                    <a:pt x="309" y="376"/>
                  </a:lnTo>
                  <a:lnTo>
                    <a:pt x="321" y="367"/>
                  </a:lnTo>
                  <a:lnTo>
                    <a:pt x="321" y="353"/>
                  </a:lnTo>
                  <a:lnTo>
                    <a:pt x="321" y="340"/>
                  </a:lnTo>
                  <a:lnTo>
                    <a:pt x="246" y="256"/>
                  </a:lnTo>
                  <a:lnTo>
                    <a:pt x="214" y="185"/>
                  </a:lnTo>
                  <a:lnTo>
                    <a:pt x="212" y="125"/>
                  </a:lnTo>
                  <a:lnTo>
                    <a:pt x="244" y="79"/>
                  </a:lnTo>
                  <a:lnTo>
                    <a:pt x="300" y="42"/>
                  </a:lnTo>
                  <a:lnTo>
                    <a:pt x="380" y="18"/>
                  </a:lnTo>
                  <a:lnTo>
                    <a:pt x="475" y="5"/>
                  </a:lnTo>
                  <a:lnTo>
                    <a:pt x="587" y="0"/>
                  </a:lnTo>
                  <a:lnTo>
                    <a:pt x="604" y="3"/>
                  </a:lnTo>
                  <a:lnTo>
                    <a:pt x="623" y="6"/>
                  </a:lnTo>
                  <a:lnTo>
                    <a:pt x="640" y="11"/>
                  </a:lnTo>
                  <a:lnTo>
                    <a:pt x="659" y="17"/>
                  </a:lnTo>
                  <a:lnTo>
                    <a:pt x="674" y="21"/>
                  </a:lnTo>
                  <a:lnTo>
                    <a:pt x="693" y="30"/>
                  </a:lnTo>
                  <a:lnTo>
                    <a:pt x="710" y="40"/>
                  </a:lnTo>
                  <a:lnTo>
                    <a:pt x="730" y="54"/>
                  </a:lnTo>
                  <a:lnTo>
                    <a:pt x="725" y="63"/>
                  </a:lnTo>
                  <a:lnTo>
                    <a:pt x="723" y="74"/>
                  </a:lnTo>
                  <a:lnTo>
                    <a:pt x="720" y="85"/>
                  </a:lnTo>
                  <a:lnTo>
                    <a:pt x="720" y="98"/>
                  </a:lnTo>
                  <a:lnTo>
                    <a:pt x="720" y="110"/>
                  </a:lnTo>
                  <a:lnTo>
                    <a:pt x="720" y="122"/>
                  </a:lnTo>
                  <a:lnTo>
                    <a:pt x="720" y="132"/>
                  </a:lnTo>
                  <a:lnTo>
                    <a:pt x="720" y="144"/>
                  </a:lnTo>
                  <a:lnTo>
                    <a:pt x="727" y="159"/>
                  </a:lnTo>
                  <a:lnTo>
                    <a:pt x="733" y="175"/>
                  </a:lnTo>
                  <a:lnTo>
                    <a:pt x="740" y="188"/>
                  </a:lnTo>
                  <a:lnTo>
                    <a:pt x="749" y="201"/>
                  </a:lnTo>
                  <a:lnTo>
                    <a:pt x="752" y="210"/>
                  </a:lnTo>
                  <a:lnTo>
                    <a:pt x="757" y="221"/>
                  </a:lnTo>
                  <a:lnTo>
                    <a:pt x="760" y="226"/>
                  </a:lnTo>
                  <a:lnTo>
                    <a:pt x="762" y="232"/>
                  </a:lnTo>
                  <a:lnTo>
                    <a:pt x="740" y="240"/>
                  </a:lnTo>
                  <a:lnTo>
                    <a:pt x="727" y="246"/>
                  </a:lnTo>
                  <a:lnTo>
                    <a:pt x="716" y="250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699" y="269"/>
                  </a:lnTo>
                  <a:lnTo>
                    <a:pt x="691" y="280"/>
                  </a:lnTo>
                  <a:lnTo>
                    <a:pt x="679" y="296"/>
                  </a:lnTo>
                  <a:lnTo>
                    <a:pt x="679" y="303"/>
                  </a:lnTo>
                  <a:lnTo>
                    <a:pt x="684" y="314"/>
                  </a:lnTo>
                  <a:lnTo>
                    <a:pt x="691" y="327"/>
                  </a:lnTo>
                  <a:lnTo>
                    <a:pt x="699" y="340"/>
                  </a:lnTo>
                  <a:lnTo>
                    <a:pt x="706" y="352"/>
                  </a:lnTo>
                  <a:lnTo>
                    <a:pt x="713" y="365"/>
                  </a:lnTo>
                  <a:lnTo>
                    <a:pt x="716" y="376"/>
                  </a:lnTo>
                  <a:lnTo>
                    <a:pt x="720" y="384"/>
                  </a:lnTo>
                  <a:lnTo>
                    <a:pt x="672" y="401"/>
                  </a:lnTo>
                  <a:lnTo>
                    <a:pt x="637" y="426"/>
                  </a:lnTo>
                  <a:lnTo>
                    <a:pt x="611" y="455"/>
                  </a:lnTo>
                  <a:lnTo>
                    <a:pt x="596" y="489"/>
                  </a:lnTo>
                  <a:lnTo>
                    <a:pt x="591" y="526"/>
                  </a:lnTo>
                  <a:lnTo>
                    <a:pt x="597" y="566"/>
                  </a:lnTo>
                  <a:lnTo>
                    <a:pt x="616" y="605"/>
                  </a:lnTo>
                  <a:lnTo>
                    <a:pt x="648" y="643"/>
                  </a:lnTo>
                  <a:lnTo>
                    <a:pt x="643" y="643"/>
                  </a:lnTo>
                  <a:lnTo>
                    <a:pt x="638" y="652"/>
                  </a:lnTo>
                  <a:lnTo>
                    <a:pt x="596" y="665"/>
                  </a:lnTo>
                  <a:lnTo>
                    <a:pt x="560" y="684"/>
                  </a:lnTo>
                  <a:lnTo>
                    <a:pt x="530" y="705"/>
                  </a:lnTo>
                  <a:lnTo>
                    <a:pt x="511" y="732"/>
                  </a:lnTo>
                  <a:lnTo>
                    <a:pt x="499" y="757"/>
                  </a:lnTo>
                  <a:lnTo>
                    <a:pt x="501" y="788"/>
                  </a:lnTo>
                  <a:lnTo>
                    <a:pt x="514" y="820"/>
                  </a:lnTo>
                  <a:lnTo>
                    <a:pt x="547" y="857"/>
                  </a:lnTo>
                  <a:lnTo>
                    <a:pt x="480" y="867"/>
                  </a:lnTo>
                  <a:lnTo>
                    <a:pt x="431" y="878"/>
                  </a:lnTo>
                  <a:lnTo>
                    <a:pt x="394" y="884"/>
                  </a:lnTo>
                  <a:lnTo>
                    <a:pt x="367" y="891"/>
                  </a:lnTo>
                  <a:lnTo>
                    <a:pt x="343" y="895"/>
                  </a:lnTo>
                  <a:lnTo>
                    <a:pt x="326" y="900"/>
                  </a:lnTo>
                  <a:lnTo>
                    <a:pt x="307" y="904"/>
                  </a:lnTo>
                  <a:lnTo>
                    <a:pt x="288" y="912"/>
                  </a:lnTo>
                  <a:lnTo>
                    <a:pt x="271" y="918"/>
                  </a:lnTo>
                  <a:lnTo>
                    <a:pt x="254" y="925"/>
                  </a:lnTo>
                  <a:lnTo>
                    <a:pt x="236" y="932"/>
                  </a:lnTo>
                  <a:lnTo>
                    <a:pt x="217" y="940"/>
                  </a:lnTo>
                  <a:lnTo>
                    <a:pt x="198" y="944"/>
                  </a:lnTo>
                  <a:lnTo>
                    <a:pt x="183" y="950"/>
                  </a:lnTo>
                  <a:lnTo>
                    <a:pt x="168" y="953"/>
                  </a:lnTo>
                  <a:lnTo>
                    <a:pt x="156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902" y="1905"/>
              <a:ext cx="11" cy="14"/>
            </a:xfrm>
            <a:custGeom>
              <a:avLst/>
              <a:gdLst>
                <a:gd name="T0" fmla="*/ 0 w 20"/>
                <a:gd name="T1" fmla="*/ 8 h 26"/>
                <a:gd name="T2" fmla="*/ 1 w 20"/>
                <a:gd name="T3" fmla="*/ 5 h 26"/>
                <a:gd name="T4" fmla="*/ 2 w 20"/>
                <a:gd name="T5" fmla="*/ 3 h 26"/>
                <a:gd name="T6" fmla="*/ 2 w 20"/>
                <a:gd name="T7" fmla="*/ 1 h 26"/>
                <a:gd name="T8" fmla="*/ 2 w 20"/>
                <a:gd name="T9" fmla="*/ 1 h 26"/>
                <a:gd name="T10" fmla="*/ 2 w 20"/>
                <a:gd name="T11" fmla="*/ 0 h 26"/>
                <a:gd name="T12" fmla="*/ 3 w 20"/>
                <a:gd name="T13" fmla="*/ 0 h 26"/>
                <a:gd name="T14" fmla="*/ 3 w 20"/>
                <a:gd name="T15" fmla="*/ 1 h 26"/>
                <a:gd name="T16" fmla="*/ 6 w 20"/>
                <a:gd name="T17" fmla="*/ 5 h 26"/>
                <a:gd name="T18" fmla="*/ 2 w 20"/>
                <a:gd name="T19" fmla="*/ 5 h 26"/>
                <a:gd name="T20" fmla="*/ 0 w 20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0" y="26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193" y="1199"/>
              <a:ext cx="935" cy="608"/>
            </a:xfrm>
            <a:custGeom>
              <a:avLst/>
              <a:gdLst>
                <a:gd name="T0" fmla="*/ 140 w 1870"/>
                <a:gd name="T1" fmla="*/ 288 h 1215"/>
                <a:gd name="T2" fmla="*/ 133 w 1870"/>
                <a:gd name="T3" fmla="*/ 272 h 1215"/>
                <a:gd name="T4" fmla="*/ 116 w 1870"/>
                <a:gd name="T5" fmla="*/ 260 h 1215"/>
                <a:gd name="T6" fmla="*/ 83 w 1870"/>
                <a:gd name="T7" fmla="*/ 261 h 1215"/>
                <a:gd name="T8" fmla="*/ 67 w 1870"/>
                <a:gd name="T9" fmla="*/ 276 h 1215"/>
                <a:gd name="T10" fmla="*/ 48 w 1870"/>
                <a:gd name="T11" fmla="*/ 291 h 1215"/>
                <a:gd name="T12" fmla="*/ 27 w 1870"/>
                <a:gd name="T13" fmla="*/ 287 h 1215"/>
                <a:gd name="T14" fmla="*/ 9 w 1870"/>
                <a:gd name="T15" fmla="*/ 279 h 1215"/>
                <a:gd name="T16" fmla="*/ 2 w 1870"/>
                <a:gd name="T17" fmla="*/ 250 h 1215"/>
                <a:gd name="T18" fmla="*/ 23 w 1870"/>
                <a:gd name="T19" fmla="*/ 230 h 1215"/>
                <a:gd name="T20" fmla="*/ 39 w 1870"/>
                <a:gd name="T21" fmla="*/ 222 h 1215"/>
                <a:gd name="T22" fmla="*/ 29 w 1870"/>
                <a:gd name="T23" fmla="*/ 214 h 1215"/>
                <a:gd name="T24" fmla="*/ 25 w 1870"/>
                <a:gd name="T25" fmla="*/ 206 h 1215"/>
                <a:gd name="T26" fmla="*/ 30 w 1870"/>
                <a:gd name="T27" fmla="*/ 195 h 1215"/>
                <a:gd name="T28" fmla="*/ 46 w 1870"/>
                <a:gd name="T29" fmla="*/ 190 h 1215"/>
                <a:gd name="T30" fmla="*/ 42 w 1870"/>
                <a:gd name="T31" fmla="*/ 178 h 1215"/>
                <a:gd name="T32" fmla="*/ 49 w 1870"/>
                <a:gd name="T33" fmla="*/ 124 h 1215"/>
                <a:gd name="T34" fmla="*/ 108 w 1870"/>
                <a:gd name="T35" fmla="*/ 85 h 1215"/>
                <a:gd name="T36" fmla="*/ 188 w 1870"/>
                <a:gd name="T37" fmla="*/ 76 h 1215"/>
                <a:gd name="T38" fmla="*/ 197 w 1870"/>
                <a:gd name="T39" fmla="*/ 78 h 1215"/>
                <a:gd name="T40" fmla="*/ 205 w 1870"/>
                <a:gd name="T41" fmla="*/ 79 h 1215"/>
                <a:gd name="T42" fmla="*/ 214 w 1870"/>
                <a:gd name="T43" fmla="*/ 82 h 1215"/>
                <a:gd name="T44" fmla="*/ 229 w 1870"/>
                <a:gd name="T45" fmla="*/ 88 h 1215"/>
                <a:gd name="T46" fmla="*/ 245 w 1870"/>
                <a:gd name="T47" fmla="*/ 93 h 1215"/>
                <a:gd name="T48" fmla="*/ 254 w 1870"/>
                <a:gd name="T49" fmla="*/ 89 h 1215"/>
                <a:gd name="T50" fmla="*/ 254 w 1870"/>
                <a:gd name="T51" fmla="*/ 80 h 1215"/>
                <a:gd name="T52" fmla="*/ 254 w 1870"/>
                <a:gd name="T53" fmla="*/ 72 h 1215"/>
                <a:gd name="T54" fmla="*/ 263 w 1870"/>
                <a:gd name="T55" fmla="*/ 59 h 1215"/>
                <a:gd name="T56" fmla="*/ 275 w 1870"/>
                <a:gd name="T57" fmla="*/ 55 h 1215"/>
                <a:gd name="T58" fmla="*/ 292 w 1870"/>
                <a:gd name="T59" fmla="*/ 54 h 1215"/>
                <a:gd name="T60" fmla="*/ 301 w 1870"/>
                <a:gd name="T61" fmla="*/ 56 h 1215"/>
                <a:gd name="T62" fmla="*/ 304 w 1870"/>
                <a:gd name="T63" fmla="*/ 45 h 1215"/>
                <a:gd name="T64" fmla="*/ 301 w 1870"/>
                <a:gd name="T65" fmla="*/ 21 h 1215"/>
                <a:gd name="T66" fmla="*/ 315 w 1870"/>
                <a:gd name="T67" fmla="*/ 4 h 1215"/>
                <a:gd name="T68" fmla="*/ 382 w 1870"/>
                <a:gd name="T69" fmla="*/ 6 h 1215"/>
                <a:gd name="T70" fmla="*/ 436 w 1870"/>
                <a:gd name="T71" fmla="*/ 46 h 1215"/>
                <a:gd name="T72" fmla="*/ 468 w 1870"/>
                <a:gd name="T73" fmla="*/ 112 h 1215"/>
                <a:gd name="T74" fmla="*/ 463 w 1870"/>
                <a:gd name="T75" fmla="*/ 125 h 1215"/>
                <a:gd name="T76" fmla="*/ 465 w 1870"/>
                <a:gd name="T77" fmla="*/ 136 h 1215"/>
                <a:gd name="T78" fmla="*/ 459 w 1870"/>
                <a:gd name="T79" fmla="*/ 144 h 1215"/>
                <a:gd name="T80" fmla="*/ 446 w 1870"/>
                <a:gd name="T81" fmla="*/ 141 h 1215"/>
                <a:gd name="T82" fmla="*/ 435 w 1870"/>
                <a:gd name="T83" fmla="*/ 137 h 1215"/>
                <a:gd name="T84" fmla="*/ 399 w 1870"/>
                <a:gd name="T85" fmla="*/ 134 h 1215"/>
                <a:gd name="T86" fmla="*/ 353 w 1870"/>
                <a:gd name="T87" fmla="*/ 136 h 1215"/>
                <a:gd name="T88" fmla="*/ 311 w 1870"/>
                <a:gd name="T89" fmla="*/ 150 h 1215"/>
                <a:gd name="T90" fmla="*/ 283 w 1870"/>
                <a:gd name="T91" fmla="*/ 176 h 1215"/>
                <a:gd name="T92" fmla="*/ 270 w 1870"/>
                <a:gd name="T93" fmla="*/ 208 h 1215"/>
                <a:gd name="T94" fmla="*/ 278 w 1870"/>
                <a:gd name="T95" fmla="*/ 238 h 1215"/>
                <a:gd name="T96" fmla="*/ 284 w 1870"/>
                <a:gd name="T97" fmla="*/ 245 h 1215"/>
                <a:gd name="T98" fmla="*/ 276 w 1870"/>
                <a:gd name="T99" fmla="*/ 248 h 1215"/>
                <a:gd name="T100" fmla="*/ 261 w 1870"/>
                <a:gd name="T101" fmla="*/ 250 h 1215"/>
                <a:gd name="T102" fmla="*/ 245 w 1870"/>
                <a:gd name="T103" fmla="*/ 255 h 1215"/>
                <a:gd name="T104" fmla="*/ 236 w 1870"/>
                <a:gd name="T105" fmla="*/ 262 h 1215"/>
                <a:gd name="T106" fmla="*/ 227 w 1870"/>
                <a:gd name="T107" fmla="*/ 272 h 1215"/>
                <a:gd name="T108" fmla="*/ 222 w 1870"/>
                <a:gd name="T109" fmla="*/ 279 h 1215"/>
                <a:gd name="T110" fmla="*/ 188 w 1870"/>
                <a:gd name="T111" fmla="*/ 274 h 1215"/>
                <a:gd name="T112" fmla="*/ 160 w 1870"/>
                <a:gd name="T113" fmla="*/ 290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0"/>
                <a:gd name="T172" fmla="*/ 0 h 1215"/>
                <a:gd name="T173" fmla="*/ 1870 w 1870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0" h="1215">
                  <a:moveTo>
                    <a:pt x="565" y="1215"/>
                  </a:moveTo>
                  <a:lnTo>
                    <a:pt x="560" y="1177"/>
                  </a:lnTo>
                  <a:lnTo>
                    <a:pt x="557" y="1149"/>
                  </a:lnTo>
                  <a:lnTo>
                    <a:pt x="550" y="1124"/>
                  </a:lnTo>
                  <a:lnTo>
                    <a:pt x="545" y="1105"/>
                  </a:lnTo>
                  <a:lnTo>
                    <a:pt x="531" y="1087"/>
                  </a:lnTo>
                  <a:lnTo>
                    <a:pt x="516" y="1071"/>
                  </a:lnTo>
                  <a:lnTo>
                    <a:pt x="492" y="1054"/>
                  </a:lnTo>
                  <a:lnTo>
                    <a:pt x="464" y="1037"/>
                  </a:lnTo>
                  <a:lnTo>
                    <a:pt x="406" y="1034"/>
                  </a:lnTo>
                  <a:lnTo>
                    <a:pt x="363" y="1037"/>
                  </a:lnTo>
                  <a:lnTo>
                    <a:pt x="331" y="1044"/>
                  </a:lnTo>
                  <a:lnTo>
                    <a:pt x="306" y="1057"/>
                  </a:lnTo>
                  <a:lnTo>
                    <a:pt x="284" y="1075"/>
                  </a:lnTo>
                  <a:lnTo>
                    <a:pt x="267" y="1102"/>
                  </a:lnTo>
                  <a:lnTo>
                    <a:pt x="248" y="1136"/>
                  </a:lnTo>
                  <a:lnTo>
                    <a:pt x="228" y="1180"/>
                  </a:lnTo>
                  <a:lnTo>
                    <a:pt x="192" y="1162"/>
                  </a:lnTo>
                  <a:lnTo>
                    <a:pt x="161" y="1155"/>
                  </a:lnTo>
                  <a:lnTo>
                    <a:pt x="132" y="1149"/>
                  </a:lnTo>
                  <a:lnTo>
                    <a:pt x="107" y="1148"/>
                  </a:lnTo>
                  <a:lnTo>
                    <a:pt x="81" y="1142"/>
                  </a:lnTo>
                  <a:lnTo>
                    <a:pt x="58" y="1133"/>
                  </a:lnTo>
                  <a:lnTo>
                    <a:pt x="34" y="1116"/>
                  </a:lnTo>
                  <a:lnTo>
                    <a:pt x="12" y="1090"/>
                  </a:lnTo>
                  <a:lnTo>
                    <a:pt x="0" y="1037"/>
                  </a:lnTo>
                  <a:lnTo>
                    <a:pt x="8" y="997"/>
                  </a:lnTo>
                  <a:lnTo>
                    <a:pt x="29" y="963"/>
                  </a:lnTo>
                  <a:lnTo>
                    <a:pt x="61" y="939"/>
                  </a:lnTo>
                  <a:lnTo>
                    <a:pt x="92" y="920"/>
                  </a:lnTo>
                  <a:lnTo>
                    <a:pt x="124" y="905"/>
                  </a:lnTo>
                  <a:lnTo>
                    <a:pt x="146" y="893"/>
                  </a:lnTo>
                  <a:lnTo>
                    <a:pt x="156" y="885"/>
                  </a:lnTo>
                  <a:lnTo>
                    <a:pt x="139" y="874"/>
                  </a:lnTo>
                  <a:lnTo>
                    <a:pt x="129" y="864"/>
                  </a:lnTo>
                  <a:lnTo>
                    <a:pt x="117" y="854"/>
                  </a:lnTo>
                  <a:lnTo>
                    <a:pt x="112" y="845"/>
                  </a:lnTo>
                  <a:lnTo>
                    <a:pt x="105" y="834"/>
                  </a:lnTo>
                  <a:lnTo>
                    <a:pt x="100" y="824"/>
                  </a:lnTo>
                  <a:lnTo>
                    <a:pt x="97" y="814"/>
                  </a:lnTo>
                  <a:lnTo>
                    <a:pt x="93" y="805"/>
                  </a:lnTo>
                  <a:lnTo>
                    <a:pt x="122" y="780"/>
                  </a:lnTo>
                  <a:lnTo>
                    <a:pt x="148" y="768"/>
                  </a:lnTo>
                  <a:lnTo>
                    <a:pt x="168" y="761"/>
                  </a:lnTo>
                  <a:lnTo>
                    <a:pt x="183" y="758"/>
                  </a:lnTo>
                  <a:lnTo>
                    <a:pt x="187" y="749"/>
                  </a:lnTo>
                  <a:lnTo>
                    <a:pt x="182" y="735"/>
                  </a:lnTo>
                  <a:lnTo>
                    <a:pt x="165" y="710"/>
                  </a:lnTo>
                  <a:lnTo>
                    <a:pt x="134" y="670"/>
                  </a:lnTo>
                  <a:lnTo>
                    <a:pt x="151" y="576"/>
                  </a:lnTo>
                  <a:lnTo>
                    <a:pt x="194" y="496"/>
                  </a:lnTo>
                  <a:lnTo>
                    <a:pt x="256" y="431"/>
                  </a:lnTo>
                  <a:lnTo>
                    <a:pt x="338" y="380"/>
                  </a:lnTo>
                  <a:lnTo>
                    <a:pt x="430" y="340"/>
                  </a:lnTo>
                  <a:lnTo>
                    <a:pt x="533" y="315"/>
                  </a:lnTo>
                  <a:lnTo>
                    <a:pt x="640" y="303"/>
                  </a:lnTo>
                  <a:lnTo>
                    <a:pt x="751" y="304"/>
                  </a:lnTo>
                  <a:lnTo>
                    <a:pt x="761" y="306"/>
                  </a:lnTo>
                  <a:lnTo>
                    <a:pt x="773" y="309"/>
                  </a:lnTo>
                  <a:lnTo>
                    <a:pt x="785" y="310"/>
                  </a:lnTo>
                  <a:lnTo>
                    <a:pt x="796" y="313"/>
                  </a:lnTo>
                  <a:lnTo>
                    <a:pt x="807" y="313"/>
                  </a:lnTo>
                  <a:lnTo>
                    <a:pt x="820" y="316"/>
                  </a:lnTo>
                  <a:lnTo>
                    <a:pt x="830" y="318"/>
                  </a:lnTo>
                  <a:lnTo>
                    <a:pt x="844" y="322"/>
                  </a:lnTo>
                  <a:lnTo>
                    <a:pt x="856" y="325"/>
                  </a:lnTo>
                  <a:lnTo>
                    <a:pt x="873" y="334"/>
                  </a:lnTo>
                  <a:lnTo>
                    <a:pt x="891" y="341"/>
                  </a:lnTo>
                  <a:lnTo>
                    <a:pt x="914" y="351"/>
                  </a:lnTo>
                  <a:lnTo>
                    <a:pt x="934" y="359"/>
                  </a:lnTo>
                  <a:lnTo>
                    <a:pt x="959" y="368"/>
                  </a:lnTo>
                  <a:lnTo>
                    <a:pt x="983" y="372"/>
                  </a:lnTo>
                  <a:lnTo>
                    <a:pt x="1007" y="375"/>
                  </a:lnTo>
                  <a:lnTo>
                    <a:pt x="1012" y="366"/>
                  </a:lnTo>
                  <a:lnTo>
                    <a:pt x="1017" y="356"/>
                  </a:lnTo>
                  <a:lnTo>
                    <a:pt x="1017" y="344"/>
                  </a:lnTo>
                  <a:lnTo>
                    <a:pt x="1019" y="334"/>
                  </a:lnTo>
                  <a:lnTo>
                    <a:pt x="1017" y="320"/>
                  </a:lnTo>
                  <a:lnTo>
                    <a:pt x="1017" y="309"/>
                  </a:lnTo>
                  <a:lnTo>
                    <a:pt x="1017" y="295"/>
                  </a:lnTo>
                  <a:lnTo>
                    <a:pt x="1017" y="286"/>
                  </a:lnTo>
                  <a:lnTo>
                    <a:pt x="1027" y="264"/>
                  </a:lnTo>
                  <a:lnTo>
                    <a:pt x="1039" y="248"/>
                  </a:lnTo>
                  <a:lnTo>
                    <a:pt x="1049" y="236"/>
                  </a:lnTo>
                  <a:lnTo>
                    <a:pt x="1065" y="229"/>
                  </a:lnTo>
                  <a:lnTo>
                    <a:pt x="1080" y="223"/>
                  </a:lnTo>
                  <a:lnTo>
                    <a:pt x="1100" y="219"/>
                  </a:lnTo>
                  <a:lnTo>
                    <a:pt x="1122" y="216"/>
                  </a:lnTo>
                  <a:lnTo>
                    <a:pt x="1151" y="214"/>
                  </a:lnTo>
                  <a:lnTo>
                    <a:pt x="1167" y="216"/>
                  </a:lnTo>
                  <a:lnTo>
                    <a:pt x="1182" y="222"/>
                  </a:lnTo>
                  <a:lnTo>
                    <a:pt x="1190" y="223"/>
                  </a:lnTo>
                  <a:lnTo>
                    <a:pt x="1201" y="224"/>
                  </a:lnTo>
                  <a:lnTo>
                    <a:pt x="1211" y="224"/>
                  </a:lnTo>
                  <a:lnTo>
                    <a:pt x="1223" y="223"/>
                  </a:lnTo>
                  <a:lnTo>
                    <a:pt x="1214" y="179"/>
                  </a:lnTo>
                  <a:lnTo>
                    <a:pt x="1206" y="142"/>
                  </a:lnTo>
                  <a:lnTo>
                    <a:pt x="1201" y="109"/>
                  </a:lnTo>
                  <a:lnTo>
                    <a:pt x="1202" y="81"/>
                  </a:lnTo>
                  <a:lnTo>
                    <a:pt x="1209" y="56"/>
                  </a:lnTo>
                  <a:lnTo>
                    <a:pt x="1228" y="35"/>
                  </a:lnTo>
                  <a:lnTo>
                    <a:pt x="1258" y="16"/>
                  </a:lnTo>
                  <a:lnTo>
                    <a:pt x="1306" y="0"/>
                  </a:lnTo>
                  <a:lnTo>
                    <a:pt x="1425" y="3"/>
                  </a:lnTo>
                  <a:lnTo>
                    <a:pt x="1527" y="24"/>
                  </a:lnTo>
                  <a:lnTo>
                    <a:pt x="1612" y="62"/>
                  </a:lnTo>
                  <a:lnTo>
                    <a:pt x="1683" y="115"/>
                  </a:lnTo>
                  <a:lnTo>
                    <a:pt x="1741" y="182"/>
                  </a:lnTo>
                  <a:lnTo>
                    <a:pt x="1792" y="261"/>
                  </a:lnTo>
                  <a:lnTo>
                    <a:pt x="1832" y="350"/>
                  </a:lnTo>
                  <a:lnTo>
                    <a:pt x="1870" y="447"/>
                  </a:lnTo>
                  <a:lnTo>
                    <a:pt x="1858" y="467"/>
                  </a:lnTo>
                  <a:lnTo>
                    <a:pt x="1851" y="484"/>
                  </a:lnTo>
                  <a:lnTo>
                    <a:pt x="1849" y="499"/>
                  </a:lnTo>
                  <a:lnTo>
                    <a:pt x="1853" y="514"/>
                  </a:lnTo>
                  <a:lnTo>
                    <a:pt x="1854" y="527"/>
                  </a:lnTo>
                  <a:lnTo>
                    <a:pt x="1858" y="542"/>
                  </a:lnTo>
                  <a:lnTo>
                    <a:pt x="1859" y="558"/>
                  </a:lnTo>
                  <a:lnTo>
                    <a:pt x="1859" y="580"/>
                  </a:lnTo>
                  <a:lnTo>
                    <a:pt x="1836" y="576"/>
                  </a:lnTo>
                  <a:lnTo>
                    <a:pt x="1817" y="572"/>
                  </a:lnTo>
                  <a:lnTo>
                    <a:pt x="1797" y="567"/>
                  </a:lnTo>
                  <a:lnTo>
                    <a:pt x="1781" y="563"/>
                  </a:lnTo>
                  <a:lnTo>
                    <a:pt x="1764" y="557"/>
                  </a:lnTo>
                  <a:lnTo>
                    <a:pt x="1751" y="552"/>
                  </a:lnTo>
                  <a:lnTo>
                    <a:pt x="1737" y="548"/>
                  </a:lnTo>
                  <a:lnTo>
                    <a:pt x="1727" y="545"/>
                  </a:lnTo>
                  <a:lnTo>
                    <a:pt x="1661" y="538"/>
                  </a:lnTo>
                  <a:lnTo>
                    <a:pt x="1596" y="533"/>
                  </a:lnTo>
                  <a:lnTo>
                    <a:pt x="1533" y="532"/>
                  </a:lnTo>
                  <a:lnTo>
                    <a:pt x="1472" y="535"/>
                  </a:lnTo>
                  <a:lnTo>
                    <a:pt x="1411" y="541"/>
                  </a:lnTo>
                  <a:lnTo>
                    <a:pt x="1353" y="552"/>
                  </a:lnTo>
                  <a:lnTo>
                    <a:pt x="1297" y="570"/>
                  </a:lnTo>
                  <a:lnTo>
                    <a:pt x="1243" y="598"/>
                  </a:lnTo>
                  <a:lnTo>
                    <a:pt x="1201" y="631"/>
                  </a:lnTo>
                  <a:lnTo>
                    <a:pt x="1163" y="666"/>
                  </a:lnTo>
                  <a:lnTo>
                    <a:pt x="1131" y="703"/>
                  </a:lnTo>
                  <a:lnTo>
                    <a:pt x="1105" y="744"/>
                  </a:lnTo>
                  <a:lnTo>
                    <a:pt x="1087" y="786"/>
                  </a:lnTo>
                  <a:lnTo>
                    <a:pt x="1080" y="831"/>
                  </a:lnTo>
                  <a:lnTo>
                    <a:pt x="1083" y="882"/>
                  </a:lnTo>
                  <a:lnTo>
                    <a:pt x="1100" y="938"/>
                  </a:lnTo>
                  <a:lnTo>
                    <a:pt x="1112" y="951"/>
                  </a:lnTo>
                  <a:lnTo>
                    <a:pt x="1122" y="963"/>
                  </a:lnTo>
                  <a:lnTo>
                    <a:pt x="1129" y="970"/>
                  </a:lnTo>
                  <a:lnTo>
                    <a:pt x="1134" y="978"/>
                  </a:lnTo>
                  <a:lnTo>
                    <a:pt x="1134" y="985"/>
                  </a:lnTo>
                  <a:lnTo>
                    <a:pt x="1131" y="992"/>
                  </a:lnTo>
                  <a:lnTo>
                    <a:pt x="1104" y="992"/>
                  </a:lnTo>
                  <a:lnTo>
                    <a:pt x="1082" y="994"/>
                  </a:lnTo>
                  <a:lnTo>
                    <a:pt x="1060" y="995"/>
                  </a:lnTo>
                  <a:lnTo>
                    <a:pt x="1041" y="1000"/>
                  </a:lnTo>
                  <a:lnTo>
                    <a:pt x="1021" y="1004"/>
                  </a:lnTo>
                  <a:lnTo>
                    <a:pt x="1002" y="1010"/>
                  </a:lnTo>
                  <a:lnTo>
                    <a:pt x="983" y="1018"/>
                  </a:lnTo>
                  <a:lnTo>
                    <a:pt x="966" y="1028"/>
                  </a:lnTo>
                  <a:lnTo>
                    <a:pt x="956" y="1035"/>
                  </a:lnTo>
                  <a:lnTo>
                    <a:pt x="946" y="1047"/>
                  </a:lnTo>
                  <a:lnTo>
                    <a:pt x="932" y="1060"/>
                  </a:lnTo>
                  <a:lnTo>
                    <a:pt x="920" y="1075"/>
                  </a:lnTo>
                  <a:lnTo>
                    <a:pt x="908" y="1087"/>
                  </a:lnTo>
                  <a:lnTo>
                    <a:pt x="898" y="1100"/>
                  </a:lnTo>
                  <a:lnTo>
                    <a:pt x="888" y="1109"/>
                  </a:lnTo>
                  <a:lnTo>
                    <a:pt x="885" y="1116"/>
                  </a:lnTo>
                  <a:lnTo>
                    <a:pt x="837" y="1097"/>
                  </a:lnTo>
                  <a:lnTo>
                    <a:pt x="795" y="1091"/>
                  </a:lnTo>
                  <a:lnTo>
                    <a:pt x="752" y="1096"/>
                  </a:lnTo>
                  <a:lnTo>
                    <a:pt x="713" y="1112"/>
                  </a:lnTo>
                  <a:lnTo>
                    <a:pt x="672" y="1133"/>
                  </a:lnTo>
                  <a:lnTo>
                    <a:pt x="637" y="1158"/>
                  </a:lnTo>
                  <a:lnTo>
                    <a:pt x="599" y="1186"/>
                  </a:lnTo>
                  <a:lnTo>
                    <a:pt x="565" y="121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9600" y="44958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24000" y="43434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81200" y="37338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143000" y="35814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"/>
          <p:cNvGrpSpPr>
            <a:grpSpLocks noChangeAspect="1"/>
          </p:cNvGrpSpPr>
          <p:nvPr/>
        </p:nvGrpSpPr>
        <p:grpSpPr bwMode="auto">
          <a:xfrm>
            <a:off x="2286000" y="3124200"/>
            <a:ext cx="2438400" cy="3733800"/>
            <a:chOff x="1701" y="1071"/>
            <a:chExt cx="2577" cy="2586"/>
          </a:xfrm>
        </p:grpSpPr>
        <p:sp>
          <p:nvSpPr>
            <p:cNvPr id="57" name="AutoShape 6"/>
            <p:cNvSpPr>
              <a:spLocks noChangeAspect="1" noChangeArrowheads="1" noTextEdit="1"/>
            </p:cNvSpPr>
            <p:nvPr/>
          </p:nvSpPr>
          <p:spPr bwMode="auto">
            <a:xfrm>
              <a:off x="1701" y="1071"/>
              <a:ext cx="2577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1732" y="1168"/>
              <a:ext cx="2494" cy="2510"/>
            </a:xfrm>
            <a:custGeom>
              <a:avLst/>
              <a:gdLst>
                <a:gd name="T0" fmla="*/ 703 w 4989"/>
                <a:gd name="T1" fmla="*/ 1233 h 5020"/>
                <a:gd name="T2" fmla="*/ 460 w 4989"/>
                <a:gd name="T3" fmla="*/ 1239 h 5020"/>
                <a:gd name="T4" fmla="*/ 333 w 4989"/>
                <a:gd name="T5" fmla="*/ 1219 h 5020"/>
                <a:gd name="T6" fmla="*/ 198 w 4989"/>
                <a:gd name="T7" fmla="*/ 1148 h 5020"/>
                <a:gd name="T8" fmla="*/ 201 w 4989"/>
                <a:gd name="T9" fmla="*/ 1056 h 5020"/>
                <a:gd name="T10" fmla="*/ 337 w 4989"/>
                <a:gd name="T11" fmla="*/ 1035 h 5020"/>
                <a:gd name="T12" fmla="*/ 358 w 4989"/>
                <a:gd name="T13" fmla="*/ 1022 h 5020"/>
                <a:gd name="T14" fmla="*/ 366 w 4989"/>
                <a:gd name="T15" fmla="*/ 1003 h 5020"/>
                <a:gd name="T16" fmla="*/ 392 w 4989"/>
                <a:gd name="T17" fmla="*/ 998 h 5020"/>
                <a:gd name="T18" fmla="*/ 423 w 4989"/>
                <a:gd name="T19" fmla="*/ 1014 h 5020"/>
                <a:gd name="T20" fmla="*/ 472 w 4989"/>
                <a:gd name="T21" fmla="*/ 909 h 5020"/>
                <a:gd name="T22" fmla="*/ 489 w 4989"/>
                <a:gd name="T23" fmla="*/ 761 h 5020"/>
                <a:gd name="T24" fmla="*/ 411 w 4989"/>
                <a:gd name="T25" fmla="*/ 779 h 5020"/>
                <a:gd name="T26" fmla="*/ 308 w 4989"/>
                <a:gd name="T27" fmla="*/ 728 h 5020"/>
                <a:gd name="T28" fmla="*/ 262 w 4989"/>
                <a:gd name="T29" fmla="*/ 735 h 5020"/>
                <a:gd name="T30" fmla="*/ 208 w 4989"/>
                <a:gd name="T31" fmla="*/ 702 h 5020"/>
                <a:gd name="T32" fmla="*/ 165 w 4989"/>
                <a:gd name="T33" fmla="*/ 662 h 5020"/>
                <a:gd name="T34" fmla="*/ 61 w 4989"/>
                <a:gd name="T35" fmla="*/ 631 h 5020"/>
                <a:gd name="T36" fmla="*/ 4 w 4989"/>
                <a:gd name="T37" fmla="*/ 519 h 5020"/>
                <a:gd name="T38" fmla="*/ 1 w 4989"/>
                <a:gd name="T39" fmla="*/ 465 h 5020"/>
                <a:gd name="T40" fmla="*/ 76 w 4989"/>
                <a:gd name="T41" fmla="*/ 381 h 5020"/>
                <a:gd name="T42" fmla="*/ 65 w 4989"/>
                <a:gd name="T43" fmla="*/ 332 h 5020"/>
                <a:gd name="T44" fmla="*/ 117 w 4989"/>
                <a:gd name="T45" fmla="*/ 273 h 5020"/>
                <a:gd name="T46" fmla="*/ 124 w 4989"/>
                <a:gd name="T47" fmla="*/ 234 h 5020"/>
                <a:gd name="T48" fmla="*/ 117 w 4989"/>
                <a:gd name="T49" fmla="*/ 178 h 5020"/>
                <a:gd name="T50" fmla="*/ 209 w 4989"/>
                <a:gd name="T51" fmla="*/ 129 h 5020"/>
                <a:gd name="T52" fmla="*/ 259 w 4989"/>
                <a:gd name="T53" fmla="*/ 139 h 5020"/>
                <a:gd name="T54" fmla="*/ 468 w 4989"/>
                <a:gd name="T55" fmla="*/ 92 h 5020"/>
                <a:gd name="T56" fmla="*/ 493 w 4989"/>
                <a:gd name="T57" fmla="*/ 60 h 5020"/>
                <a:gd name="T58" fmla="*/ 522 w 4989"/>
                <a:gd name="T59" fmla="*/ 27 h 5020"/>
                <a:gd name="T60" fmla="*/ 670 w 4989"/>
                <a:gd name="T61" fmla="*/ 43 h 5020"/>
                <a:gd name="T62" fmla="*/ 698 w 4989"/>
                <a:gd name="T63" fmla="*/ 91 h 5020"/>
                <a:gd name="T64" fmla="*/ 750 w 4989"/>
                <a:gd name="T65" fmla="*/ 55 h 5020"/>
                <a:gd name="T66" fmla="*/ 851 w 4989"/>
                <a:gd name="T67" fmla="*/ 63 h 5020"/>
                <a:gd name="T68" fmla="*/ 937 w 4989"/>
                <a:gd name="T69" fmla="*/ 31 h 5020"/>
                <a:gd name="T70" fmla="*/ 982 w 4989"/>
                <a:gd name="T71" fmla="*/ 77 h 5020"/>
                <a:gd name="T72" fmla="*/ 1001 w 4989"/>
                <a:gd name="T73" fmla="*/ 81 h 5020"/>
                <a:gd name="T74" fmla="*/ 1108 w 4989"/>
                <a:gd name="T75" fmla="*/ 136 h 5020"/>
                <a:gd name="T76" fmla="*/ 1188 w 4989"/>
                <a:gd name="T77" fmla="*/ 168 h 5020"/>
                <a:gd name="T78" fmla="*/ 1231 w 4989"/>
                <a:gd name="T79" fmla="*/ 306 h 5020"/>
                <a:gd name="T80" fmla="*/ 1198 w 4989"/>
                <a:gd name="T81" fmla="*/ 365 h 5020"/>
                <a:gd name="T82" fmla="*/ 1209 w 4989"/>
                <a:gd name="T83" fmla="*/ 471 h 5020"/>
                <a:gd name="T84" fmla="*/ 1110 w 4989"/>
                <a:gd name="T85" fmla="*/ 566 h 5020"/>
                <a:gd name="T86" fmla="*/ 1112 w 4989"/>
                <a:gd name="T87" fmla="*/ 653 h 5020"/>
                <a:gd name="T88" fmla="*/ 1040 w 4989"/>
                <a:gd name="T89" fmla="*/ 683 h 5020"/>
                <a:gd name="T90" fmla="*/ 1022 w 4989"/>
                <a:gd name="T91" fmla="*/ 735 h 5020"/>
                <a:gd name="T92" fmla="*/ 947 w 4989"/>
                <a:gd name="T93" fmla="*/ 753 h 5020"/>
                <a:gd name="T94" fmla="*/ 904 w 4989"/>
                <a:gd name="T95" fmla="*/ 757 h 5020"/>
                <a:gd name="T96" fmla="*/ 773 w 4989"/>
                <a:gd name="T97" fmla="*/ 781 h 5020"/>
                <a:gd name="T98" fmla="*/ 735 w 4989"/>
                <a:gd name="T99" fmla="*/ 800 h 5020"/>
                <a:gd name="T100" fmla="*/ 718 w 4989"/>
                <a:gd name="T101" fmla="*/ 941 h 5020"/>
                <a:gd name="T102" fmla="*/ 771 w 4989"/>
                <a:gd name="T103" fmla="*/ 1023 h 5020"/>
                <a:gd name="T104" fmla="*/ 798 w 4989"/>
                <a:gd name="T105" fmla="*/ 1037 h 5020"/>
                <a:gd name="T106" fmla="*/ 860 w 4989"/>
                <a:gd name="T107" fmla="*/ 1050 h 5020"/>
                <a:gd name="T108" fmla="*/ 1013 w 4989"/>
                <a:gd name="T109" fmla="*/ 1099 h 5020"/>
                <a:gd name="T110" fmla="*/ 947 w 4989"/>
                <a:gd name="T111" fmla="*/ 1162 h 5020"/>
                <a:gd name="T112" fmla="*/ 888 w 4989"/>
                <a:gd name="T113" fmla="*/ 1237 h 50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9"/>
                <a:gd name="T172" fmla="*/ 0 h 5020"/>
                <a:gd name="T173" fmla="*/ 4989 w 4989"/>
                <a:gd name="T174" fmla="*/ 5020 h 50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9" h="5020">
                  <a:moveTo>
                    <a:pt x="3278" y="5020"/>
                  </a:moveTo>
                  <a:lnTo>
                    <a:pt x="3232" y="5011"/>
                  </a:lnTo>
                  <a:lnTo>
                    <a:pt x="3183" y="5003"/>
                  </a:lnTo>
                  <a:lnTo>
                    <a:pt x="3128" y="4992"/>
                  </a:lnTo>
                  <a:lnTo>
                    <a:pt x="3072" y="4982"/>
                  </a:lnTo>
                  <a:lnTo>
                    <a:pt x="3011" y="4969"/>
                  </a:lnTo>
                  <a:lnTo>
                    <a:pt x="2948" y="4957"/>
                  </a:lnTo>
                  <a:lnTo>
                    <a:pt x="2880" y="4944"/>
                  </a:lnTo>
                  <a:lnTo>
                    <a:pt x="2814" y="4932"/>
                  </a:lnTo>
                  <a:lnTo>
                    <a:pt x="2705" y="4932"/>
                  </a:lnTo>
                  <a:lnTo>
                    <a:pt x="2598" y="4935"/>
                  </a:lnTo>
                  <a:lnTo>
                    <a:pt x="2490" y="4938"/>
                  </a:lnTo>
                  <a:lnTo>
                    <a:pt x="2383" y="4942"/>
                  </a:lnTo>
                  <a:lnTo>
                    <a:pt x="2274" y="4947"/>
                  </a:lnTo>
                  <a:lnTo>
                    <a:pt x="2167" y="4954"/>
                  </a:lnTo>
                  <a:lnTo>
                    <a:pt x="2060" y="4960"/>
                  </a:lnTo>
                  <a:lnTo>
                    <a:pt x="1953" y="4967"/>
                  </a:lnTo>
                  <a:lnTo>
                    <a:pt x="1843" y="4954"/>
                  </a:lnTo>
                  <a:lnTo>
                    <a:pt x="1759" y="4947"/>
                  </a:lnTo>
                  <a:lnTo>
                    <a:pt x="1697" y="4939"/>
                  </a:lnTo>
                  <a:lnTo>
                    <a:pt x="1651" y="4935"/>
                  </a:lnTo>
                  <a:lnTo>
                    <a:pt x="1615" y="4930"/>
                  </a:lnTo>
                  <a:lnTo>
                    <a:pt x="1585" y="4927"/>
                  </a:lnTo>
                  <a:lnTo>
                    <a:pt x="1556" y="4924"/>
                  </a:lnTo>
                  <a:lnTo>
                    <a:pt x="1522" y="4923"/>
                  </a:lnTo>
                  <a:lnTo>
                    <a:pt x="1422" y="4899"/>
                  </a:lnTo>
                  <a:lnTo>
                    <a:pt x="1333" y="4876"/>
                  </a:lnTo>
                  <a:lnTo>
                    <a:pt x="1252" y="4851"/>
                  </a:lnTo>
                  <a:lnTo>
                    <a:pt x="1180" y="4822"/>
                  </a:lnTo>
                  <a:lnTo>
                    <a:pt x="1111" y="4787"/>
                  </a:lnTo>
                  <a:lnTo>
                    <a:pt x="1048" y="4747"/>
                  </a:lnTo>
                  <a:lnTo>
                    <a:pt x="985" y="4695"/>
                  </a:lnTo>
                  <a:lnTo>
                    <a:pt x="926" y="4636"/>
                  </a:lnTo>
                  <a:lnTo>
                    <a:pt x="878" y="4616"/>
                  </a:lnTo>
                  <a:lnTo>
                    <a:pt x="836" y="4602"/>
                  </a:lnTo>
                  <a:lnTo>
                    <a:pt x="795" y="4592"/>
                  </a:lnTo>
                  <a:lnTo>
                    <a:pt x="758" y="4582"/>
                  </a:lnTo>
                  <a:lnTo>
                    <a:pt x="722" y="4568"/>
                  </a:lnTo>
                  <a:lnTo>
                    <a:pt x="691" y="4552"/>
                  </a:lnTo>
                  <a:lnTo>
                    <a:pt x="662" y="4527"/>
                  </a:lnTo>
                  <a:lnTo>
                    <a:pt x="639" y="4495"/>
                  </a:lnTo>
                  <a:lnTo>
                    <a:pt x="649" y="4400"/>
                  </a:lnTo>
                  <a:lnTo>
                    <a:pt x="683" y="4326"/>
                  </a:lnTo>
                  <a:lnTo>
                    <a:pt x="735" y="4267"/>
                  </a:lnTo>
                  <a:lnTo>
                    <a:pt x="805" y="4224"/>
                  </a:lnTo>
                  <a:lnTo>
                    <a:pt x="885" y="4192"/>
                  </a:lnTo>
                  <a:lnTo>
                    <a:pt x="975" y="4168"/>
                  </a:lnTo>
                  <a:lnTo>
                    <a:pt x="1070" y="4150"/>
                  </a:lnTo>
                  <a:lnTo>
                    <a:pt x="1172" y="4137"/>
                  </a:lnTo>
                  <a:lnTo>
                    <a:pt x="1216" y="4137"/>
                  </a:lnTo>
                  <a:lnTo>
                    <a:pt x="1257" y="4137"/>
                  </a:lnTo>
                  <a:lnTo>
                    <a:pt x="1292" y="4139"/>
                  </a:lnTo>
                  <a:lnTo>
                    <a:pt x="1325" y="4140"/>
                  </a:lnTo>
                  <a:lnTo>
                    <a:pt x="1350" y="4140"/>
                  </a:lnTo>
                  <a:lnTo>
                    <a:pt x="1371" y="4140"/>
                  </a:lnTo>
                  <a:lnTo>
                    <a:pt x="1382" y="4139"/>
                  </a:lnTo>
                  <a:lnTo>
                    <a:pt x="1388" y="4137"/>
                  </a:lnTo>
                  <a:lnTo>
                    <a:pt x="1393" y="4121"/>
                  </a:lnTo>
                  <a:lnTo>
                    <a:pt x="1399" y="4111"/>
                  </a:lnTo>
                  <a:lnTo>
                    <a:pt x="1405" y="4103"/>
                  </a:lnTo>
                  <a:lnTo>
                    <a:pt x="1413" y="4099"/>
                  </a:lnTo>
                  <a:lnTo>
                    <a:pt x="1420" y="4094"/>
                  </a:lnTo>
                  <a:lnTo>
                    <a:pt x="1433" y="4091"/>
                  </a:lnTo>
                  <a:lnTo>
                    <a:pt x="1449" y="4087"/>
                  </a:lnTo>
                  <a:lnTo>
                    <a:pt x="1469" y="4083"/>
                  </a:lnTo>
                  <a:lnTo>
                    <a:pt x="1462" y="4071"/>
                  </a:lnTo>
                  <a:lnTo>
                    <a:pt x="1459" y="4060"/>
                  </a:lnTo>
                  <a:lnTo>
                    <a:pt x="1459" y="4053"/>
                  </a:lnTo>
                  <a:lnTo>
                    <a:pt x="1459" y="4046"/>
                  </a:lnTo>
                  <a:lnTo>
                    <a:pt x="1459" y="4034"/>
                  </a:lnTo>
                  <a:lnTo>
                    <a:pt x="1459" y="4021"/>
                  </a:lnTo>
                  <a:lnTo>
                    <a:pt x="1466" y="4013"/>
                  </a:lnTo>
                  <a:lnTo>
                    <a:pt x="1474" y="4007"/>
                  </a:lnTo>
                  <a:lnTo>
                    <a:pt x="1484" y="4000"/>
                  </a:lnTo>
                  <a:lnTo>
                    <a:pt x="1500" y="3994"/>
                  </a:lnTo>
                  <a:lnTo>
                    <a:pt x="1506" y="3994"/>
                  </a:lnTo>
                  <a:lnTo>
                    <a:pt x="1518" y="3994"/>
                  </a:lnTo>
                  <a:lnTo>
                    <a:pt x="1529" y="3994"/>
                  </a:lnTo>
                  <a:lnTo>
                    <a:pt x="1542" y="3994"/>
                  </a:lnTo>
                  <a:lnTo>
                    <a:pt x="1554" y="3994"/>
                  </a:lnTo>
                  <a:lnTo>
                    <a:pt x="1568" y="3994"/>
                  </a:lnTo>
                  <a:lnTo>
                    <a:pt x="1579" y="3994"/>
                  </a:lnTo>
                  <a:lnTo>
                    <a:pt x="1593" y="3994"/>
                  </a:lnTo>
                  <a:lnTo>
                    <a:pt x="1603" y="4001"/>
                  </a:lnTo>
                  <a:lnTo>
                    <a:pt x="1617" y="4010"/>
                  </a:lnTo>
                  <a:lnTo>
                    <a:pt x="1630" y="4021"/>
                  </a:lnTo>
                  <a:lnTo>
                    <a:pt x="1646" y="4032"/>
                  </a:lnTo>
                  <a:lnTo>
                    <a:pt x="1661" y="4041"/>
                  </a:lnTo>
                  <a:lnTo>
                    <a:pt x="1678" y="4052"/>
                  </a:lnTo>
                  <a:lnTo>
                    <a:pt x="1695" y="4059"/>
                  </a:lnTo>
                  <a:lnTo>
                    <a:pt x="1715" y="4065"/>
                  </a:lnTo>
                  <a:lnTo>
                    <a:pt x="1744" y="4016"/>
                  </a:lnTo>
                  <a:lnTo>
                    <a:pt x="1771" y="3963"/>
                  </a:lnTo>
                  <a:lnTo>
                    <a:pt x="1795" y="3908"/>
                  </a:lnTo>
                  <a:lnTo>
                    <a:pt x="1817" y="3854"/>
                  </a:lnTo>
                  <a:lnTo>
                    <a:pt x="1836" y="3798"/>
                  </a:lnTo>
                  <a:lnTo>
                    <a:pt x="1856" y="3741"/>
                  </a:lnTo>
                  <a:lnTo>
                    <a:pt x="1873" y="3687"/>
                  </a:lnTo>
                  <a:lnTo>
                    <a:pt x="1890" y="3637"/>
                  </a:lnTo>
                  <a:lnTo>
                    <a:pt x="1906" y="3566"/>
                  </a:lnTo>
                  <a:lnTo>
                    <a:pt x="1926" y="3493"/>
                  </a:lnTo>
                  <a:lnTo>
                    <a:pt x="1943" y="3416"/>
                  </a:lnTo>
                  <a:lnTo>
                    <a:pt x="1962" y="3341"/>
                  </a:lnTo>
                  <a:lnTo>
                    <a:pt x="1973" y="3263"/>
                  </a:lnTo>
                  <a:lnTo>
                    <a:pt x="1982" y="3189"/>
                  </a:lnTo>
                  <a:lnTo>
                    <a:pt x="1982" y="3115"/>
                  </a:lnTo>
                  <a:lnTo>
                    <a:pt x="1973" y="3047"/>
                  </a:lnTo>
                  <a:lnTo>
                    <a:pt x="1956" y="3047"/>
                  </a:lnTo>
                  <a:lnTo>
                    <a:pt x="1941" y="3056"/>
                  </a:lnTo>
                  <a:lnTo>
                    <a:pt x="1902" y="3069"/>
                  </a:lnTo>
                  <a:lnTo>
                    <a:pt x="1865" y="3083"/>
                  </a:lnTo>
                  <a:lnTo>
                    <a:pt x="1826" y="3092"/>
                  </a:lnTo>
                  <a:lnTo>
                    <a:pt x="1788" y="3100"/>
                  </a:lnTo>
                  <a:lnTo>
                    <a:pt x="1751" y="3105"/>
                  </a:lnTo>
                  <a:lnTo>
                    <a:pt x="1714" y="3111"/>
                  </a:lnTo>
                  <a:lnTo>
                    <a:pt x="1678" y="3114"/>
                  </a:lnTo>
                  <a:lnTo>
                    <a:pt x="1644" y="3118"/>
                  </a:lnTo>
                  <a:lnTo>
                    <a:pt x="1576" y="3103"/>
                  </a:lnTo>
                  <a:lnTo>
                    <a:pt x="1517" y="3087"/>
                  </a:lnTo>
                  <a:lnTo>
                    <a:pt x="1461" y="3068"/>
                  </a:lnTo>
                  <a:lnTo>
                    <a:pt x="1413" y="3046"/>
                  </a:lnTo>
                  <a:lnTo>
                    <a:pt x="1367" y="3019"/>
                  </a:lnTo>
                  <a:lnTo>
                    <a:pt x="1326" y="2988"/>
                  </a:lnTo>
                  <a:lnTo>
                    <a:pt x="1287" y="2953"/>
                  </a:lnTo>
                  <a:lnTo>
                    <a:pt x="1253" y="2913"/>
                  </a:lnTo>
                  <a:lnTo>
                    <a:pt x="1235" y="2913"/>
                  </a:lnTo>
                  <a:lnTo>
                    <a:pt x="1219" y="2916"/>
                  </a:lnTo>
                  <a:lnTo>
                    <a:pt x="1204" y="2920"/>
                  </a:lnTo>
                  <a:lnTo>
                    <a:pt x="1192" y="2926"/>
                  </a:lnTo>
                  <a:lnTo>
                    <a:pt x="1180" y="2932"/>
                  </a:lnTo>
                  <a:lnTo>
                    <a:pt x="1168" y="2938"/>
                  </a:lnTo>
                  <a:lnTo>
                    <a:pt x="1155" y="2942"/>
                  </a:lnTo>
                  <a:lnTo>
                    <a:pt x="1141" y="2948"/>
                  </a:lnTo>
                  <a:lnTo>
                    <a:pt x="1090" y="2947"/>
                  </a:lnTo>
                  <a:lnTo>
                    <a:pt x="1051" y="2942"/>
                  </a:lnTo>
                  <a:lnTo>
                    <a:pt x="1019" y="2935"/>
                  </a:lnTo>
                  <a:lnTo>
                    <a:pt x="997" y="2923"/>
                  </a:lnTo>
                  <a:lnTo>
                    <a:pt x="980" y="2904"/>
                  </a:lnTo>
                  <a:lnTo>
                    <a:pt x="968" y="2880"/>
                  </a:lnTo>
                  <a:lnTo>
                    <a:pt x="960" y="2848"/>
                  </a:lnTo>
                  <a:lnTo>
                    <a:pt x="956" y="2807"/>
                  </a:lnTo>
                  <a:lnTo>
                    <a:pt x="905" y="2804"/>
                  </a:lnTo>
                  <a:lnTo>
                    <a:pt x="866" y="2807"/>
                  </a:lnTo>
                  <a:lnTo>
                    <a:pt x="834" y="2808"/>
                  </a:lnTo>
                  <a:lnTo>
                    <a:pt x="807" y="2809"/>
                  </a:lnTo>
                  <a:lnTo>
                    <a:pt x="780" y="2807"/>
                  </a:lnTo>
                  <a:lnTo>
                    <a:pt x="752" y="2799"/>
                  </a:lnTo>
                  <a:lnTo>
                    <a:pt x="724" y="2784"/>
                  </a:lnTo>
                  <a:lnTo>
                    <a:pt x="690" y="2761"/>
                  </a:lnTo>
                  <a:lnTo>
                    <a:pt x="678" y="2728"/>
                  </a:lnTo>
                  <a:lnTo>
                    <a:pt x="669" y="2700"/>
                  </a:lnTo>
                  <a:lnTo>
                    <a:pt x="664" y="2674"/>
                  </a:lnTo>
                  <a:lnTo>
                    <a:pt x="661" y="2651"/>
                  </a:lnTo>
                  <a:lnTo>
                    <a:pt x="659" y="2628"/>
                  </a:lnTo>
                  <a:lnTo>
                    <a:pt x="662" y="2604"/>
                  </a:lnTo>
                  <a:lnTo>
                    <a:pt x="668" y="2581"/>
                  </a:lnTo>
                  <a:lnTo>
                    <a:pt x="679" y="2555"/>
                  </a:lnTo>
                  <a:lnTo>
                    <a:pt x="581" y="2564"/>
                  </a:lnTo>
                  <a:lnTo>
                    <a:pt x="489" y="2569"/>
                  </a:lnTo>
                  <a:lnTo>
                    <a:pt x="403" y="2564"/>
                  </a:lnTo>
                  <a:lnTo>
                    <a:pt x="323" y="2553"/>
                  </a:lnTo>
                  <a:lnTo>
                    <a:pt x="246" y="2526"/>
                  </a:lnTo>
                  <a:lnTo>
                    <a:pt x="177" y="2488"/>
                  </a:lnTo>
                  <a:lnTo>
                    <a:pt x="112" y="2434"/>
                  </a:lnTo>
                  <a:lnTo>
                    <a:pt x="53" y="2368"/>
                  </a:lnTo>
                  <a:lnTo>
                    <a:pt x="32" y="2315"/>
                  </a:lnTo>
                  <a:lnTo>
                    <a:pt x="17" y="2263"/>
                  </a:lnTo>
                  <a:lnTo>
                    <a:pt x="5" y="2213"/>
                  </a:lnTo>
                  <a:lnTo>
                    <a:pt x="2" y="2166"/>
                  </a:lnTo>
                  <a:lnTo>
                    <a:pt x="4" y="2117"/>
                  </a:lnTo>
                  <a:lnTo>
                    <a:pt x="17" y="2073"/>
                  </a:lnTo>
                  <a:lnTo>
                    <a:pt x="43" y="2027"/>
                  </a:lnTo>
                  <a:lnTo>
                    <a:pt x="83" y="1984"/>
                  </a:lnTo>
                  <a:lnTo>
                    <a:pt x="75" y="1971"/>
                  </a:lnTo>
                  <a:lnTo>
                    <a:pt x="68" y="1960"/>
                  </a:lnTo>
                  <a:lnTo>
                    <a:pt x="60" y="1951"/>
                  </a:lnTo>
                  <a:lnTo>
                    <a:pt x="53" y="1946"/>
                  </a:lnTo>
                  <a:lnTo>
                    <a:pt x="41" y="1934"/>
                  </a:lnTo>
                  <a:lnTo>
                    <a:pt x="32" y="1922"/>
                  </a:lnTo>
                  <a:lnTo>
                    <a:pt x="4" y="1861"/>
                  </a:lnTo>
                  <a:lnTo>
                    <a:pt x="0" y="1805"/>
                  </a:lnTo>
                  <a:lnTo>
                    <a:pt x="17" y="1752"/>
                  </a:lnTo>
                  <a:lnTo>
                    <a:pt x="51" y="1703"/>
                  </a:lnTo>
                  <a:lnTo>
                    <a:pt x="94" y="1656"/>
                  </a:lnTo>
                  <a:lnTo>
                    <a:pt x="144" y="1616"/>
                  </a:lnTo>
                  <a:lnTo>
                    <a:pt x="197" y="1578"/>
                  </a:lnTo>
                  <a:lnTo>
                    <a:pt x="248" y="1547"/>
                  </a:lnTo>
                  <a:lnTo>
                    <a:pt x="280" y="1533"/>
                  </a:lnTo>
                  <a:lnTo>
                    <a:pt x="306" y="1526"/>
                  </a:lnTo>
                  <a:lnTo>
                    <a:pt x="323" y="1519"/>
                  </a:lnTo>
                  <a:lnTo>
                    <a:pt x="336" y="1514"/>
                  </a:lnTo>
                  <a:lnTo>
                    <a:pt x="343" y="1510"/>
                  </a:lnTo>
                  <a:lnTo>
                    <a:pt x="348" y="1507"/>
                  </a:lnTo>
                  <a:lnTo>
                    <a:pt x="348" y="1504"/>
                  </a:lnTo>
                  <a:lnTo>
                    <a:pt x="350" y="1502"/>
                  </a:lnTo>
                  <a:lnTo>
                    <a:pt x="309" y="1437"/>
                  </a:lnTo>
                  <a:lnTo>
                    <a:pt x="280" y="1380"/>
                  </a:lnTo>
                  <a:lnTo>
                    <a:pt x="263" y="1328"/>
                  </a:lnTo>
                  <a:lnTo>
                    <a:pt x="263" y="1281"/>
                  </a:lnTo>
                  <a:lnTo>
                    <a:pt x="275" y="1234"/>
                  </a:lnTo>
                  <a:lnTo>
                    <a:pt x="306" y="1189"/>
                  </a:lnTo>
                  <a:lnTo>
                    <a:pt x="353" y="1145"/>
                  </a:lnTo>
                  <a:lnTo>
                    <a:pt x="423" y="1101"/>
                  </a:lnTo>
                  <a:lnTo>
                    <a:pt x="438" y="1096"/>
                  </a:lnTo>
                  <a:lnTo>
                    <a:pt x="452" y="1095"/>
                  </a:lnTo>
                  <a:lnTo>
                    <a:pt x="460" y="1092"/>
                  </a:lnTo>
                  <a:lnTo>
                    <a:pt x="469" y="1090"/>
                  </a:lnTo>
                  <a:lnTo>
                    <a:pt x="481" y="1084"/>
                  </a:lnTo>
                  <a:lnTo>
                    <a:pt x="494" y="1074"/>
                  </a:lnTo>
                  <a:lnTo>
                    <a:pt x="482" y="1051"/>
                  </a:lnTo>
                  <a:lnTo>
                    <a:pt x="476" y="1028"/>
                  </a:lnTo>
                  <a:lnTo>
                    <a:pt x="472" y="1008"/>
                  </a:lnTo>
                  <a:lnTo>
                    <a:pt x="474" y="990"/>
                  </a:lnTo>
                  <a:lnTo>
                    <a:pt x="476" y="972"/>
                  </a:lnTo>
                  <a:lnTo>
                    <a:pt x="484" y="955"/>
                  </a:lnTo>
                  <a:lnTo>
                    <a:pt x="496" y="938"/>
                  </a:lnTo>
                  <a:lnTo>
                    <a:pt x="515" y="922"/>
                  </a:lnTo>
                  <a:lnTo>
                    <a:pt x="527" y="916"/>
                  </a:lnTo>
                  <a:lnTo>
                    <a:pt x="533" y="913"/>
                  </a:lnTo>
                  <a:lnTo>
                    <a:pt x="538" y="909"/>
                  </a:lnTo>
                  <a:lnTo>
                    <a:pt x="545" y="904"/>
                  </a:lnTo>
                  <a:lnTo>
                    <a:pt x="508" y="847"/>
                  </a:lnTo>
                  <a:lnTo>
                    <a:pt x="482" y="797"/>
                  </a:lnTo>
                  <a:lnTo>
                    <a:pt x="467" y="752"/>
                  </a:lnTo>
                  <a:lnTo>
                    <a:pt x="469" y="712"/>
                  </a:lnTo>
                  <a:lnTo>
                    <a:pt x="479" y="672"/>
                  </a:lnTo>
                  <a:lnTo>
                    <a:pt x="506" y="636"/>
                  </a:lnTo>
                  <a:lnTo>
                    <a:pt x="549" y="596"/>
                  </a:lnTo>
                  <a:lnTo>
                    <a:pt x="606" y="556"/>
                  </a:lnTo>
                  <a:lnTo>
                    <a:pt x="647" y="544"/>
                  </a:lnTo>
                  <a:lnTo>
                    <a:pt x="693" y="535"/>
                  </a:lnTo>
                  <a:lnTo>
                    <a:pt x="739" y="525"/>
                  </a:lnTo>
                  <a:lnTo>
                    <a:pt x="788" y="519"/>
                  </a:lnTo>
                  <a:lnTo>
                    <a:pt x="836" y="514"/>
                  </a:lnTo>
                  <a:lnTo>
                    <a:pt x="885" y="514"/>
                  </a:lnTo>
                  <a:lnTo>
                    <a:pt x="936" y="519"/>
                  </a:lnTo>
                  <a:lnTo>
                    <a:pt x="987" y="529"/>
                  </a:lnTo>
                  <a:lnTo>
                    <a:pt x="995" y="534"/>
                  </a:lnTo>
                  <a:lnTo>
                    <a:pt x="1004" y="540"/>
                  </a:lnTo>
                  <a:lnTo>
                    <a:pt x="1009" y="542"/>
                  </a:lnTo>
                  <a:lnTo>
                    <a:pt x="1016" y="545"/>
                  </a:lnTo>
                  <a:lnTo>
                    <a:pt x="1024" y="550"/>
                  </a:lnTo>
                  <a:lnTo>
                    <a:pt x="1038" y="556"/>
                  </a:lnTo>
                  <a:lnTo>
                    <a:pt x="1112" y="473"/>
                  </a:lnTo>
                  <a:lnTo>
                    <a:pt x="1201" y="408"/>
                  </a:lnTo>
                  <a:lnTo>
                    <a:pt x="1299" y="358"/>
                  </a:lnTo>
                  <a:lnTo>
                    <a:pt x="1408" y="327"/>
                  </a:lnTo>
                  <a:lnTo>
                    <a:pt x="1518" y="311"/>
                  </a:lnTo>
                  <a:lnTo>
                    <a:pt x="1635" y="314"/>
                  </a:lnTo>
                  <a:lnTo>
                    <a:pt x="1753" y="331"/>
                  </a:lnTo>
                  <a:lnTo>
                    <a:pt x="1870" y="368"/>
                  </a:lnTo>
                  <a:lnTo>
                    <a:pt x="1875" y="368"/>
                  </a:lnTo>
                  <a:lnTo>
                    <a:pt x="1880" y="368"/>
                  </a:lnTo>
                  <a:lnTo>
                    <a:pt x="1887" y="343"/>
                  </a:lnTo>
                  <a:lnTo>
                    <a:pt x="1894" y="324"/>
                  </a:lnTo>
                  <a:lnTo>
                    <a:pt x="1900" y="308"/>
                  </a:lnTo>
                  <a:lnTo>
                    <a:pt x="1911" y="294"/>
                  </a:lnTo>
                  <a:lnTo>
                    <a:pt x="1919" y="281"/>
                  </a:lnTo>
                  <a:lnTo>
                    <a:pt x="1934" y="271"/>
                  </a:lnTo>
                  <a:lnTo>
                    <a:pt x="1951" y="256"/>
                  </a:lnTo>
                  <a:lnTo>
                    <a:pt x="1973" y="243"/>
                  </a:lnTo>
                  <a:lnTo>
                    <a:pt x="1989" y="235"/>
                  </a:lnTo>
                  <a:lnTo>
                    <a:pt x="2004" y="231"/>
                  </a:lnTo>
                  <a:lnTo>
                    <a:pt x="2019" y="228"/>
                  </a:lnTo>
                  <a:lnTo>
                    <a:pt x="2035" y="225"/>
                  </a:lnTo>
                  <a:lnTo>
                    <a:pt x="2048" y="222"/>
                  </a:lnTo>
                  <a:lnTo>
                    <a:pt x="2060" y="221"/>
                  </a:lnTo>
                  <a:lnTo>
                    <a:pt x="2069" y="218"/>
                  </a:lnTo>
                  <a:lnTo>
                    <a:pt x="2075" y="216"/>
                  </a:lnTo>
                  <a:lnTo>
                    <a:pt x="2091" y="111"/>
                  </a:lnTo>
                  <a:lnTo>
                    <a:pt x="2135" y="43"/>
                  </a:lnTo>
                  <a:lnTo>
                    <a:pt x="2203" y="8"/>
                  </a:lnTo>
                  <a:lnTo>
                    <a:pt x="2286" y="0"/>
                  </a:lnTo>
                  <a:lnTo>
                    <a:pt x="2376" y="14"/>
                  </a:lnTo>
                  <a:lnTo>
                    <a:pt x="2473" y="45"/>
                  </a:lnTo>
                  <a:lnTo>
                    <a:pt x="2566" y="86"/>
                  </a:lnTo>
                  <a:lnTo>
                    <a:pt x="2651" y="136"/>
                  </a:lnTo>
                  <a:lnTo>
                    <a:pt x="2665" y="154"/>
                  </a:lnTo>
                  <a:lnTo>
                    <a:pt x="2680" y="173"/>
                  </a:lnTo>
                  <a:lnTo>
                    <a:pt x="2695" y="192"/>
                  </a:lnTo>
                  <a:lnTo>
                    <a:pt x="2710" y="212"/>
                  </a:lnTo>
                  <a:lnTo>
                    <a:pt x="2724" y="231"/>
                  </a:lnTo>
                  <a:lnTo>
                    <a:pt x="2738" y="252"/>
                  </a:lnTo>
                  <a:lnTo>
                    <a:pt x="2750" y="274"/>
                  </a:lnTo>
                  <a:lnTo>
                    <a:pt x="2763" y="297"/>
                  </a:lnTo>
                  <a:lnTo>
                    <a:pt x="2775" y="325"/>
                  </a:lnTo>
                  <a:lnTo>
                    <a:pt x="2785" y="348"/>
                  </a:lnTo>
                  <a:lnTo>
                    <a:pt x="2792" y="364"/>
                  </a:lnTo>
                  <a:lnTo>
                    <a:pt x="2799" y="376"/>
                  </a:lnTo>
                  <a:lnTo>
                    <a:pt x="2802" y="382"/>
                  </a:lnTo>
                  <a:lnTo>
                    <a:pt x="2806" y="387"/>
                  </a:lnTo>
                  <a:lnTo>
                    <a:pt x="2809" y="390"/>
                  </a:lnTo>
                  <a:lnTo>
                    <a:pt x="2814" y="395"/>
                  </a:lnTo>
                  <a:lnTo>
                    <a:pt x="2845" y="336"/>
                  </a:lnTo>
                  <a:lnTo>
                    <a:pt x="2889" y="287"/>
                  </a:lnTo>
                  <a:lnTo>
                    <a:pt x="2940" y="249"/>
                  </a:lnTo>
                  <a:lnTo>
                    <a:pt x="3001" y="222"/>
                  </a:lnTo>
                  <a:lnTo>
                    <a:pt x="3065" y="203"/>
                  </a:lnTo>
                  <a:lnTo>
                    <a:pt x="3137" y="192"/>
                  </a:lnTo>
                  <a:lnTo>
                    <a:pt x="3210" y="191"/>
                  </a:lnTo>
                  <a:lnTo>
                    <a:pt x="3288" y="198"/>
                  </a:lnTo>
                  <a:lnTo>
                    <a:pt x="3305" y="203"/>
                  </a:lnTo>
                  <a:lnTo>
                    <a:pt x="3327" y="213"/>
                  </a:lnTo>
                  <a:lnTo>
                    <a:pt x="3352" y="226"/>
                  </a:lnTo>
                  <a:lnTo>
                    <a:pt x="3380" y="241"/>
                  </a:lnTo>
                  <a:lnTo>
                    <a:pt x="3405" y="253"/>
                  </a:lnTo>
                  <a:lnTo>
                    <a:pt x="3430" y="266"/>
                  </a:lnTo>
                  <a:lnTo>
                    <a:pt x="3453" y="274"/>
                  </a:lnTo>
                  <a:lnTo>
                    <a:pt x="3471" y="278"/>
                  </a:lnTo>
                  <a:lnTo>
                    <a:pt x="3507" y="240"/>
                  </a:lnTo>
                  <a:lnTo>
                    <a:pt x="3549" y="206"/>
                  </a:lnTo>
                  <a:lnTo>
                    <a:pt x="3594" y="175"/>
                  </a:lnTo>
                  <a:lnTo>
                    <a:pt x="3643" y="151"/>
                  </a:lnTo>
                  <a:lnTo>
                    <a:pt x="3694" y="132"/>
                  </a:lnTo>
                  <a:lnTo>
                    <a:pt x="3748" y="125"/>
                  </a:lnTo>
                  <a:lnTo>
                    <a:pt x="3804" y="127"/>
                  </a:lnTo>
                  <a:lnTo>
                    <a:pt x="3862" y="145"/>
                  </a:lnTo>
                  <a:lnTo>
                    <a:pt x="3887" y="173"/>
                  </a:lnTo>
                  <a:lnTo>
                    <a:pt x="3908" y="197"/>
                  </a:lnTo>
                  <a:lnTo>
                    <a:pt x="3921" y="216"/>
                  </a:lnTo>
                  <a:lnTo>
                    <a:pt x="3931" y="235"/>
                  </a:lnTo>
                  <a:lnTo>
                    <a:pt x="3935" y="253"/>
                  </a:lnTo>
                  <a:lnTo>
                    <a:pt x="3935" y="277"/>
                  </a:lnTo>
                  <a:lnTo>
                    <a:pt x="3930" y="305"/>
                  </a:lnTo>
                  <a:lnTo>
                    <a:pt x="3925" y="342"/>
                  </a:lnTo>
                  <a:lnTo>
                    <a:pt x="3933" y="340"/>
                  </a:lnTo>
                  <a:lnTo>
                    <a:pt x="3942" y="340"/>
                  </a:lnTo>
                  <a:lnTo>
                    <a:pt x="3948" y="339"/>
                  </a:lnTo>
                  <a:lnTo>
                    <a:pt x="3957" y="339"/>
                  </a:lnTo>
                  <a:lnTo>
                    <a:pt x="3964" y="336"/>
                  </a:lnTo>
                  <a:lnTo>
                    <a:pt x="3976" y="333"/>
                  </a:lnTo>
                  <a:lnTo>
                    <a:pt x="3987" y="328"/>
                  </a:lnTo>
                  <a:lnTo>
                    <a:pt x="4006" y="324"/>
                  </a:lnTo>
                  <a:lnTo>
                    <a:pt x="4072" y="321"/>
                  </a:lnTo>
                  <a:lnTo>
                    <a:pt x="4142" y="322"/>
                  </a:lnTo>
                  <a:lnTo>
                    <a:pt x="4210" y="330"/>
                  </a:lnTo>
                  <a:lnTo>
                    <a:pt x="4274" y="346"/>
                  </a:lnTo>
                  <a:lnTo>
                    <a:pt x="4332" y="370"/>
                  </a:lnTo>
                  <a:lnTo>
                    <a:pt x="4381" y="408"/>
                  </a:lnTo>
                  <a:lnTo>
                    <a:pt x="4415" y="460"/>
                  </a:lnTo>
                  <a:lnTo>
                    <a:pt x="4437" y="529"/>
                  </a:lnTo>
                  <a:lnTo>
                    <a:pt x="4432" y="542"/>
                  </a:lnTo>
                  <a:lnTo>
                    <a:pt x="4431" y="554"/>
                  </a:lnTo>
                  <a:lnTo>
                    <a:pt x="4429" y="562"/>
                  </a:lnTo>
                  <a:lnTo>
                    <a:pt x="4429" y="569"/>
                  </a:lnTo>
                  <a:lnTo>
                    <a:pt x="4431" y="575"/>
                  </a:lnTo>
                  <a:lnTo>
                    <a:pt x="4437" y="582"/>
                  </a:lnTo>
                  <a:lnTo>
                    <a:pt x="4519" y="594"/>
                  </a:lnTo>
                  <a:lnTo>
                    <a:pt x="4602" y="613"/>
                  </a:lnTo>
                  <a:lnTo>
                    <a:pt x="4680" y="640"/>
                  </a:lnTo>
                  <a:lnTo>
                    <a:pt x="4755" y="675"/>
                  </a:lnTo>
                  <a:lnTo>
                    <a:pt x="4821" y="717"/>
                  </a:lnTo>
                  <a:lnTo>
                    <a:pt x="4884" y="770"/>
                  </a:lnTo>
                  <a:lnTo>
                    <a:pt x="4937" y="832"/>
                  </a:lnTo>
                  <a:lnTo>
                    <a:pt x="4981" y="904"/>
                  </a:lnTo>
                  <a:lnTo>
                    <a:pt x="4988" y="975"/>
                  </a:lnTo>
                  <a:lnTo>
                    <a:pt x="4989" y="1045"/>
                  </a:lnTo>
                  <a:lnTo>
                    <a:pt x="4979" y="1110"/>
                  </a:lnTo>
                  <a:lnTo>
                    <a:pt x="4961" y="1170"/>
                  </a:lnTo>
                  <a:lnTo>
                    <a:pt x="4927" y="1223"/>
                  </a:lnTo>
                  <a:lnTo>
                    <a:pt x="4881" y="1274"/>
                  </a:lnTo>
                  <a:lnTo>
                    <a:pt x="4816" y="1315"/>
                  </a:lnTo>
                  <a:lnTo>
                    <a:pt x="4735" y="1350"/>
                  </a:lnTo>
                  <a:lnTo>
                    <a:pt x="4735" y="1355"/>
                  </a:lnTo>
                  <a:lnTo>
                    <a:pt x="4735" y="1368"/>
                  </a:lnTo>
                  <a:lnTo>
                    <a:pt x="4758" y="1386"/>
                  </a:lnTo>
                  <a:lnTo>
                    <a:pt x="4777" y="1409"/>
                  </a:lnTo>
                  <a:lnTo>
                    <a:pt x="4787" y="1435"/>
                  </a:lnTo>
                  <a:lnTo>
                    <a:pt x="4792" y="1463"/>
                  </a:lnTo>
                  <a:lnTo>
                    <a:pt x="4786" y="1486"/>
                  </a:lnTo>
                  <a:lnTo>
                    <a:pt x="4770" y="1508"/>
                  </a:lnTo>
                  <a:lnTo>
                    <a:pt x="4741" y="1526"/>
                  </a:lnTo>
                  <a:lnTo>
                    <a:pt x="4704" y="1538"/>
                  </a:lnTo>
                  <a:lnTo>
                    <a:pt x="4755" y="1612"/>
                  </a:lnTo>
                  <a:lnTo>
                    <a:pt x="4798" y="1683"/>
                  </a:lnTo>
                  <a:lnTo>
                    <a:pt x="4826" y="1751"/>
                  </a:lnTo>
                  <a:lnTo>
                    <a:pt x="4842" y="1818"/>
                  </a:lnTo>
                  <a:lnTo>
                    <a:pt x="4838" y="1885"/>
                  </a:lnTo>
                  <a:lnTo>
                    <a:pt x="4820" y="1954"/>
                  </a:lnTo>
                  <a:lnTo>
                    <a:pt x="4782" y="2025"/>
                  </a:lnTo>
                  <a:lnTo>
                    <a:pt x="4724" y="2101"/>
                  </a:lnTo>
                  <a:lnTo>
                    <a:pt x="4679" y="2138"/>
                  </a:lnTo>
                  <a:lnTo>
                    <a:pt x="4633" y="2170"/>
                  </a:lnTo>
                  <a:lnTo>
                    <a:pt x="4587" y="2197"/>
                  </a:lnTo>
                  <a:lnTo>
                    <a:pt x="4543" y="2222"/>
                  </a:lnTo>
                  <a:lnTo>
                    <a:pt x="4494" y="2242"/>
                  </a:lnTo>
                  <a:lnTo>
                    <a:pt x="4441" y="2262"/>
                  </a:lnTo>
                  <a:lnTo>
                    <a:pt x="4385" y="2279"/>
                  </a:lnTo>
                  <a:lnTo>
                    <a:pt x="4324" y="2297"/>
                  </a:lnTo>
                  <a:lnTo>
                    <a:pt x="4324" y="2301"/>
                  </a:lnTo>
                  <a:lnTo>
                    <a:pt x="4334" y="2306"/>
                  </a:lnTo>
                  <a:lnTo>
                    <a:pt x="4380" y="2362"/>
                  </a:lnTo>
                  <a:lnTo>
                    <a:pt x="4419" y="2425"/>
                  </a:lnTo>
                  <a:lnTo>
                    <a:pt x="4444" y="2489"/>
                  </a:lnTo>
                  <a:lnTo>
                    <a:pt x="4456" y="2554"/>
                  </a:lnTo>
                  <a:lnTo>
                    <a:pt x="4448" y="2613"/>
                  </a:lnTo>
                  <a:lnTo>
                    <a:pt x="4417" y="2668"/>
                  </a:lnTo>
                  <a:lnTo>
                    <a:pt x="4359" y="2711"/>
                  </a:lnTo>
                  <a:lnTo>
                    <a:pt x="4273" y="2743"/>
                  </a:lnTo>
                  <a:lnTo>
                    <a:pt x="4252" y="2742"/>
                  </a:lnTo>
                  <a:lnTo>
                    <a:pt x="4234" y="2740"/>
                  </a:lnTo>
                  <a:lnTo>
                    <a:pt x="4215" y="2739"/>
                  </a:lnTo>
                  <a:lnTo>
                    <a:pt x="4196" y="2739"/>
                  </a:lnTo>
                  <a:lnTo>
                    <a:pt x="4178" y="2736"/>
                  </a:lnTo>
                  <a:lnTo>
                    <a:pt x="4161" y="2734"/>
                  </a:lnTo>
                  <a:lnTo>
                    <a:pt x="4144" y="2734"/>
                  </a:lnTo>
                  <a:lnTo>
                    <a:pt x="4128" y="2734"/>
                  </a:lnTo>
                  <a:lnTo>
                    <a:pt x="4128" y="2762"/>
                  </a:lnTo>
                  <a:lnTo>
                    <a:pt x="4128" y="2792"/>
                  </a:lnTo>
                  <a:lnTo>
                    <a:pt x="4125" y="2821"/>
                  </a:lnTo>
                  <a:lnTo>
                    <a:pt x="4123" y="2851"/>
                  </a:lnTo>
                  <a:lnTo>
                    <a:pt x="4117" y="2880"/>
                  </a:lnTo>
                  <a:lnTo>
                    <a:pt x="4106" y="2911"/>
                  </a:lnTo>
                  <a:lnTo>
                    <a:pt x="4089" y="2942"/>
                  </a:lnTo>
                  <a:lnTo>
                    <a:pt x="4067" y="2976"/>
                  </a:lnTo>
                  <a:lnTo>
                    <a:pt x="4032" y="2991"/>
                  </a:lnTo>
                  <a:lnTo>
                    <a:pt x="3998" y="3004"/>
                  </a:lnTo>
                  <a:lnTo>
                    <a:pt x="3962" y="3015"/>
                  </a:lnTo>
                  <a:lnTo>
                    <a:pt x="3928" y="3024"/>
                  </a:lnTo>
                  <a:lnTo>
                    <a:pt x="3892" y="3027"/>
                  </a:lnTo>
                  <a:lnTo>
                    <a:pt x="3858" y="3027"/>
                  </a:lnTo>
                  <a:lnTo>
                    <a:pt x="3824" y="3021"/>
                  </a:lnTo>
                  <a:lnTo>
                    <a:pt x="3790" y="3012"/>
                  </a:lnTo>
                  <a:lnTo>
                    <a:pt x="3775" y="3004"/>
                  </a:lnTo>
                  <a:lnTo>
                    <a:pt x="3762" y="2997"/>
                  </a:lnTo>
                  <a:lnTo>
                    <a:pt x="3745" y="2988"/>
                  </a:lnTo>
                  <a:lnTo>
                    <a:pt x="3728" y="2982"/>
                  </a:lnTo>
                  <a:lnTo>
                    <a:pt x="3709" y="2975"/>
                  </a:lnTo>
                  <a:lnTo>
                    <a:pt x="3694" y="2970"/>
                  </a:lnTo>
                  <a:lnTo>
                    <a:pt x="3678" y="2968"/>
                  </a:lnTo>
                  <a:lnTo>
                    <a:pt x="3667" y="2968"/>
                  </a:lnTo>
                  <a:lnTo>
                    <a:pt x="3617" y="3028"/>
                  </a:lnTo>
                  <a:lnTo>
                    <a:pt x="3563" y="3080"/>
                  </a:lnTo>
                  <a:lnTo>
                    <a:pt x="3503" y="3118"/>
                  </a:lnTo>
                  <a:lnTo>
                    <a:pt x="3441" y="3149"/>
                  </a:lnTo>
                  <a:lnTo>
                    <a:pt x="3369" y="3165"/>
                  </a:lnTo>
                  <a:lnTo>
                    <a:pt x="3293" y="3171"/>
                  </a:lnTo>
                  <a:lnTo>
                    <a:pt x="3210" y="3164"/>
                  </a:lnTo>
                  <a:lnTo>
                    <a:pt x="3123" y="3145"/>
                  </a:lnTo>
                  <a:lnTo>
                    <a:pt x="3108" y="3136"/>
                  </a:lnTo>
                  <a:lnTo>
                    <a:pt x="3094" y="3127"/>
                  </a:lnTo>
                  <a:lnTo>
                    <a:pt x="3077" y="3115"/>
                  </a:lnTo>
                  <a:lnTo>
                    <a:pt x="3060" y="3106"/>
                  </a:lnTo>
                  <a:lnTo>
                    <a:pt x="3042" y="3096"/>
                  </a:lnTo>
                  <a:lnTo>
                    <a:pt x="3026" y="3089"/>
                  </a:lnTo>
                  <a:lnTo>
                    <a:pt x="3011" y="3083"/>
                  </a:lnTo>
                  <a:lnTo>
                    <a:pt x="2999" y="3083"/>
                  </a:lnTo>
                  <a:lnTo>
                    <a:pt x="2979" y="3123"/>
                  </a:lnTo>
                  <a:lnTo>
                    <a:pt x="2960" y="3162"/>
                  </a:lnTo>
                  <a:lnTo>
                    <a:pt x="2941" y="3202"/>
                  </a:lnTo>
                  <a:lnTo>
                    <a:pt x="2923" y="3244"/>
                  </a:lnTo>
                  <a:lnTo>
                    <a:pt x="2902" y="3284"/>
                  </a:lnTo>
                  <a:lnTo>
                    <a:pt x="2884" y="3326"/>
                  </a:lnTo>
                  <a:lnTo>
                    <a:pt x="2865" y="3369"/>
                  </a:lnTo>
                  <a:lnTo>
                    <a:pt x="2846" y="3414"/>
                  </a:lnTo>
                  <a:lnTo>
                    <a:pt x="2850" y="3495"/>
                  </a:lnTo>
                  <a:lnTo>
                    <a:pt x="2855" y="3582"/>
                  </a:lnTo>
                  <a:lnTo>
                    <a:pt x="2862" y="3672"/>
                  </a:lnTo>
                  <a:lnTo>
                    <a:pt x="2875" y="3765"/>
                  </a:lnTo>
                  <a:lnTo>
                    <a:pt x="2890" y="3855"/>
                  </a:lnTo>
                  <a:lnTo>
                    <a:pt x="2916" y="3947"/>
                  </a:lnTo>
                  <a:lnTo>
                    <a:pt x="2946" y="4035"/>
                  </a:lnTo>
                  <a:lnTo>
                    <a:pt x="2989" y="4119"/>
                  </a:lnTo>
                  <a:lnTo>
                    <a:pt x="3004" y="4119"/>
                  </a:lnTo>
                  <a:lnTo>
                    <a:pt x="3023" y="4117"/>
                  </a:lnTo>
                  <a:lnTo>
                    <a:pt x="3042" y="4109"/>
                  </a:lnTo>
                  <a:lnTo>
                    <a:pt x="3064" y="4103"/>
                  </a:lnTo>
                  <a:lnTo>
                    <a:pt x="3086" y="4094"/>
                  </a:lnTo>
                  <a:lnTo>
                    <a:pt x="3111" y="4088"/>
                  </a:lnTo>
                  <a:lnTo>
                    <a:pt x="3137" y="4083"/>
                  </a:lnTo>
                  <a:lnTo>
                    <a:pt x="3164" y="4083"/>
                  </a:lnTo>
                  <a:lnTo>
                    <a:pt x="3171" y="4094"/>
                  </a:lnTo>
                  <a:lnTo>
                    <a:pt x="3179" y="4108"/>
                  </a:lnTo>
                  <a:lnTo>
                    <a:pt x="3183" y="4114"/>
                  </a:lnTo>
                  <a:lnTo>
                    <a:pt x="3186" y="4122"/>
                  </a:lnTo>
                  <a:lnTo>
                    <a:pt x="3189" y="4133"/>
                  </a:lnTo>
                  <a:lnTo>
                    <a:pt x="3194" y="4146"/>
                  </a:lnTo>
                  <a:lnTo>
                    <a:pt x="3245" y="4128"/>
                  </a:lnTo>
                  <a:lnTo>
                    <a:pt x="3291" y="4114"/>
                  </a:lnTo>
                  <a:lnTo>
                    <a:pt x="3327" y="4102"/>
                  </a:lnTo>
                  <a:lnTo>
                    <a:pt x="3352" y="4100"/>
                  </a:lnTo>
                  <a:lnTo>
                    <a:pt x="3368" y="4106"/>
                  </a:lnTo>
                  <a:lnTo>
                    <a:pt x="3376" y="4127"/>
                  </a:lnTo>
                  <a:lnTo>
                    <a:pt x="3371" y="4162"/>
                  </a:lnTo>
                  <a:lnTo>
                    <a:pt x="3359" y="4217"/>
                  </a:lnTo>
                  <a:lnTo>
                    <a:pt x="3442" y="4199"/>
                  </a:lnTo>
                  <a:lnTo>
                    <a:pt x="3529" y="4186"/>
                  </a:lnTo>
                  <a:lnTo>
                    <a:pt x="3614" y="4176"/>
                  </a:lnTo>
                  <a:lnTo>
                    <a:pt x="3700" y="4174"/>
                  </a:lnTo>
                  <a:lnTo>
                    <a:pt x="3782" y="4180"/>
                  </a:lnTo>
                  <a:lnTo>
                    <a:pt x="3865" y="4199"/>
                  </a:lnTo>
                  <a:lnTo>
                    <a:pt x="3947" y="4230"/>
                  </a:lnTo>
                  <a:lnTo>
                    <a:pt x="4027" y="4279"/>
                  </a:lnTo>
                  <a:lnTo>
                    <a:pt x="4044" y="4341"/>
                  </a:lnTo>
                  <a:lnTo>
                    <a:pt x="4052" y="4394"/>
                  </a:lnTo>
                  <a:lnTo>
                    <a:pt x="4049" y="4437"/>
                  </a:lnTo>
                  <a:lnTo>
                    <a:pt x="4037" y="4475"/>
                  </a:lnTo>
                  <a:lnTo>
                    <a:pt x="4011" y="4508"/>
                  </a:lnTo>
                  <a:lnTo>
                    <a:pt x="3977" y="4542"/>
                  </a:lnTo>
                  <a:lnTo>
                    <a:pt x="3930" y="4577"/>
                  </a:lnTo>
                  <a:lnTo>
                    <a:pt x="3872" y="4619"/>
                  </a:lnTo>
                  <a:lnTo>
                    <a:pt x="3841" y="4629"/>
                  </a:lnTo>
                  <a:lnTo>
                    <a:pt x="3814" y="4639"/>
                  </a:lnTo>
                  <a:lnTo>
                    <a:pt x="3789" y="4648"/>
                  </a:lnTo>
                  <a:lnTo>
                    <a:pt x="3767" y="4657"/>
                  </a:lnTo>
                  <a:lnTo>
                    <a:pt x="3743" y="4666"/>
                  </a:lnTo>
                  <a:lnTo>
                    <a:pt x="3721" y="4679"/>
                  </a:lnTo>
                  <a:lnTo>
                    <a:pt x="3699" y="4695"/>
                  </a:lnTo>
                  <a:lnTo>
                    <a:pt x="3677" y="4718"/>
                  </a:lnTo>
                  <a:lnTo>
                    <a:pt x="3656" y="4790"/>
                  </a:lnTo>
                  <a:lnTo>
                    <a:pt x="3631" y="4853"/>
                  </a:lnTo>
                  <a:lnTo>
                    <a:pt x="3595" y="4904"/>
                  </a:lnTo>
                  <a:lnTo>
                    <a:pt x="3553" y="4945"/>
                  </a:lnTo>
                  <a:lnTo>
                    <a:pt x="3500" y="4976"/>
                  </a:lnTo>
                  <a:lnTo>
                    <a:pt x="3437" y="4998"/>
                  </a:lnTo>
                  <a:lnTo>
                    <a:pt x="3363" y="5013"/>
                  </a:lnTo>
                  <a:lnTo>
                    <a:pt x="3278" y="50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2080" y="3195"/>
              <a:ext cx="1657" cy="452"/>
            </a:xfrm>
            <a:custGeom>
              <a:avLst/>
              <a:gdLst>
                <a:gd name="T0" fmla="*/ 628 w 3315"/>
                <a:gd name="T1" fmla="*/ 223 h 902"/>
                <a:gd name="T2" fmla="*/ 601 w 3315"/>
                <a:gd name="T3" fmla="*/ 218 h 902"/>
                <a:gd name="T4" fmla="*/ 483 w 3315"/>
                <a:gd name="T5" fmla="*/ 204 h 902"/>
                <a:gd name="T6" fmla="*/ 335 w 3315"/>
                <a:gd name="T7" fmla="*/ 212 h 902"/>
                <a:gd name="T8" fmla="*/ 216 w 3315"/>
                <a:gd name="T9" fmla="*/ 203 h 902"/>
                <a:gd name="T10" fmla="*/ 113 w 3315"/>
                <a:gd name="T11" fmla="*/ 174 h 902"/>
                <a:gd name="T12" fmla="*/ 79 w 3315"/>
                <a:gd name="T13" fmla="*/ 149 h 902"/>
                <a:gd name="T14" fmla="*/ 61 w 3315"/>
                <a:gd name="T15" fmla="*/ 132 h 902"/>
                <a:gd name="T16" fmla="*/ 36 w 3315"/>
                <a:gd name="T17" fmla="*/ 122 h 902"/>
                <a:gd name="T18" fmla="*/ 7 w 3315"/>
                <a:gd name="T19" fmla="*/ 115 h 902"/>
                <a:gd name="T20" fmla="*/ 27 w 3315"/>
                <a:gd name="T21" fmla="*/ 59 h 902"/>
                <a:gd name="T22" fmla="*/ 133 w 3315"/>
                <a:gd name="T23" fmla="*/ 34 h 902"/>
                <a:gd name="T24" fmla="*/ 174 w 3315"/>
                <a:gd name="T25" fmla="*/ 37 h 902"/>
                <a:gd name="T26" fmla="*/ 183 w 3315"/>
                <a:gd name="T27" fmla="*/ 38 h 902"/>
                <a:gd name="T28" fmla="*/ 189 w 3315"/>
                <a:gd name="T29" fmla="*/ 32 h 902"/>
                <a:gd name="T30" fmla="*/ 188 w 3315"/>
                <a:gd name="T31" fmla="*/ 25 h 902"/>
                <a:gd name="T32" fmla="*/ 196 w 3315"/>
                <a:gd name="T33" fmla="*/ 24 h 902"/>
                <a:gd name="T34" fmla="*/ 209 w 3315"/>
                <a:gd name="T35" fmla="*/ 24 h 902"/>
                <a:gd name="T36" fmla="*/ 211 w 3315"/>
                <a:gd name="T37" fmla="*/ 13 h 902"/>
                <a:gd name="T38" fmla="*/ 207 w 3315"/>
                <a:gd name="T39" fmla="*/ 3 h 902"/>
                <a:gd name="T40" fmla="*/ 224 w 3315"/>
                <a:gd name="T41" fmla="*/ 6 h 902"/>
                <a:gd name="T42" fmla="*/ 249 w 3315"/>
                <a:gd name="T43" fmla="*/ 16 h 902"/>
                <a:gd name="T44" fmla="*/ 218 w 3315"/>
                <a:gd name="T45" fmla="*/ 54 h 902"/>
                <a:gd name="T46" fmla="*/ 159 w 3315"/>
                <a:gd name="T47" fmla="*/ 95 h 902"/>
                <a:gd name="T48" fmla="*/ 158 w 3315"/>
                <a:gd name="T49" fmla="*/ 108 h 902"/>
                <a:gd name="T50" fmla="*/ 180 w 3315"/>
                <a:gd name="T51" fmla="*/ 98 h 902"/>
                <a:gd name="T52" fmla="*/ 229 w 3315"/>
                <a:gd name="T53" fmla="*/ 91 h 902"/>
                <a:gd name="T54" fmla="*/ 305 w 3315"/>
                <a:gd name="T55" fmla="*/ 94 h 902"/>
                <a:gd name="T56" fmla="*/ 366 w 3315"/>
                <a:gd name="T57" fmla="*/ 86 h 902"/>
                <a:gd name="T58" fmla="*/ 414 w 3315"/>
                <a:gd name="T59" fmla="*/ 89 h 902"/>
                <a:gd name="T60" fmla="*/ 487 w 3315"/>
                <a:gd name="T61" fmla="*/ 114 h 902"/>
                <a:gd name="T62" fmla="*/ 552 w 3315"/>
                <a:gd name="T63" fmla="*/ 140 h 902"/>
                <a:gd name="T64" fmla="*/ 564 w 3315"/>
                <a:gd name="T65" fmla="*/ 136 h 902"/>
                <a:gd name="T66" fmla="*/ 555 w 3315"/>
                <a:gd name="T67" fmla="*/ 126 h 902"/>
                <a:gd name="T68" fmla="*/ 552 w 3315"/>
                <a:gd name="T69" fmla="*/ 115 h 902"/>
                <a:gd name="T70" fmla="*/ 550 w 3315"/>
                <a:gd name="T71" fmla="*/ 108 h 902"/>
                <a:gd name="T72" fmla="*/ 565 w 3315"/>
                <a:gd name="T73" fmla="*/ 110 h 902"/>
                <a:gd name="T74" fmla="*/ 583 w 3315"/>
                <a:gd name="T75" fmla="*/ 117 h 902"/>
                <a:gd name="T76" fmla="*/ 636 w 3315"/>
                <a:gd name="T77" fmla="*/ 111 h 902"/>
                <a:gd name="T78" fmla="*/ 693 w 3315"/>
                <a:gd name="T79" fmla="*/ 115 h 902"/>
                <a:gd name="T80" fmla="*/ 696 w 3315"/>
                <a:gd name="T81" fmla="*/ 110 h 902"/>
                <a:gd name="T82" fmla="*/ 681 w 3315"/>
                <a:gd name="T83" fmla="*/ 96 h 902"/>
                <a:gd name="T84" fmla="*/ 613 w 3315"/>
                <a:gd name="T85" fmla="*/ 78 h 902"/>
                <a:gd name="T86" fmla="*/ 575 w 3315"/>
                <a:gd name="T87" fmla="*/ 41 h 902"/>
                <a:gd name="T88" fmla="*/ 578 w 3315"/>
                <a:gd name="T89" fmla="*/ 32 h 902"/>
                <a:gd name="T90" fmla="*/ 597 w 3315"/>
                <a:gd name="T91" fmla="*/ 24 h 902"/>
                <a:gd name="T92" fmla="*/ 606 w 3315"/>
                <a:gd name="T93" fmla="*/ 23 h 902"/>
                <a:gd name="T94" fmla="*/ 604 w 3315"/>
                <a:gd name="T95" fmla="*/ 32 h 902"/>
                <a:gd name="T96" fmla="*/ 604 w 3315"/>
                <a:gd name="T97" fmla="*/ 41 h 902"/>
                <a:gd name="T98" fmla="*/ 625 w 3315"/>
                <a:gd name="T99" fmla="*/ 38 h 902"/>
                <a:gd name="T100" fmla="*/ 653 w 3315"/>
                <a:gd name="T101" fmla="*/ 32 h 902"/>
                <a:gd name="T102" fmla="*/ 644 w 3315"/>
                <a:gd name="T103" fmla="*/ 44 h 902"/>
                <a:gd name="T104" fmla="*/ 640 w 3315"/>
                <a:gd name="T105" fmla="*/ 61 h 902"/>
                <a:gd name="T106" fmla="*/ 679 w 3315"/>
                <a:gd name="T107" fmla="*/ 55 h 902"/>
                <a:gd name="T108" fmla="*/ 727 w 3315"/>
                <a:gd name="T109" fmla="*/ 45 h 902"/>
                <a:gd name="T110" fmla="*/ 798 w 3315"/>
                <a:gd name="T111" fmla="*/ 54 h 902"/>
                <a:gd name="T112" fmla="*/ 822 w 3315"/>
                <a:gd name="T113" fmla="*/ 103 h 902"/>
                <a:gd name="T114" fmla="*/ 798 w 3315"/>
                <a:gd name="T115" fmla="*/ 120 h 902"/>
                <a:gd name="T116" fmla="*/ 773 w 3315"/>
                <a:gd name="T117" fmla="*/ 132 h 902"/>
                <a:gd name="T118" fmla="*/ 752 w 3315"/>
                <a:gd name="T119" fmla="*/ 139 h 902"/>
                <a:gd name="T120" fmla="*/ 735 w 3315"/>
                <a:gd name="T121" fmla="*/ 150 h 902"/>
                <a:gd name="T122" fmla="*/ 710 w 3315"/>
                <a:gd name="T123" fmla="*/ 205 h 902"/>
                <a:gd name="T124" fmla="*/ 650 w 3315"/>
                <a:gd name="T125" fmla="*/ 22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902"/>
                <a:gd name="T191" fmla="*/ 3315 w 3315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902">
                  <a:moveTo>
                    <a:pt x="2602" y="902"/>
                  </a:moveTo>
                  <a:lnTo>
                    <a:pt x="2570" y="898"/>
                  </a:lnTo>
                  <a:lnTo>
                    <a:pt x="2543" y="895"/>
                  </a:lnTo>
                  <a:lnTo>
                    <a:pt x="2514" y="891"/>
                  </a:lnTo>
                  <a:lnTo>
                    <a:pt x="2488" y="888"/>
                  </a:lnTo>
                  <a:lnTo>
                    <a:pt x="2461" y="882"/>
                  </a:lnTo>
                  <a:lnTo>
                    <a:pt x="2434" y="877"/>
                  </a:lnTo>
                  <a:lnTo>
                    <a:pt x="2405" y="871"/>
                  </a:lnTo>
                  <a:lnTo>
                    <a:pt x="2376" y="867"/>
                  </a:lnTo>
                  <a:lnTo>
                    <a:pt x="2228" y="836"/>
                  </a:lnTo>
                  <a:lnTo>
                    <a:pt x="2081" y="821"/>
                  </a:lnTo>
                  <a:lnTo>
                    <a:pt x="1933" y="815"/>
                  </a:lnTo>
                  <a:lnTo>
                    <a:pt x="1785" y="820"/>
                  </a:lnTo>
                  <a:lnTo>
                    <a:pt x="1636" y="827"/>
                  </a:lnTo>
                  <a:lnTo>
                    <a:pt x="1488" y="837"/>
                  </a:lnTo>
                  <a:lnTo>
                    <a:pt x="1340" y="845"/>
                  </a:lnTo>
                  <a:lnTo>
                    <a:pt x="1194" y="849"/>
                  </a:lnTo>
                  <a:lnTo>
                    <a:pt x="1086" y="837"/>
                  </a:lnTo>
                  <a:lnTo>
                    <a:pt x="977" y="826"/>
                  </a:lnTo>
                  <a:lnTo>
                    <a:pt x="865" y="811"/>
                  </a:lnTo>
                  <a:lnTo>
                    <a:pt x="756" y="793"/>
                  </a:lnTo>
                  <a:lnTo>
                    <a:pt x="647" y="766"/>
                  </a:lnTo>
                  <a:lnTo>
                    <a:pt x="547" y="735"/>
                  </a:lnTo>
                  <a:lnTo>
                    <a:pt x="454" y="694"/>
                  </a:lnTo>
                  <a:lnTo>
                    <a:pt x="372" y="644"/>
                  </a:lnTo>
                  <a:lnTo>
                    <a:pt x="352" y="626"/>
                  </a:lnTo>
                  <a:lnTo>
                    <a:pt x="335" y="608"/>
                  </a:lnTo>
                  <a:lnTo>
                    <a:pt x="316" y="592"/>
                  </a:lnTo>
                  <a:lnTo>
                    <a:pt x="301" y="576"/>
                  </a:lnTo>
                  <a:lnTo>
                    <a:pt x="282" y="558"/>
                  </a:lnTo>
                  <a:lnTo>
                    <a:pt x="265" y="542"/>
                  </a:lnTo>
                  <a:lnTo>
                    <a:pt x="247" y="526"/>
                  </a:lnTo>
                  <a:lnTo>
                    <a:pt x="230" y="509"/>
                  </a:lnTo>
                  <a:lnTo>
                    <a:pt x="204" y="502"/>
                  </a:lnTo>
                  <a:lnTo>
                    <a:pt x="175" y="495"/>
                  </a:lnTo>
                  <a:lnTo>
                    <a:pt x="145" y="487"/>
                  </a:lnTo>
                  <a:lnTo>
                    <a:pt x="114" y="481"/>
                  </a:lnTo>
                  <a:lnTo>
                    <a:pt x="82" y="473"/>
                  </a:lnTo>
                  <a:lnTo>
                    <a:pt x="55" y="465"/>
                  </a:lnTo>
                  <a:lnTo>
                    <a:pt x="31" y="456"/>
                  </a:lnTo>
                  <a:lnTo>
                    <a:pt x="14" y="447"/>
                  </a:lnTo>
                  <a:lnTo>
                    <a:pt x="0" y="359"/>
                  </a:lnTo>
                  <a:lnTo>
                    <a:pt x="38" y="288"/>
                  </a:lnTo>
                  <a:lnTo>
                    <a:pt x="109" y="233"/>
                  </a:lnTo>
                  <a:lnTo>
                    <a:pt x="208" y="193"/>
                  </a:lnTo>
                  <a:lnTo>
                    <a:pt x="318" y="164"/>
                  </a:lnTo>
                  <a:lnTo>
                    <a:pt x="432" y="146"/>
                  </a:lnTo>
                  <a:lnTo>
                    <a:pt x="535" y="136"/>
                  </a:lnTo>
                  <a:lnTo>
                    <a:pt x="620" y="134"/>
                  </a:lnTo>
                  <a:lnTo>
                    <a:pt x="652" y="139"/>
                  </a:lnTo>
                  <a:lnTo>
                    <a:pt x="678" y="143"/>
                  </a:lnTo>
                  <a:lnTo>
                    <a:pt x="697" y="146"/>
                  </a:lnTo>
                  <a:lnTo>
                    <a:pt x="712" y="149"/>
                  </a:lnTo>
                  <a:lnTo>
                    <a:pt x="720" y="149"/>
                  </a:lnTo>
                  <a:lnTo>
                    <a:pt x="729" y="151"/>
                  </a:lnTo>
                  <a:lnTo>
                    <a:pt x="734" y="151"/>
                  </a:lnTo>
                  <a:lnTo>
                    <a:pt x="742" y="152"/>
                  </a:lnTo>
                  <a:lnTo>
                    <a:pt x="753" y="143"/>
                  </a:lnTo>
                  <a:lnTo>
                    <a:pt x="763" y="134"/>
                  </a:lnTo>
                  <a:lnTo>
                    <a:pt x="756" y="127"/>
                  </a:lnTo>
                  <a:lnTo>
                    <a:pt x="753" y="121"/>
                  </a:lnTo>
                  <a:lnTo>
                    <a:pt x="753" y="115"/>
                  </a:lnTo>
                  <a:lnTo>
                    <a:pt x="753" y="109"/>
                  </a:lnTo>
                  <a:lnTo>
                    <a:pt x="753" y="100"/>
                  </a:lnTo>
                  <a:lnTo>
                    <a:pt x="753" y="90"/>
                  </a:lnTo>
                  <a:lnTo>
                    <a:pt x="763" y="90"/>
                  </a:lnTo>
                  <a:lnTo>
                    <a:pt x="775" y="92"/>
                  </a:lnTo>
                  <a:lnTo>
                    <a:pt x="787" y="93"/>
                  </a:lnTo>
                  <a:lnTo>
                    <a:pt x="799" y="96"/>
                  </a:lnTo>
                  <a:lnTo>
                    <a:pt x="810" y="96"/>
                  </a:lnTo>
                  <a:lnTo>
                    <a:pt x="824" y="97"/>
                  </a:lnTo>
                  <a:lnTo>
                    <a:pt x="839" y="94"/>
                  </a:lnTo>
                  <a:lnTo>
                    <a:pt x="856" y="90"/>
                  </a:lnTo>
                  <a:lnTo>
                    <a:pt x="851" y="77"/>
                  </a:lnTo>
                  <a:lnTo>
                    <a:pt x="848" y="63"/>
                  </a:lnTo>
                  <a:lnTo>
                    <a:pt x="844" y="52"/>
                  </a:lnTo>
                  <a:lnTo>
                    <a:pt x="841" y="41"/>
                  </a:lnTo>
                  <a:lnTo>
                    <a:pt x="836" y="29"/>
                  </a:lnTo>
                  <a:lnTo>
                    <a:pt x="833" y="19"/>
                  </a:lnTo>
                  <a:lnTo>
                    <a:pt x="829" y="9"/>
                  </a:lnTo>
                  <a:lnTo>
                    <a:pt x="826" y="0"/>
                  </a:lnTo>
                  <a:lnTo>
                    <a:pt x="849" y="6"/>
                  </a:lnTo>
                  <a:lnTo>
                    <a:pt x="875" y="13"/>
                  </a:lnTo>
                  <a:lnTo>
                    <a:pt x="899" y="21"/>
                  </a:lnTo>
                  <a:lnTo>
                    <a:pt x="923" y="29"/>
                  </a:lnTo>
                  <a:lnTo>
                    <a:pt x="946" y="38"/>
                  </a:lnTo>
                  <a:lnTo>
                    <a:pt x="972" y="50"/>
                  </a:lnTo>
                  <a:lnTo>
                    <a:pt x="999" y="63"/>
                  </a:lnTo>
                  <a:lnTo>
                    <a:pt x="1029" y="81"/>
                  </a:lnTo>
                  <a:lnTo>
                    <a:pt x="982" y="130"/>
                  </a:lnTo>
                  <a:lnTo>
                    <a:pt x="929" y="174"/>
                  </a:lnTo>
                  <a:lnTo>
                    <a:pt x="872" y="214"/>
                  </a:lnTo>
                  <a:lnTo>
                    <a:pt x="812" y="254"/>
                  </a:lnTo>
                  <a:lnTo>
                    <a:pt x="751" y="292"/>
                  </a:lnTo>
                  <a:lnTo>
                    <a:pt x="692" y="334"/>
                  </a:lnTo>
                  <a:lnTo>
                    <a:pt x="637" y="378"/>
                  </a:lnTo>
                  <a:lnTo>
                    <a:pt x="588" y="430"/>
                  </a:lnTo>
                  <a:lnTo>
                    <a:pt x="588" y="439"/>
                  </a:lnTo>
                  <a:lnTo>
                    <a:pt x="610" y="436"/>
                  </a:lnTo>
                  <a:lnTo>
                    <a:pt x="632" y="430"/>
                  </a:lnTo>
                  <a:lnTo>
                    <a:pt x="654" y="421"/>
                  </a:lnTo>
                  <a:lnTo>
                    <a:pt x="676" y="413"/>
                  </a:lnTo>
                  <a:lnTo>
                    <a:pt x="698" y="402"/>
                  </a:lnTo>
                  <a:lnTo>
                    <a:pt x="722" y="391"/>
                  </a:lnTo>
                  <a:lnTo>
                    <a:pt x="746" y="382"/>
                  </a:lnTo>
                  <a:lnTo>
                    <a:pt x="773" y="375"/>
                  </a:lnTo>
                  <a:lnTo>
                    <a:pt x="844" y="365"/>
                  </a:lnTo>
                  <a:lnTo>
                    <a:pt x="919" y="363"/>
                  </a:lnTo>
                  <a:lnTo>
                    <a:pt x="992" y="365"/>
                  </a:lnTo>
                  <a:lnTo>
                    <a:pt x="1069" y="369"/>
                  </a:lnTo>
                  <a:lnTo>
                    <a:pt x="1143" y="372"/>
                  </a:lnTo>
                  <a:lnTo>
                    <a:pt x="1220" y="374"/>
                  </a:lnTo>
                  <a:lnTo>
                    <a:pt x="1298" y="368"/>
                  </a:lnTo>
                  <a:lnTo>
                    <a:pt x="1379" y="357"/>
                  </a:lnTo>
                  <a:lnTo>
                    <a:pt x="1420" y="346"/>
                  </a:lnTo>
                  <a:lnTo>
                    <a:pt x="1466" y="341"/>
                  </a:lnTo>
                  <a:lnTo>
                    <a:pt x="1512" y="340"/>
                  </a:lnTo>
                  <a:lnTo>
                    <a:pt x="1561" y="343"/>
                  </a:lnTo>
                  <a:lnTo>
                    <a:pt x="1609" y="347"/>
                  </a:lnTo>
                  <a:lnTo>
                    <a:pt x="1658" y="356"/>
                  </a:lnTo>
                  <a:lnTo>
                    <a:pt x="1709" y="365"/>
                  </a:lnTo>
                  <a:lnTo>
                    <a:pt x="1760" y="375"/>
                  </a:lnTo>
                  <a:lnTo>
                    <a:pt x="1858" y="413"/>
                  </a:lnTo>
                  <a:lnTo>
                    <a:pt x="1950" y="452"/>
                  </a:lnTo>
                  <a:lnTo>
                    <a:pt x="2031" y="487"/>
                  </a:lnTo>
                  <a:lnTo>
                    <a:pt x="2103" y="518"/>
                  </a:lnTo>
                  <a:lnTo>
                    <a:pt x="2160" y="542"/>
                  </a:lnTo>
                  <a:lnTo>
                    <a:pt x="2208" y="558"/>
                  </a:lnTo>
                  <a:lnTo>
                    <a:pt x="2242" y="566"/>
                  </a:lnTo>
                  <a:lnTo>
                    <a:pt x="2262" y="563"/>
                  </a:lnTo>
                  <a:lnTo>
                    <a:pt x="2259" y="552"/>
                  </a:lnTo>
                  <a:lnTo>
                    <a:pt x="2256" y="542"/>
                  </a:lnTo>
                  <a:lnTo>
                    <a:pt x="2250" y="533"/>
                  </a:lnTo>
                  <a:lnTo>
                    <a:pt x="2245" y="524"/>
                  </a:lnTo>
                  <a:lnTo>
                    <a:pt x="2232" y="509"/>
                  </a:lnTo>
                  <a:lnTo>
                    <a:pt x="2222" y="501"/>
                  </a:lnTo>
                  <a:lnTo>
                    <a:pt x="2217" y="484"/>
                  </a:lnTo>
                  <a:lnTo>
                    <a:pt x="2215" y="474"/>
                  </a:lnTo>
                  <a:lnTo>
                    <a:pt x="2211" y="464"/>
                  </a:lnTo>
                  <a:lnTo>
                    <a:pt x="2211" y="458"/>
                  </a:lnTo>
                  <a:lnTo>
                    <a:pt x="2208" y="450"/>
                  </a:lnTo>
                  <a:lnTo>
                    <a:pt x="2206" y="444"/>
                  </a:lnTo>
                  <a:lnTo>
                    <a:pt x="2203" y="437"/>
                  </a:lnTo>
                  <a:lnTo>
                    <a:pt x="2201" y="430"/>
                  </a:lnTo>
                  <a:lnTo>
                    <a:pt x="2213" y="430"/>
                  </a:lnTo>
                  <a:lnTo>
                    <a:pt x="2228" y="433"/>
                  </a:lnTo>
                  <a:lnTo>
                    <a:pt x="2244" y="436"/>
                  </a:lnTo>
                  <a:lnTo>
                    <a:pt x="2262" y="440"/>
                  </a:lnTo>
                  <a:lnTo>
                    <a:pt x="2281" y="444"/>
                  </a:lnTo>
                  <a:lnTo>
                    <a:pt x="2300" y="452"/>
                  </a:lnTo>
                  <a:lnTo>
                    <a:pt x="2317" y="458"/>
                  </a:lnTo>
                  <a:lnTo>
                    <a:pt x="2334" y="465"/>
                  </a:lnTo>
                  <a:lnTo>
                    <a:pt x="2386" y="464"/>
                  </a:lnTo>
                  <a:lnTo>
                    <a:pt x="2439" y="459"/>
                  </a:lnTo>
                  <a:lnTo>
                    <a:pt x="2492" y="450"/>
                  </a:lnTo>
                  <a:lnTo>
                    <a:pt x="2546" y="443"/>
                  </a:lnTo>
                  <a:lnTo>
                    <a:pt x="2600" y="436"/>
                  </a:lnTo>
                  <a:lnTo>
                    <a:pt x="2656" y="434"/>
                  </a:lnTo>
                  <a:lnTo>
                    <a:pt x="2714" y="440"/>
                  </a:lnTo>
                  <a:lnTo>
                    <a:pt x="2775" y="456"/>
                  </a:lnTo>
                  <a:lnTo>
                    <a:pt x="2780" y="455"/>
                  </a:lnTo>
                  <a:lnTo>
                    <a:pt x="2785" y="447"/>
                  </a:lnTo>
                  <a:lnTo>
                    <a:pt x="2785" y="446"/>
                  </a:lnTo>
                  <a:lnTo>
                    <a:pt x="2785" y="439"/>
                  </a:lnTo>
                  <a:lnTo>
                    <a:pt x="2770" y="424"/>
                  </a:lnTo>
                  <a:lnTo>
                    <a:pt x="2755" y="411"/>
                  </a:lnTo>
                  <a:lnTo>
                    <a:pt x="2740" y="397"/>
                  </a:lnTo>
                  <a:lnTo>
                    <a:pt x="2724" y="384"/>
                  </a:lnTo>
                  <a:lnTo>
                    <a:pt x="2655" y="356"/>
                  </a:lnTo>
                  <a:lnTo>
                    <a:pt x="2587" y="338"/>
                  </a:lnTo>
                  <a:lnTo>
                    <a:pt x="2517" y="325"/>
                  </a:lnTo>
                  <a:lnTo>
                    <a:pt x="2454" y="312"/>
                  </a:lnTo>
                  <a:lnTo>
                    <a:pt x="2397" y="292"/>
                  </a:lnTo>
                  <a:lnTo>
                    <a:pt x="2352" y="264"/>
                  </a:lnTo>
                  <a:lnTo>
                    <a:pt x="2318" y="221"/>
                  </a:lnTo>
                  <a:lnTo>
                    <a:pt x="2303" y="161"/>
                  </a:lnTo>
                  <a:lnTo>
                    <a:pt x="2308" y="148"/>
                  </a:lnTo>
                  <a:lnTo>
                    <a:pt x="2312" y="139"/>
                  </a:lnTo>
                  <a:lnTo>
                    <a:pt x="2312" y="131"/>
                  </a:lnTo>
                  <a:lnTo>
                    <a:pt x="2313" y="125"/>
                  </a:lnTo>
                  <a:lnTo>
                    <a:pt x="2339" y="112"/>
                  </a:lnTo>
                  <a:lnTo>
                    <a:pt x="2361" y="105"/>
                  </a:lnTo>
                  <a:lnTo>
                    <a:pt x="2376" y="97"/>
                  </a:lnTo>
                  <a:lnTo>
                    <a:pt x="2390" y="94"/>
                  </a:lnTo>
                  <a:lnTo>
                    <a:pt x="2398" y="90"/>
                  </a:lnTo>
                  <a:lnTo>
                    <a:pt x="2407" y="90"/>
                  </a:lnTo>
                  <a:lnTo>
                    <a:pt x="2415" y="90"/>
                  </a:lnTo>
                  <a:lnTo>
                    <a:pt x="2427" y="90"/>
                  </a:lnTo>
                  <a:lnTo>
                    <a:pt x="2422" y="100"/>
                  </a:lnTo>
                  <a:lnTo>
                    <a:pt x="2420" y="111"/>
                  </a:lnTo>
                  <a:lnTo>
                    <a:pt x="2417" y="118"/>
                  </a:lnTo>
                  <a:lnTo>
                    <a:pt x="2417" y="125"/>
                  </a:lnTo>
                  <a:lnTo>
                    <a:pt x="2417" y="131"/>
                  </a:lnTo>
                  <a:lnTo>
                    <a:pt x="2417" y="139"/>
                  </a:lnTo>
                  <a:lnTo>
                    <a:pt x="2417" y="148"/>
                  </a:lnTo>
                  <a:lnTo>
                    <a:pt x="2417" y="161"/>
                  </a:lnTo>
                  <a:lnTo>
                    <a:pt x="2432" y="165"/>
                  </a:lnTo>
                  <a:lnTo>
                    <a:pt x="2454" y="164"/>
                  </a:lnTo>
                  <a:lnTo>
                    <a:pt x="2476" y="157"/>
                  </a:lnTo>
                  <a:lnTo>
                    <a:pt x="2502" y="149"/>
                  </a:lnTo>
                  <a:lnTo>
                    <a:pt x="2527" y="137"/>
                  </a:lnTo>
                  <a:lnTo>
                    <a:pt x="2554" y="130"/>
                  </a:lnTo>
                  <a:lnTo>
                    <a:pt x="2583" y="124"/>
                  </a:lnTo>
                  <a:lnTo>
                    <a:pt x="2612" y="125"/>
                  </a:lnTo>
                  <a:lnTo>
                    <a:pt x="2600" y="139"/>
                  </a:lnTo>
                  <a:lnTo>
                    <a:pt x="2592" y="152"/>
                  </a:lnTo>
                  <a:lnTo>
                    <a:pt x="2583" y="164"/>
                  </a:lnTo>
                  <a:lnTo>
                    <a:pt x="2578" y="176"/>
                  </a:lnTo>
                  <a:lnTo>
                    <a:pt x="2571" y="188"/>
                  </a:lnTo>
                  <a:lnTo>
                    <a:pt x="2566" y="202"/>
                  </a:lnTo>
                  <a:lnTo>
                    <a:pt x="2563" y="220"/>
                  </a:lnTo>
                  <a:lnTo>
                    <a:pt x="2560" y="242"/>
                  </a:lnTo>
                  <a:lnTo>
                    <a:pt x="2577" y="241"/>
                  </a:lnTo>
                  <a:lnTo>
                    <a:pt x="2614" y="236"/>
                  </a:lnTo>
                  <a:lnTo>
                    <a:pt x="2661" y="227"/>
                  </a:lnTo>
                  <a:lnTo>
                    <a:pt x="2719" y="217"/>
                  </a:lnTo>
                  <a:lnTo>
                    <a:pt x="2775" y="204"/>
                  </a:lnTo>
                  <a:lnTo>
                    <a:pt x="2831" y="193"/>
                  </a:lnTo>
                  <a:lnTo>
                    <a:pt x="2877" y="183"/>
                  </a:lnTo>
                  <a:lnTo>
                    <a:pt x="2909" y="179"/>
                  </a:lnTo>
                  <a:lnTo>
                    <a:pt x="2965" y="179"/>
                  </a:lnTo>
                  <a:lnTo>
                    <a:pt x="3038" y="185"/>
                  </a:lnTo>
                  <a:lnTo>
                    <a:pt x="3118" y="195"/>
                  </a:lnTo>
                  <a:lnTo>
                    <a:pt x="3195" y="214"/>
                  </a:lnTo>
                  <a:lnTo>
                    <a:pt x="3259" y="242"/>
                  </a:lnTo>
                  <a:lnTo>
                    <a:pt x="3303" y="284"/>
                  </a:lnTo>
                  <a:lnTo>
                    <a:pt x="3315" y="338"/>
                  </a:lnTo>
                  <a:lnTo>
                    <a:pt x="3290" y="411"/>
                  </a:lnTo>
                  <a:lnTo>
                    <a:pt x="3266" y="428"/>
                  </a:lnTo>
                  <a:lnTo>
                    <a:pt x="3242" y="446"/>
                  </a:lnTo>
                  <a:lnTo>
                    <a:pt x="3218" y="462"/>
                  </a:lnTo>
                  <a:lnTo>
                    <a:pt x="3195" y="478"/>
                  </a:lnTo>
                  <a:lnTo>
                    <a:pt x="3169" y="492"/>
                  </a:lnTo>
                  <a:lnTo>
                    <a:pt x="3145" y="505"/>
                  </a:lnTo>
                  <a:lnTo>
                    <a:pt x="3120" y="515"/>
                  </a:lnTo>
                  <a:lnTo>
                    <a:pt x="3094" y="527"/>
                  </a:lnTo>
                  <a:lnTo>
                    <a:pt x="3071" y="533"/>
                  </a:lnTo>
                  <a:lnTo>
                    <a:pt x="3049" y="540"/>
                  </a:lnTo>
                  <a:lnTo>
                    <a:pt x="3028" y="546"/>
                  </a:lnTo>
                  <a:lnTo>
                    <a:pt x="3010" y="555"/>
                  </a:lnTo>
                  <a:lnTo>
                    <a:pt x="2989" y="564"/>
                  </a:lnTo>
                  <a:lnTo>
                    <a:pt x="2972" y="574"/>
                  </a:lnTo>
                  <a:lnTo>
                    <a:pt x="2955" y="585"/>
                  </a:lnTo>
                  <a:lnTo>
                    <a:pt x="2940" y="598"/>
                  </a:lnTo>
                  <a:lnTo>
                    <a:pt x="2914" y="663"/>
                  </a:lnTo>
                  <a:lnTo>
                    <a:pt x="2894" y="722"/>
                  </a:lnTo>
                  <a:lnTo>
                    <a:pt x="2870" y="772"/>
                  </a:lnTo>
                  <a:lnTo>
                    <a:pt x="2843" y="817"/>
                  </a:lnTo>
                  <a:lnTo>
                    <a:pt x="2804" y="851"/>
                  </a:lnTo>
                  <a:lnTo>
                    <a:pt x="2755" y="877"/>
                  </a:lnTo>
                  <a:lnTo>
                    <a:pt x="2689" y="893"/>
                  </a:lnTo>
                  <a:lnTo>
                    <a:pt x="2602" y="902"/>
                  </a:lnTo>
                  <a:close/>
                </a:path>
              </a:pathLst>
            </a:custGeom>
            <a:solidFill>
              <a:srgbClr val="99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2405" y="2370"/>
              <a:ext cx="1047" cy="1098"/>
            </a:xfrm>
            <a:custGeom>
              <a:avLst/>
              <a:gdLst>
                <a:gd name="T0" fmla="*/ 346 w 2094"/>
                <a:gd name="T1" fmla="*/ 530 h 2196"/>
                <a:gd name="T2" fmla="*/ 290 w 2094"/>
                <a:gd name="T3" fmla="*/ 505 h 2196"/>
                <a:gd name="T4" fmla="*/ 242 w 2094"/>
                <a:gd name="T5" fmla="*/ 494 h 2196"/>
                <a:gd name="T6" fmla="*/ 190 w 2094"/>
                <a:gd name="T7" fmla="*/ 495 h 2196"/>
                <a:gd name="T8" fmla="*/ 170 w 2094"/>
                <a:gd name="T9" fmla="*/ 500 h 2196"/>
                <a:gd name="T10" fmla="*/ 152 w 2094"/>
                <a:gd name="T11" fmla="*/ 501 h 2196"/>
                <a:gd name="T12" fmla="*/ 88 w 2094"/>
                <a:gd name="T13" fmla="*/ 498 h 2196"/>
                <a:gd name="T14" fmla="*/ 19 w 2094"/>
                <a:gd name="T15" fmla="*/ 506 h 2196"/>
                <a:gd name="T16" fmla="*/ 5 w 2094"/>
                <a:gd name="T17" fmla="*/ 502 h 2196"/>
                <a:gd name="T18" fmla="*/ 21 w 2094"/>
                <a:gd name="T19" fmla="*/ 492 h 2196"/>
                <a:gd name="T20" fmla="*/ 56 w 2094"/>
                <a:gd name="T21" fmla="*/ 471 h 2196"/>
                <a:gd name="T22" fmla="*/ 104 w 2094"/>
                <a:gd name="T23" fmla="*/ 432 h 2196"/>
                <a:gd name="T24" fmla="*/ 112 w 2094"/>
                <a:gd name="T25" fmla="*/ 414 h 2196"/>
                <a:gd name="T26" fmla="*/ 119 w 2094"/>
                <a:gd name="T27" fmla="*/ 403 h 2196"/>
                <a:gd name="T28" fmla="*/ 152 w 2094"/>
                <a:gd name="T29" fmla="*/ 312 h 2196"/>
                <a:gd name="T30" fmla="*/ 175 w 2094"/>
                <a:gd name="T31" fmla="*/ 198 h 2196"/>
                <a:gd name="T32" fmla="*/ 165 w 2094"/>
                <a:gd name="T33" fmla="*/ 143 h 2196"/>
                <a:gd name="T34" fmla="*/ 148 w 2094"/>
                <a:gd name="T35" fmla="*/ 112 h 2196"/>
                <a:gd name="T36" fmla="*/ 149 w 2094"/>
                <a:gd name="T37" fmla="*/ 99 h 2196"/>
                <a:gd name="T38" fmla="*/ 174 w 2094"/>
                <a:gd name="T39" fmla="*/ 95 h 2196"/>
                <a:gd name="T40" fmla="*/ 200 w 2094"/>
                <a:gd name="T41" fmla="*/ 100 h 2196"/>
                <a:gd name="T42" fmla="*/ 231 w 2094"/>
                <a:gd name="T43" fmla="*/ 126 h 2196"/>
                <a:gd name="T44" fmla="*/ 269 w 2094"/>
                <a:gd name="T45" fmla="*/ 116 h 2196"/>
                <a:gd name="T46" fmla="*/ 306 w 2094"/>
                <a:gd name="T47" fmla="*/ 77 h 2196"/>
                <a:gd name="T48" fmla="*/ 328 w 2094"/>
                <a:gd name="T49" fmla="*/ 49 h 2196"/>
                <a:gd name="T50" fmla="*/ 382 w 2094"/>
                <a:gd name="T51" fmla="*/ 78 h 2196"/>
                <a:gd name="T52" fmla="*/ 457 w 2094"/>
                <a:gd name="T53" fmla="*/ 60 h 2196"/>
                <a:gd name="T54" fmla="*/ 490 w 2094"/>
                <a:gd name="T55" fmla="*/ 31 h 2196"/>
                <a:gd name="T56" fmla="*/ 504 w 2094"/>
                <a:gd name="T57" fmla="*/ 6 h 2196"/>
                <a:gd name="T58" fmla="*/ 513 w 2094"/>
                <a:gd name="T59" fmla="*/ 2 h 2196"/>
                <a:gd name="T60" fmla="*/ 520 w 2094"/>
                <a:gd name="T61" fmla="*/ 13 h 2196"/>
                <a:gd name="T62" fmla="*/ 511 w 2094"/>
                <a:gd name="T63" fmla="*/ 35 h 2196"/>
                <a:gd name="T64" fmla="*/ 464 w 2094"/>
                <a:gd name="T65" fmla="*/ 82 h 2196"/>
                <a:gd name="T66" fmla="*/ 425 w 2094"/>
                <a:gd name="T67" fmla="*/ 130 h 2196"/>
                <a:gd name="T68" fmla="*/ 407 w 2094"/>
                <a:gd name="T69" fmla="*/ 148 h 2196"/>
                <a:gd name="T70" fmla="*/ 394 w 2094"/>
                <a:gd name="T71" fmla="*/ 166 h 2196"/>
                <a:gd name="T72" fmla="*/ 376 w 2094"/>
                <a:gd name="T73" fmla="*/ 205 h 2196"/>
                <a:gd name="T74" fmla="*/ 355 w 2094"/>
                <a:gd name="T75" fmla="*/ 264 h 2196"/>
                <a:gd name="T76" fmla="*/ 362 w 2094"/>
                <a:gd name="T77" fmla="*/ 326 h 2196"/>
                <a:gd name="T78" fmla="*/ 375 w 2094"/>
                <a:gd name="T79" fmla="*/ 383 h 2196"/>
                <a:gd name="T80" fmla="*/ 402 w 2094"/>
                <a:gd name="T81" fmla="*/ 454 h 2196"/>
                <a:gd name="T82" fmla="*/ 446 w 2094"/>
                <a:gd name="T83" fmla="*/ 496 h 2196"/>
                <a:gd name="T84" fmla="*/ 488 w 2094"/>
                <a:gd name="T85" fmla="*/ 502 h 2196"/>
                <a:gd name="T86" fmla="*/ 515 w 2094"/>
                <a:gd name="T87" fmla="*/ 516 h 2196"/>
                <a:gd name="T88" fmla="*/ 459 w 2094"/>
                <a:gd name="T89" fmla="*/ 522 h 2196"/>
                <a:gd name="T90" fmla="*/ 420 w 2094"/>
                <a:gd name="T91" fmla="*/ 523 h 2196"/>
                <a:gd name="T92" fmla="*/ 399 w 2094"/>
                <a:gd name="T93" fmla="*/ 515 h 2196"/>
                <a:gd name="T94" fmla="*/ 383 w 2094"/>
                <a:gd name="T95" fmla="*/ 515 h 2196"/>
                <a:gd name="T96" fmla="*/ 384 w 2094"/>
                <a:gd name="T97" fmla="*/ 528 h 2196"/>
                <a:gd name="T98" fmla="*/ 390 w 2094"/>
                <a:gd name="T99" fmla="*/ 542 h 2196"/>
                <a:gd name="T100" fmla="*/ 392 w 2094"/>
                <a:gd name="T101" fmla="*/ 548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4"/>
                <a:gd name="T154" fmla="*/ 0 h 2196"/>
                <a:gd name="T155" fmla="*/ 2094 w 2094"/>
                <a:gd name="T156" fmla="*/ 2196 h 2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4" h="2196">
                  <a:moveTo>
                    <a:pt x="1571" y="2196"/>
                  </a:moveTo>
                  <a:lnTo>
                    <a:pt x="1508" y="2171"/>
                  </a:lnTo>
                  <a:lnTo>
                    <a:pt x="1448" y="2146"/>
                  </a:lnTo>
                  <a:lnTo>
                    <a:pt x="1387" y="2119"/>
                  </a:lnTo>
                  <a:lnTo>
                    <a:pt x="1331" y="2094"/>
                  </a:lnTo>
                  <a:lnTo>
                    <a:pt x="1272" y="2067"/>
                  </a:lnTo>
                  <a:lnTo>
                    <a:pt x="1217" y="2042"/>
                  </a:lnTo>
                  <a:lnTo>
                    <a:pt x="1161" y="2020"/>
                  </a:lnTo>
                  <a:lnTo>
                    <a:pt x="1109" y="1999"/>
                  </a:lnTo>
                  <a:lnTo>
                    <a:pt x="1071" y="1994"/>
                  </a:lnTo>
                  <a:lnTo>
                    <a:pt x="1024" y="1986"/>
                  </a:lnTo>
                  <a:lnTo>
                    <a:pt x="968" y="1977"/>
                  </a:lnTo>
                  <a:lnTo>
                    <a:pt x="910" y="1973"/>
                  </a:lnTo>
                  <a:lnTo>
                    <a:pt x="852" y="1968"/>
                  </a:lnTo>
                  <a:lnTo>
                    <a:pt x="801" y="1971"/>
                  </a:lnTo>
                  <a:lnTo>
                    <a:pt x="762" y="1980"/>
                  </a:lnTo>
                  <a:lnTo>
                    <a:pt x="739" y="1999"/>
                  </a:lnTo>
                  <a:lnTo>
                    <a:pt x="718" y="1999"/>
                  </a:lnTo>
                  <a:lnTo>
                    <a:pt x="699" y="1999"/>
                  </a:lnTo>
                  <a:lnTo>
                    <a:pt x="681" y="2001"/>
                  </a:lnTo>
                  <a:lnTo>
                    <a:pt x="662" y="2004"/>
                  </a:lnTo>
                  <a:lnTo>
                    <a:pt x="643" y="2004"/>
                  </a:lnTo>
                  <a:lnTo>
                    <a:pt x="626" y="2005"/>
                  </a:lnTo>
                  <a:lnTo>
                    <a:pt x="609" y="2007"/>
                  </a:lnTo>
                  <a:lnTo>
                    <a:pt x="594" y="2008"/>
                  </a:lnTo>
                  <a:lnTo>
                    <a:pt x="504" y="2005"/>
                  </a:lnTo>
                  <a:lnTo>
                    <a:pt x="426" y="1999"/>
                  </a:lnTo>
                  <a:lnTo>
                    <a:pt x="353" y="1992"/>
                  </a:lnTo>
                  <a:lnTo>
                    <a:pt x="285" y="1991"/>
                  </a:lnTo>
                  <a:lnTo>
                    <a:pt x="215" y="1992"/>
                  </a:lnTo>
                  <a:lnTo>
                    <a:pt x="148" y="2004"/>
                  </a:lnTo>
                  <a:lnTo>
                    <a:pt x="76" y="2025"/>
                  </a:lnTo>
                  <a:lnTo>
                    <a:pt x="0" y="2062"/>
                  </a:lnTo>
                  <a:lnTo>
                    <a:pt x="1" y="2042"/>
                  </a:lnTo>
                  <a:lnTo>
                    <a:pt x="10" y="2026"/>
                  </a:lnTo>
                  <a:lnTo>
                    <a:pt x="20" y="2011"/>
                  </a:lnTo>
                  <a:lnTo>
                    <a:pt x="35" y="1999"/>
                  </a:lnTo>
                  <a:lnTo>
                    <a:pt x="51" y="1988"/>
                  </a:lnTo>
                  <a:lnTo>
                    <a:pt x="68" y="1979"/>
                  </a:lnTo>
                  <a:lnTo>
                    <a:pt x="85" y="1970"/>
                  </a:lnTo>
                  <a:lnTo>
                    <a:pt x="102" y="1964"/>
                  </a:lnTo>
                  <a:lnTo>
                    <a:pt x="129" y="1945"/>
                  </a:lnTo>
                  <a:lnTo>
                    <a:pt x="173" y="1918"/>
                  </a:lnTo>
                  <a:lnTo>
                    <a:pt x="226" y="1884"/>
                  </a:lnTo>
                  <a:lnTo>
                    <a:pt x="285" y="1846"/>
                  </a:lnTo>
                  <a:lnTo>
                    <a:pt x="339" y="1806"/>
                  </a:lnTo>
                  <a:lnTo>
                    <a:pt x="385" y="1766"/>
                  </a:lnTo>
                  <a:lnTo>
                    <a:pt x="418" y="1729"/>
                  </a:lnTo>
                  <a:lnTo>
                    <a:pt x="431" y="1697"/>
                  </a:lnTo>
                  <a:lnTo>
                    <a:pt x="436" y="1680"/>
                  </a:lnTo>
                  <a:lnTo>
                    <a:pt x="443" y="1669"/>
                  </a:lnTo>
                  <a:lnTo>
                    <a:pt x="448" y="1658"/>
                  </a:lnTo>
                  <a:lnTo>
                    <a:pt x="453" y="1649"/>
                  </a:lnTo>
                  <a:lnTo>
                    <a:pt x="458" y="1639"/>
                  </a:lnTo>
                  <a:lnTo>
                    <a:pt x="467" y="1629"/>
                  </a:lnTo>
                  <a:lnTo>
                    <a:pt x="477" y="1614"/>
                  </a:lnTo>
                  <a:lnTo>
                    <a:pt x="492" y="1598"/>
                  </a:lnTo>
                  <a:lnTo>
                    <a:pt x="531" y="1480"/>
                  </a:lnTo>
                  <a:lnTo>
                    <a:pt x="572" y="1364"/>
                  </a:lnTo>
                  <a:lnTo>
                    <a:pt x="608" y="1251"/>
                  </a:lnTo>
                  <a:lnTo>
                    <a:pt x="642" y="1137"/>
                  </a:lnTo>
                  <a:lnTo>
                    <a:pt x="667" y="1022"/>
                  </a:lnTo>
                  <a:lnTo>
                    <a:pt x="689" y="908"/>
                  </a:lnTo>
                  <a:lnTo>
                    <a:pt x="703" y="793"/>
                  </a:lnTo>
                  <a:lnTo>
                    <a:pt x="708" y="678"/>
                  </a:lnTo>
                  <a:lnTo>
                    <a:pt x="693" y="641"/>
                  </a:lnTo>
                  <a:lnTo>
                    <a:pt x="677" y="607"/>
                  </a:lnTo>
                  <a:lnTo>
                    <a:pt x="662" y="573"/>
                  </a:lnTo>
                  <a:lnTo>
                    <a:pt x="649" y="542"/>
                  </a:lnTo>
                  <a:lnTo>
                    <a:pt x="632" y="509"/>
                  </a:lnTo>
                  <a:lnTo>
                    <a:pt x="615" y="478"/>
                  </a:lnTo>
                  <a:lnTo>
                    <a:pt x="594" y="449"/>
                  </a:lnTo>
                  <a:lnTo>
                    <a:pt x="574" y="419"/>
                  </a:lnTo>
                  <a:lnTo>
                    <a:pt x="574" y="413"/>
                  </a:lnTo>
                  <a:lnTo>
                    <a:pt x="574" y="402"/>
                  </a:lnTo>
                  <a:lnTo>
                    <a:pt x="596" y="399"/>
                  </a:lnTo>
                  <a:lnTo>
                    <a:pt x="621" y="397"/>
                  </a:lnTo>
                  <a:lnTo>
                    <a:pt x="647" y="393"/>
                  </a:lnTo>
                  <a:lnTo>
                    <a:pt x="672" y="388"/>
                  </a:lnTo>
                  <a:lnTo>
                    <a:pt x="698" y="382"/>
                  </a:lnTo>
                  <a:lnTo>
                    <a:pt x="725" y="378"/>
                  </a:lnTo>
                  <a:lnTo>
                    <a:pt x="752" y="375"/>
                  </a:lnTo>
                  <a:lnTo>
                    <a:pt x="779" y="375"/>
                  </a:lnTo>
                  <a:lnTo>
                    <a:pt x="800" y="400"/>
                  </a:lnTo>
                  <a:lnTo>
                    <a:pt x="827" y="431"/>
                  </a:lnTo>
                  <a:lnTo>
                    <a:pt x="856" y="459"/>
                  </a:lnTo>
                  <a:lnTo>
                    <a:pt x="890" y="487"/>
                  </a:lnTo>
                  <a:lnTo>
                    <a:pt x="924" y="506"/>
                  </a:lnTo>
                  <a:lnTo>
                    <a:pt x="963" y="514"/>
                  </a:lnTo>
                  <a:lnTo>
                    <a:pt x="1003" y="506"/>
                  </a:lnTo>
                  <a:lnTo>
                    <a:pt x="1048" y="481"/>
                  </a:lnTo>
                  <a:lnTo>
                    <a:pt x="1078" y="464"/>
                  </a:lnTo>
                  <a:lnTo>
                    <a:pt x="1116" y="434"/>
                  </a:lnTo>
                  <a:lnTo>
                    <a:pt x="1151" y="396"/>
                  </a:lnTo>
                  <a:lnTo>
                    <a:pt x="1190" y="354"/>
                  </a:lnTo>
                  <a:lnTo>
                    <a:pt x="1224" y="308"/>
                  </a:lnTo>
                  <a:lnTo>
                    <a:pt x="1256" y="266"/>
                  </a:lnTo>
                  <a:lnTo>
                    <a:pt x="1284" y="226"/>
                  </a:lnTo>
                  <a:lnTo>
                    <a:pt x="1304" y="196"/>
                  </a:lnTo>
                  <a:lnTo>
                    <a:pt x="1314" y="196"/>
                  </a:lnTo>
                  <a:lnTo>
                    <a:pt x="1324" y="196"/>
                  </a:lnTo>
                  <a:lnTo>
                    <a:pt x="1389" y="254"/>
                  </a:lnTo>
                  <a:lnTo>
                    <a:pt x="1459" y="294"/>
                  </a:lnTo>
                  <a:lnTo>
                    <a:pt x="1530" y="314"/>
                  </a:lnTo>
                  <a:lnTo>
                    <a:pt x="1605" y="319"/>
                  </a:lnTo>
                  <a:lnTo>
                    <a:pt x="1678" y="307"/>
                  </a:lnTo>
                  <a:lnTo>
                    <a:pt x="1754" y="282"/>
                  </a:lnTo>
                  <a:lnTo>
                    <a:pt x="1830" y="243"/>
                  </a:lnTo>
                  <a:lnTo>
                    <a:pt x="1909" y="196"/>
                  </a:lnTo>
                  <a:lnTo>
                    <a:pt x="1926" y="171"/>
                  </a:lnTo>
                  <a:lnTo>
                    <a:pt x="1944" y="148"/>
                  </a:lnTo>
                  <a:lnTo>
                    <a:pt x="1961" y="124"/>
                  </a:lnTo>
                  <a:lnTo>
                    <a:pt x="1978" y="100"/>
                  </a:lnTo>
                  <a:lnTo>
                    <a:pt x="1992" y="75"/>
                  </a:lnTo>
                  <a:lnTo>
                    <a:pt x="2007" y="50"/>
                  </a:lnTo>
                  <a:lnTo>
                    <a:pt x="2019" y="25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3" y="0"/>
                  </a:lnTo>
                  <a:lnTo>
                    <a:pt x="2050" y="9"/>
                  </a:lnTo>
                  <a:lnTo>
                    <a:pt x="2058" y="19"/>
                  </a:lnTo>
                  <a:lnTo>
                    <a:pt x="2066" y="29"/>
                  </a:lnTo>
                  <a:lnTo>
                    <a:pt x="2075" y="41"/>
                  </a:lnTo>
                  <a:lnTo>
                    <a:pt x="2080" y="53"/>
                  </a:lnTo>
                  <a:lnTo>
                    <a:pt x="2087" y="66"/>
                  </a:lnTo>
                  <a:lnTo>
                    <a:pt x="2090" y="80"/>
                  </a:lnTo>
                  <a:lnTo>
                    <a:pt x="2094" y="97"/>
                  </a:lnTo>
                  <a:lnTo>
                    <a:pt x="2046" y="143"/>
                  </a:lnTo>
                  <a:lnTo>
                    <a:pt x="2000" y="189"/>
                  </a:lnTo>
                  <a:lnTo>
                    <a:pt x="1953" y="235"/>
                  </a:lnTo>
                  <a:lnTo>
                    <a:pt x="1907" y="282"/>
                  </a:lnTo>
                  <a:lnTo>
                    <a:pt x="1859" y="328"/>
                  </a:lnTo>
                  <a:lnTo>
                    <a:pt x="1815" y="376"/>
                  </a:lnTo>
                  <a:lnTo>
                    <a:pt x="1774" y="427"/>
                  </a:lnTo>
                  <a:lnTo>
                    <a:pt x="1735" y="481"/>
                  </a:lnTo>
                  <a:lnTo>
                    <a:pt x="1700" y="518"/>
                  </a:lnTo>
                  <a:lnTo>
                    <a:pt x="1674" y="548"/>
                  </a:lnTo>
                  <a:lnTo>
                    <a:pt x="1654" y="568"/>
                  </a:lnTo>
                  <a:lnTo>
                    <a:pt x="1640" y="585"/>
                  </a:lnTo>
                  <a:lnTo>
                    <a:pt x="1628" y="595"/>
                  </a:lnTo>
                  <a:lnTo>
                    <a:pt x="1620" y="602"/>
                  </a:lnTo>
                  <a:lnTo>
                    <a:pt x="1610" y="608"/>
                  </a:lnTo>
                  <a:lnTo>
                    <a:pt x="1601" y="616"/>
                  </a:lnTo>
                  <a:lnTo>
                    <a:pt x="1576" y="667"/>
                  </a:lnTo>
                  <a:lnTo>
                    <a:pt x="1557" y="710"/>
                  </a:lnTo>
                  <a:lnTo>
                    <a:pt x="1540" y="747"/>
                  </a:lnTo>
                  <a:lnTo>
                    <a:pt x="1525" y="784"/>
                  </a:lnTo>
                  <a:lnTo>
                    <a:pt x="1506" y="821"/>
                  </a:lnTo>
                  <a:lnTo>
                    <a:pt x="1486" y="867"/>
                  </a:lnTo>
                  <a:lnTo>
                    <a:pt x="1459" y="924"/>
                  </a:lnTo>
                  <a:lnTo>
                    <a:pt x="1426" y="1000"/>
                  </a:lnTo>
                  <a:lnTo>
                    <a:pt x="1423" y="1056"/>
                  </a:lnTo>
                  <a:lnTo>
                    <a:pt x="1426" y="1116"/>
                  </a:lnTo>
                  <a:lnTo>
                    <a:pt x="1431" y="1178"/>
                  </a:lnTo>
                  <a:lnTo>
                    <a:pt x="1442" y="1242"/>
                  </a:lnTo>
                  <a:lnTo>
                    <a:pt x="1450" y="1304"/>
                  </a:lnTo>
                  <a:lnTo>
                    <a:pt x="1462" y="1366"/>
                  </a:lnTo>
                  <a:lnTo>
                    <a:pt x="1476" y="1428"/>
                  </a:lnTo>
                  <a:lnTo>
                    <a:pt x="1489" y="1490"/>
                  </a:lnTo>
                  <a:lnTo>
                    <a:pt x="1503" y="1534"/>
                  </a:lnTo>
                  <a:lnTo>
                    <a:pt x="1523" y="1598"/>
                  </a:lnTo>
                  <a:lnTo>
                    <a:pt x="1547" y="1669"/>
                  </a:lnTo>
                  <a:lnTo>
                    <a:pt x="1577" y="1745"/>
                  </a:lnTo>
                  <a:lnTo>
                    <a:pt x="1611" y="1819"/>
                  </a:lnTo>
                  <a:lnTo>
                    <a:pt x="1652" y="1887"/>
                  </a:lnTo>
                  <a:lnTo>
                    <a:pt x="1696" y="1943"/>
                  </a:lnTo>
                  <a:lnTo>
                    <a:pt x="1746" y="1982"/>
                  </a:lnTo>
                  <a:lnTo>
                    <a:pt x="1785" y="1985"/>
                  </a:lnTo>
                  <a:lnTo>
                    <a:pt x="1825" y="1989"/>
                  </a:lnTo>
                  <a:lnTo>
                    <a:pt x="1868" y="1994"/>
                  </a:lnTo>
                  <a:lnTo>
                    <a:pt x="1912" y="2001"/>
                  </a:lnTo>
                  <a:lnTo>
                    <a:pt x="1954" y="2010"/>
                  </a:lnTo>
                  <a:lnTo>
                    <a:pt x="1997" y="2023"/>
                  </a:lnTo>
                  <a:lnTo>
                    <a:pt x="2036" y="2039"/>
                  </a:lnTo>
                  <a:lnTo>
                    <a:pt x="2073" y="2062"/>
                  </a:lnTo>
                  <a:lnTo>
                    <a:pt x="2058" y="2064"/>
                  </a:lnTo>
                  <a:lnTo>
                    <a:pt x="2021" y="2070"/>
                  </a:lnTo>
                  <a:lnTo>
                    <a:pt x="1965" y="2075"/>
                  </a:lnTo>
                  <a:lnTo>
                    <a:pt x="1903" y="2082"/>
                  </a:lnTo>
                  <a:lnTo>
                    <a:pt x="1837" y="2087"/>
                  </a:lnTo>
                  <a:lnTo>
                    <a:pt x="1778" y="2093"/>
                  </a:lnTo>
                  <a:lnTo>
                    <a:pt x="1730" y="2095"/>
                  </a:lnTo>
                  <a:lnTo>
                    <a:pt x="1705" y="2098"/>
                  </a:lnTo>
                  <a:lnTo>
                    <a:pt x="1683" y="2090"/>
                  </a:lnTo>
                  <a:lnTo>
                    <a:pt x="1662" y="2082"/>
                  </a:lnTo>
                  <a:lnTo>
                    <a:pt x="1642" y="2075"/>
                  </a:lnTo>
                  <a:lnTo>
                    <a:pt x="1622" y="2067"/>
                  </a:lnTo>
                  <a:lnTo>
                    <a:pt x="1599" y="2059"/>
                  </a:lnTo>
                  <a:lnTo>
                    <a:pt x="1579" y="2053"/>
                  </a:lnTo>
                  <a:lnTo>
                    <a:pt x="1559" y="2047"/>
                  </a:lnTo>
                  <a:lnTo>
                    <a:pt x="1540" y="2044"/>
                  </a:lnTo>
                  <a:lnTo>
                    <a:pt x="1533" y="2057"/>
                  </a:lnTo>
                  <a:lnTo>
                    <a:pt x="1532" y="2070"/>
                  </a:lnTo>
                  <a:lnTo>
                    <a:pt x="1530" y="2084"/>
                  </a:lnTo>
                  <a:lnTo>
                    <a:pt x="1535" y="2098"/>
                  </a:lnTo>
                  <a:lnTo>
                    <a:pt x="1538" y="2112"/>
                  </a:lnTo>
                  <a:lnTo>
                    <a:pt x="1545" y="2128"/>
                  </a:lnTo>
                  <a:lnTo>
                    <a:pt x="1552" y="2143"/>
                  </a:lnTo>
                  <a:lnTo>
                    <a:pt x="1560" y="2160"/>
                  </a:lnTo>
                  <a:lnTo>
                    <a:pt x="1562" y="2168"/>
                  </a:lnTo>
                  <a:lnTo>
                    <a:pt x="1566" y="2175"/>
                  </a:lnTo>
                  <a:lnTo>
                    <a:pt x="1567" y="2180"/>
                  </a:lnTo>
                  <a:lnTo>
                    <a:pt x="1569" y="2184"/>
                  </a:lnTo>
                  <a:lnTo>
                    <a:pt x="1569" y="2190"/>
                  </a:lnTo>
                  <a:lnTo>
                    <a:pt x="1571" y="219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3236" y="2281"/>
              <a:ext cx="699" cy="441"/>
            </a:xfrm>
            <a:custGeom>
              <a:avLst/>
              <a:gdLst>
                <a:gd name="T0" fmla="*/ 39 w 1398"/>
                <a:gd name="T1" fmla="*/ 218 h 883"/>
                <a:gd name="T2" fmla="*/ 25 w 1398"/>
                <a:gd name="T3" fmla="*/ 213 h 883"/>
                <a:gd name="T4" fmla="*/ 14 w 1398"/>
                <a:gd name="T5" fmla="*/ 206 h 883"/>
                <a:gd name="T6" fmla="*/ 5 w 1398"/>
                <a:gd name="T7" fmla="*/ 199 h 883"/>
                <a:gd name="T8" fmla="*/ 1 w 1398"/>
                <a:gd name="T9" fmla="*/ 191 h 883"/>
                <a:gd name="T10" fmla="*/ 5 w 1398"/>
                <a:gd name="T11" fmla="*/ 182 h 883"/>
                <a:gd name="T12" fmla="*/ 12 w 1398"/>
                <a:gd name="T13" fmla="*/ 174 h 883"/>
                <a:gd name="T14" fmla="*/ 21 w 1398"/>
                <a:gd name="T15" fmla="*/ 167 h 883"/>
                <a:gd name="T16" fmla="*/ 33 w 1398"/>
                <a:gd name="T17" fmla="*/ 155 h 883"/>
                <a:gd name="T18" fmla="*/ 54 w 1398"/>
                <a:gd name="T19" fmla="*/ 129 h 883"/>
                <a:gd name="T20" fmla="*/ 81 w 1398"/>
                <a:gd name="T21" fmla="*/ 100 h 883"/>
                <a:gd name="T22" fmla="*/ 106 w 1398"/>
                <a:gd name="T23" fmla="*/ 79 h 883"/>
                <a:gd name="T24" fmla="*/ 117 w 1398"/>
                <a:gd name="T25" fmla="*/ 77 h 883"/>
                <a:gd name="T26" fmla="*/ 120 w 1398"/>
                <a:gd name="T27" fmla="*/ 81 h 883"/>
                <a:gd name="T28" fmla="*/ 125 w 1398"/>
                <a:gd name="T29" fmla="*/ 85 h 883"/>
                <a:gd name="T30" fmla="*/ 132 w 1398"/>
                <a:gd name="T31" fmla="*/ 89 h 883"/>
                <a:gd name="T32" fmla="*/ 161 w 1398"/>
                <a:gd name="T33" fmla="*/ 93 h 883"/>
                <a:gd name="T34" fmla="*/ 200 w 1398"/>
                <a:gd name="T35" fmla="*/ 81 h 883"/>
                <a:gd name="T36" fmla="*/ 227 w 1398"/>
                <a:gd name="T37" fmla="*/ 54 h 883"/>
                <a:gd name="T38" fmla="*/ 244 w 1398"/>
                <a:gd name="T39" fmla="*/ 18 h 883"/>
                <a:gd name="T40" fmla="*/ 251 w 1398"/>
                <a:gd name="T41" fmla="*/ 0 h 883"/>
                <a:gd name="T42" fmla="*/ 260 w 1398"/>
                <a:gd name="T43" fmla="*/ 2 h 883"/>
                <a:gd name="T44" fmla="*/ 267 w 1398"/>
                <a:gd name="T45" fmla="*/ 7 h 883"/>
                <a:gd name="T46" fmla="*/ 276 w 1398"/>
                <a:gd name="T47" fmla="*/ 11 h 883"/>
                <a:gd name="T48" fmla="*/ 295 w 1398"/>
                <a:gd name="T49" fmla="*/ 15 h 883"/>
                <a:gd name="T50" fmla="*/ 319 w 1398"/>
                <a:gd name="T51" fmla="*/ 27 h 883"/>
                <a:gd name="T52" fmla="*/ 337 w 1398"/>
                <a:gd name="T53" fmla="*/ 48 h 883"/>
                <a:gd name="T54" fmla="*/ 347 w 1398"/>
                <a:gd name="T55" fmla="*/ 75 h 883"/>
                <a:gd name="T56" fmla="*/ 343 w 1398"/>
                <a:gd name="T57" fmla="*/ 97 h 883"/>
                <a:gd name="T58" fmla="*/ 329 w 1398"/>
                <a:gd name="T59" fmla="*/ 109 h 883"/>
                <a:gd name="T60" fmla="*/ 315 w 1398"/>
                <a:gd name="T61" fmla="*/ 113 h 883"/>
                <a:gd name="T62" fmla="*/ 297 w 1398"/>
                <a:gd name="T63" fmla="*/ 112 h 883"/>
                <a:gd name="T64" fmla="*/ 279 w 1398"/>
                <a:gd name="T65" fmla="*/ 109 h 883"/>
                <a:gd name="T66" fmla="*/ 271 w 1398"/>
                <a:gd name="T67" fmla="*/ 107 h 883"/>
                <a:gd name="T68" fmla="*/ 265 w 1398"/>
                <a:gd name="T69" fmla="*/ 107 h 883"/>
                <a:gd name="T70" fmla="*/ 260 w 1398"/>
                <a:gd name="T71" fmla="*/ 109 h 883"/>
                <a:gd name="T72" fmla="*/ 259 w 1398"/>
                <a:gd name="T73" fmla="*/ 116 h 883"/>
                <a:gd name="T74" fmla="*/ 261 w 1398"/>
                <a:gd name="T75" fmla="*/ 123 h 883"/>
                <a:gd name="T76" fmla="*/ 264 w 1398"/>
                <a:gd name="T77" fmla="*/ 131 h 883"/>
                <a:gd name="T78" fmla="*/ 262 w 1398"/>
                <a:gd name="T79" fmla="*/ 156 h 883"/>
                <a:gd name="T80" fmla="*/ 243 w 1398"/>
                <a:gd name="T81" fmla="*/ 179 h 883"/>
                <a:gd name="T82" fmla="*/ 213 w 1398"/>
                <a:gd name="T83" fmla="*/ 184 h 883"/>
                <a:gd name="T84" fmla="*/ 180 w 1398"/>
                <a:gd name="T85" fmla="*/ 172 h 883"/>
                <a:gd name="T86" fmla="*/ 161 w 1398"/>
                <a:gd name="T87" fmla="*/ 162 h 883"/>
                <a:gd name="T88" fmla="*/ 152 w 1398"/>
                <a:gd name="T89" fmla="*/ 172 h 883"/>
                <a:gd name="T90" fmla="*/ 137 w 1398"/>
                <a:gd name="T91" fmla="*/ 191 h 883"/>
                <a:gd name="T92" fmla="*/ 119 w 1398"/>
                <a:gd name="T93" fmla="*/ 206 h 883"/>
                <a:gd name="T94" fmla="*/ 97 w 1398"/>
                <a:gd name="T95" fmla="*/ 216 h 883"/>
                <a:gd name="T96" fmla="*/ 80 w 1398"/>
                <a:gd name="T97" fmla="*/ 220 h 883"/>
                <a:gd name="T98" fmla="*/ 71 w 1398"/>
                <a:gd name="T99" fmla="*/ 220 h 883"/>
                <a:gd name="T100" fmla="*/ 60 w 1398"/>
                <a:gd name="T101" fmla="*/ 220 h 883"/>
                <a:gd name="T102" fmla="*/ 51 w 1398"/>
                <a:gd name="T103" fmla="*/ 220 h 8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8"/>
                <a:gd name="T157" fmla="*/ 0 h 883"/>
                <a:gd name="T158" fmla="*/ 1398 w 1398"/>
                <a:gd name="T159" fmla="*/ 883 h 8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8" h="883">
                  <a:moveTo>
                    <a:pt x="185" y="883"/>
                  </a:moveTo>
                  <a:lnTo>
                    <a:pt x="155" y="874"/>
                  </a:lnTo>
                  <a:lnTo>
                    <a:pt x="128" y="864"/>
                  </a:lnTo>
                  <a:lnTo>
                    <a:pt x="102" y="852"/>
                  </a:lnTo>
                  <a:lnTo>
                    <a:pt x="82" y="840"/>
                  </a:lnTo>
                  <a:lnTo>
                    <a:pt x="58" y="826"/>
                  </a:lnTo>
                  <a:lnTo>
                    <a:pt x="38" y="812"/>
                  </a:lnTo>
                  <a:lnTo>
                    <a:pt x="19" y="799"/>
                  </a:lnTo>
                  <a:lnTo>
                    <a:pt x="0" y="786"/>
                  </a:lnTo>
                  <a:lnTo>
                    <a:pt x="4" y="765"/>
                  </a:lnTo>
                  <a:lnTo>
                    <a:pt x="12" y="746"/>
                  </a:lnTo>
                  <a:lnTo>
                    <a:pt x="22" y="728"/>
                  </a:lnTo>
                  <a:lnTo>
                    <a:pt x="36" y="712"/>
                  </a:lnTo>
                  <a:lnTo>
                    <a:pt x="50" y="696"/>
                  </a:lnTo>
                  <a:lnTo>
                    <a:pt x="67" y="682"/>
                  </a:lnTo>
                  <a:lnTo>
                    <a:pt x="84" y="669"/>
                  </a:lnTo>
                  <a:lnTo>
                    <a:pt x="104" y="660"/>
                  </a:lnTo>
                  <a:lnTo>
                    <a:pt x="129" y="623"/>
                  </a:lnTo>
                  <a:lnTo>
                    <a:pt x="168" y="575"/>
                  </a:lnTo>
                  <a:lnTo>
                    <a:pt x="216" y="517"/>
                  </a:lnTo>
                  <a:lnTo>
                    <a:pt x="270" y="458"/>
                  </a:lnTo>
                  <a:lnTo>
                    <a:pt x="323" y="400"/>
                  </a:lnTo>
                  <a:lnTo>
                    <a:pt x="377" y="352"/>
                  </a:lnTo>
                  <a:lnTo>
                    <a:pt x="425" y="316"/>
                  </a:lnTo>
                  <a:lnTo>
                    <a:pt x="462" y="303"/>
                  </a:lnTo>
                  <a:lnTo>
                    <a:pt x="469" y="310"/>
                  </a:lnTo>
                  <a:lnTo>
                    <a:pt x="476" y="319"/>
                  </a:lnTo>
                  <a:lnTo>
                    <a:pt x="483" y="327"/>
                  </a:lnTo>
                  <a:lnTo>
                    <a:pt x="493" y="334"/>
                  </a:lnTo>
                  <a:lnTo>
                    <a:pt x="501" y="340"/>
                  </a:lnTo>
                  <a:lnTo>
                    <a:pt x="513" y="347"/>
                  </a:lnTo>
                  <a:lnTo>
                    <a:pt x="527" y="356"/>
                  </a:lnTo>
                  <a:lnTo>
                    <a:pt x="545" y="366"/>
                  </a:lnTo>
                  <a:lnTo>
                    <a:pt x="644" y="374"/>
                  </a:lnTo>
                  <a:lnTo>
                    <a:pt x="731" y="359"/>
                  </a:lnTo>
                  <a:lnTo>
                    <a:pt x="802" y="325"/>
                  </a:lnTo>
                  <a:lnTo>
                    <a:pt x="863" y="279"/>
                  </a:lnTo>
                  <a:lnTo>
                    <a:pt x="911" y="219"/>
                  </a:lnTo>
                  <a:lnTo>
                    <a:pt x="948" y="151"/>
                  </a:lnTo>
                  <a:lnTo>
                    <a:pt x="977" y="75"/>
                  </a:lnTo>
                  <a:lnTo>
                    <a:pt x="997" y="0"/>
                  </a:lnTo>
                  <a:lnTo>
                    <a:pt x="1007" y="0"/>
                  </a:lnTo>
                  <a:lnTo>
                    <a:pt x="1023" y="5"/>
                  </a:lnTo>
                  <a:lnTo>
                    <a:pt x="1038" y="10"/>
                  </a:lnTo>
                  <a:lnTo>
                    <a:pt x="1053" y="19"/>
                  </a:lnTo>
                  <a:lnTo>
                    <a:pt x="1068" y="28"/>
                  </a:lnTo>
                  <a:lnTo>
                    <a:pt x="1085" y="37"/>
                  </a:lnTo>
                  <a:lnTo>
                    <a:pt x="1102" y="44"/>
                  </a:lnTo>
                  <a:lnTo>
                    <a:pt x="1119" y="53"/>
                  </a:lnTo>
                  <a:lnTo>
                    <a:pt x="1177" y="61"/>
                  </a:lnTo>
                  <a:lnTo>
                    <a:pt x="1230" y="81"/>
                  </a:lnTo>
                  <a:lnTo>
                    <a:pt x="1276" y="111"/>
                  </a:lnTo>
                  <a:lnTo>
                    <a:pt x="1316" y="151"/>
                  </a:lnTo>
                  <a:lnTo>
                    <a:pt x="1347" y="195"/>
                  </a:lnTo>
                  <a:lnTo>
                    <a:pt x="1372" y="245"/>
                  </a:lnTo>
                  <a:lnTo>
                    <a:pt x="1388" y="300"/>
                  </a:lnTo>
                  <a:lnTo>
                    <a:pt x="1398" y="358"/>
                  </a:lnTo>
                  <a:lnTo>
                    <a:pt x="1371" y="391"/>
                  </a:lnTo>
                  <a:lnTo>
                    <a:pt x="1344" y="418"/>
                  </a:lnTo>
                  <a:lnTo>
                    <a:pt x="1316" y="436"/>
                  </a:lnTo>
                  <a:lnTo>
                    <a:pt x="1291" y="448"/>
                  </a:lnTo>
                  <a:lnTo>
                    <a:pt x="1260" y="452"/>
                  </a:lnTo>
                  <a:lnTo>
                    <a:pt x="1226" y="454"/>
                  </a:lnTo>
                  <a:lnTo>
                    <a:pt x="1186" y="451"/>
                  </a:lnTo>
                  <a:lnTo>
                    <a:pt x="1142" y="446"/>
                  </a:lnTo>
                  <a:lnTo>
                    <a:pt x="1116" y="439"/>
                  </a:lnTo>
                  <a:lnTo>
                    <a:pt x="1097" y="436"/>
                  </a:lnTo>
                  <a:lnTo>
                    <a:pt x="1082" y="431"/>
                  </a:lnTo>
                  <a:lnTo>
                    <a:pt x="1074" y="430"/>
                  </a:lnTo>
                  <a:lnTo>
                    <a:pt x="1060" y="428"/>
                  </a:lnTo>
                  <a:lnTo>
                    <a:pt x="1048" y="428"/>
                  </a:lnTo>
                  <a:lnTo>
                    <a:pt x="1038" y="437"/>
                  </a:lnTo>
                  <a:lnTo>
                    <a:pt x="1035" y="451"/>
                  </a:lnTo>
                  <a:lnTo>
                    <a:pt x="1033" y="464"/>
                  </a:lnTo>
                  <a:lnTo>
                    <a:pt x="1038" y="479"/>
                  </a:lnTo>
                  <a:lnTo>
                    <a:pt x="1041" y="493"/>
                  </a:lnTo>
                  <a:lnTo>
                    <a:pt x="1048" y="510"/>
                  </a:lnTo>
                  <a:lnTo>
                    <a:pt x="1053" y="527"/>
                  </a:lnTo>
                  <a:lnTo>
                    <a:pt x="1058" y="545"/>
                  </a:lnTo>
                  <a:lnTo>
                    <a:pt x="1046" y="625"/>
                  </a:lnTo>
                  <a:lnTo>
                    <a:pt x="1018" y="684"/>
                  </a:lnTo>
                  <a:lnTo>
                    <a:pt x="973" y="719"/>
                  </a:lnTo>
                  <a:lnTo>
                    <a:pt x="919" y="739"/>
                  </a:lnTo>
                  <a:lnTo>
                    <a:pt x="855" y="737"/>
                  </a:lnTo>
                  <a:lnTo>
                    <a:pt x="788" y="721"/>
                  </a:lnTo>
                  <a:lnTo>
                    <a:pt x="720" y="691"/>
                  </a:lnTo>
                  <a:lnTo>
                    <a:pt x="658" y="651"/>
                  </a:lnTo>
                  <a:lnTo>
                    <a:pt x="642" y="651"/>
                  </a:lnTo>
                  <a:lnTo>
                    <a:pt x="637" y="651"/>
                  </a:lnTo>
                  <a:lnTo>
                    <a:pt x="608" y="691"/>
                  </a:lnTo>
                  <a:lnTo>
                    <a:pt x="579" y="731"/>
                  </a:lnTo>
                  <a:lnTo>
                    <a:pt x="547" y="765"/>
                  </a:lnTo>
                  <a:lnTo>
                    <a:pt x="515" y="798"/>
                  </a:lnTo>
                  <a:lnTo>
                    <a:pt x="476" y="824"/>
                  </a:lnTo>
                  <a:lnTo>
                    <a:pt x="435" y="848"/>
                  </a:lnTo>
                  <a:lnTo>
                    <a:pt x="389" y="867"/>
                  </a:lnTo>
                  <a:lnTo>
                    <a:pt x="340" y="883"/>
                  </a:lnTo>
                  <a:lnTo>
                    <a:pt x="320" y="883"/>
                  </a:lnTo>
                  <a:lnTo>
                    <a:pt x="301" y="883"/>
                  </a:lnTo>
                  <a:lnTo>
                    <a:pt x="281" y="883"/>
                  </a:lnTo>
                  <a:lnTo>
                    <a:pt x="262" y="883"/>
                  </a:lnTo>
                  <a:lnTo>
                    <a:pt x="241" y="883"/>
                  </a:lnTo>
                  <a:lnTo>
                    <a:pt x="223" y="883"/>
                  </a:lnTo>
                  <a:lnTo>
                    <a:pt x="204" y="883"/>
                  </a:lnTo>
                  <a:lnTo>
                    <a:pt x="185" y="883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2092" y="2383"/>
              <a:ext cx="631" cy="313"/>
            </a:xfrm>
            <a:custGeom>
              <a:avLst/>
              <a:gdLst>
                <a:gd name="T0" fmla="*/ 210 w 1264"/>
                <a:gd name="T1" fmla="*/ 154 h 625"/>
                <a:gd name="T2" fmla="*/ 183 w 1264"/>
                <a:gd name="T3" fmla="*/ 145 h 625"/>
                <a:gd name="T4" fmla="*/ 162 w 1264"/>
                <a:gd name="T5" fmla="*/ 131 h 625"/>
                <a:gd name="T6" fmla="*/ 146 w 1264"/>
                <a:gd name="T7" fmla="*/ 112 h 625"/>
                <a:gd name="T8" fmla="*/ 137 w 1264"/>
                <a:gd name="T9" fmla="*/ 100 h 625"/>
                <a:gd name="T10" fmla="*/ 127 w 1264"/>
                <a:gd name="T11" fmla="*/ 102 h 625"/>
                <a:gd name="T12" fmla="*/ 115 w 1264"/>
                <a:gd name="T13" fmla="*/ 108 h 625"/>
                <a:gd name="T14" fmla="*/ 104 w 1264"/>
                <a:gd name="T15" fmla="*/ 114 h 625"/>
                <a:gd name="T16" fmla="*/ 97 w 1264"/>
                <a:gd name="T17" fmla="*/ 116 h 625"/>
                <a:gd name="T18" fmla="*/ 92 w 1264"/>
                <a:gd name="T19" fmla="*/ 116 h 625"/>
                <a:gd name="T20" fmla="*/ 87 w 1264"/>
                <a:gd name="T21" fmla="*/ 116 h 625"/>
                <a:gd name="T22" fmla="*/ 82 w 1264"/>
                <a:gd name="T23" fmla="*/ 115 h 625"/>
                <a:gd name="T24" fmla="*/ 75 w 1264"/>
                <a:gd name="T25" fmla="*/ 106 h 625"/>
                <a:gd name="T26" fmla="*/ 75 w 1264"/>
                <a:gd name="T27" fmla="*/ 94 h 625"/>
                <a:gd name="T28" fmla="*/ 79 w 1264"/>
                <a:gd name="T29" fmla="*/ 83 h 625"/>
                <a:gd name="T30" fmla="*/ 81 w 1264"/>
                <a:gd name="T31" fmla="*/ 74 h 625"/>
                <a:gd name="T32" fmla="*/ 77 w 1264"/>
                <a:gd name="T33" fmla="*/ 70 h 625"/>
                <a:gd name="T34" fmla="*/ 72 w 1264"/>
                <a:gd name="T35" fmla="*/ 70 h 625"/>
                <a:gd name="T36" fmla="*/ 61 w 1264"/>
                <a:gd name="T37" fmla="*/ 73 h 625"/>
                <a:gd name="T38" fmla="*/ 46 w 1264"/>
                <a:gd name="T39" fmla="*/ 78 h 625"/>
                <a:gd name="T40" fmla="*/ 31 w 1264"/>
                <a:gd name="T41" fmla="*/ 81 h 625"/>
                <a:gd name="T42" fmla="*/ 15 w 1264"/>
                <a:gd name="T43" fmla="*/ 79 h 625"/>
                <a:gd name="T44" fmla="*/ 3 w 1264"/>
                <a:gd name="T45" fmla="*/ 66 h 625"/>
                <a:gd name="T46" fmla="*/ 0 w 1264"/>
                <a:gd name="T47" fmla="*/ 51 h 625"/>
                <a:gd name="T48" fmla="*/ 3 w 1264"/>
                <a:gd name="T49" fmla="*/ 39 h 625"/>
                <a:gd name="T50" fmla="*/ 13 w 1264"/>
                <a:gd name="T51" fmla="*/ 26 h 625"/>
                <a:gd name="T52" fmla="*/ 20 w 1264"/>
                <a:gd name="T53" fmla="*/ 17 h 625"/>
                <a:gd name="T54" fmla="*/ 31 w 1264"/>
                <a:gd name="T55" fmla="*/ 13 h 625"/>
                <a:gd name="T56" fmla="*/ 54 w 1264"/>
                <a:gd name="T57" fmla="*/ 14 h 625"/>
                <a:gd name="T58" fmla="*/ 75 w 1264"/>
                <a:gd name="T59" fmla="*/ 14 h 625"/>
                <a:gd name="T60" fmla="*/ 96 w 1264"/>
                <a:gd name="T61" fmla="*/ 7 h 625"/>
                <a:gd name="T62" fmla="*/ 109 w 1264"/>
                <a:gd name="T63" fmla="*/ 0 h 625"/>
                <a:gd name="T64" fmla="*/ 114 w 1264"/>
                <a:gd name="T65" fmla="*/ 15 h 625"/>
                <a:gd name="T66" fmla="*/ 126 w 1264"/>
                <a:gd name="T67" fmla="*/ 42 h 625"/>
                <a:gd name="T68" fmla="*/ 148 w 1264"/>
                <a:gd name="T69" fmla="*/ 60 h 625"/>
                <a:gd name="T70" fmla="*/ 180 w 1264"/>
                <a:gd name="T71" fmla="*/ 66 h 625"/>
                <a:gd name="T72" fmla="*/ 202 w 1264"/>
                <a:gd name="T73" fmla="*/ 61 h 625"/>
                <a:gd name="T74" fmla="*/ 207 w 1264"/>
                <a:gd name="T75" fmla="*/ 58 h 625"/>
                <a:gd name="T76" fmla="*/ 212 w 1264"/>
                <a:gd name="T77" fmla="*/ 56 h 625"/>
                <a:gd name="T78" fmla="*/ 217 w 1264"/>
                <a:gd name="T79" fmla="*/ 55 h 625"/>
                <a:gd name="T80" fmla="*/ 227 w 1264"/>
                <a:gd name="T81" fmla="*/ 64 h 625"/>
                <a:gd name="T82" fmla="*/ 240 w 1264"/>
                <a:gd name="T83" fmla="*/ 75 h 625"/>
                <a:gd name="T84" fmla="*/ 255 w 1264"/>
                <a:gd name="T85" fmla="*/ 82 h 625"/>
                <a:gd name="T86" fmla="*/ 275 w 1264"/>
                <a:gd name="T87" fmla="*/ 88 h 625"/>
                <a:gd name="T88" fmla="*/ 293 w 1264"/>
                <a:gd name="T89" fmla="*/ 100 h 625"/>
                <a:gd name="T90" fmla="*/ 303 w 1264"/>
                <a:gd name="T91" fmla="*/ 111 h 625"/>
                <a:gd name="T92" fmla="*/ 307 w 1264"/>
                <a:gd name="T93" fmla="*/ 116 h 625"/>
                <a:gd name="T94" fmla="*/ 311 w 1264"/>
                <a:gd name="T95" fmla="*/ 120 h 625"/>
                <a:gd name="T96" fmla="*/ 313 w 1264"/>
                <a:gd name="T97" fmla="*/ 127 h 625"/>
                <a:gd name="T98" fmla="*/ 314 w 1264"/>
                <a:gd name="T99" fmla="*/ 133 h 625"/>
                <a:gd name="T100" fmla="*/ 315 w 1264"/>
                <a:gd name="T101" fmla="*/ 137 h 625"/>
                <a:gd name="T102" fmla="*/ 312 w 1264"/>
                <a:gd name="T103" fmla="*/ 137 h 625"/>
                <a:gd name="T104" fmla="*/ 309 w 1264"/>
                <a:gd name="T105" fmla="*/ 137 h 625"/>
                <a:gd name="T106" fmla="*/ 297 w 1264"/>
                <a:gd name="T107" fmla="*/ 142 h 625"/>
                <a:gd name="T108" fmla="*/ 278 w 1264"/>
                <a:gd name="T109" fmla="*/ 149 h 625"/>
                <a:gd name="T110" fmla="*/ 258 w 1264"/>
                <a:gd name="T111" fmla="*/ 154 h 625"/>
                <a:gd name="T112" fmla="*/ 236 w 1264"/>
                <a:gd name="T113" fmla="*/ 156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4"/>
                <a:gd name="T172" fmla="*/ 0 h 625"/>
                <a:gd name="T173" fmla="*/ 1264 w 126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4" h="625">
                  <a:moveTo>
                    <a:pt x="904" y="625"/>
                  </a:moveTo>
                  <a:lnTo>
                    <a:pt x="842" y="615"/>
                  </a:lnTo>
                  <a:lnTo>
                    <a:pt x="786" y="600"/>
                  </a:lnTo>
                  <a:lnTo>
                    <a:pt x="735" y="578"/>
                  </a:lnTo>
                  <a:lnTo>
                    <a:pt x="691" y="553"/>
                  </a:lnTo>
                  <a:lnTo>
                    <a:pt x="651" y="522"/>
                  </a:lnTo>
                  <a:lnTo>
                    <a:pt x="615" y="486"/>
                  </a:lnTo>
                  <a:lnTo>
                    <a:pt x="584" y="446"/>
                  </a:lnTo>
                  <a:lnTo>
                    <a:pt x="564" y="402"/>
                  </a:lnTo>
                  <a:lnTo>
                    <a:pt x="549" y="398"/>
                  </a:lnTo>
                  <a:lnTo>
                    <a:pt x="530" y="401"/>
                  </a:lnTo>
                  <a:lnTo>
                    <a:pt x="508" y="408"/>
                  </a:lnTo>
                  <a:lnTo>
                    <a:pt x="486" y="420"/>
                  </a:lnTo>
                  <a:lnTo>
                    <a:pt x="460" y="432"/>
                  </a:lnTo>
                  <a:lnTo>
                    <a:pt x="438" y="443"/>
                  </a:lnTo>
                  <a:lnTo>
                    <a:pt x="416" y="455"/>
                  </a:lnTo>
                  <a:lnTo>
                    <a:pt x="401" y="464"/>
                  </a:lnTo>
                  <a:lnTo>
                    <a:pt x="389" y="463"/>
                  </a:lnTo>
                  <a:lnTo>
                    <a:pt x="379" y="463"/>
                  </a:lnTo>
                  <a:lnTo>
                    <a:pt x="369" y="463"/>
                  </a:lnTo>
                  <a:lnTo>
                    <a:pt x="358" y="463"/>
                  </a:lnTo>
                  <a:lnTo>
                    <a:pt x="348" y="461"/>
                  </a:lnTo>
                  <a:lnTo>
                    <a:pt x="338" y="460"/>
                  </a:lnTo>
                  <a:lnTo>
                    <a:pt x="328" y="457"/>
                  </a:lnTo>
                  <a:lnTo>
                    <a:pt x="318" y="455"/>
                  </a:lnTo>
                  <a:lnTo>
                    <a:pt x="301" y="423"/>
                  </a:lnTo>
                  <a:lnTo>
                    <a:pt x="297" y="396"/>
                  </a:lnTo>
                  <a:lnTo>
                    <a:pt x="301" y="373"/>
                  </a:lnTo>
                  <a:lnTo>
                    <a:pt x="309" y="352"/>
                  </a:lnTo>
                  <a:lnTo>
                    <a:pt x="318" y="331"/>
                  </a:lnTo>
                  <a:lnTo>
                    <a:pt x="326" y="313"/>
                  </a:lnTo>
                  <a:lnTo>
                    <a:pt x="326" y="294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1" y="277"/>
                  </a:lnTo>
                  <a:lnTo>
                    <a:pt x="289" y="277"/>
                  </a:lnTo>
                  <a:lnTo>
                    <a:pt x="277" y="277"/>
                  </a:lnTo>
                  <a:lnTo>
                    <a:pt x="246" y="290"/>
                  </a:lnTo>
                  <a:lnTo>
                    <a:pt x="216" y="303"/>
                  </a:lnTo>
                  <a:lnTo>
                    <a:pt x="185" y="312"/>
                  </a:lnTo>
                  <a:lnTo>
                    <a:pt x="156" y="319"/>
                  </a:lnTo>
                  <a:lnTo>
                    <a:pt x="126" y="321"/>
                  </a:lnTo>
                  <a:lnTo>
                    <a:pt x="95" y="319"/>
                  </a:lnTo>
                  <a:lnTo>
                    <a:pt x="63" y="313"/>
                  </a:lnTo>
                  <a:lnTo>
                    <a:pt x="31" y="303"/>
                  </a:lnTo>
                  <a:lnTo>
                    <a:pt x="14" y="262"/>
                  </a:lnTo>
                  <a:lnTo>
                    <a:pt x="5" y="231"/>
                  </a:lnTo>
                  <a:lnTo>
                    <a:pt x="0" y="201"/>
                  </a:lnTo>
                  <a:lnTo>
                    <a:pt x="5" y="178"/>
                  </a:lnTo>
                  <a:lnTo>
                    <a:pt x="15" y="153"/>
                  </a:lnTo>
                  <a:lnTo>
                    <a:pt x="31" y="129"/>
                  </a:lnTo>
                  <a:lnTo>
                    <a:pt x="53" y="101"/>
                  </a:lnTo>
                  <a:lnTo>
                    <a:pt x="82" y="71"/>
                  </a:lnTo>
                  <a:lnTo>
                    <a:pt x="82" y="65"/>
                  </a:lnTo>
                  <a:lnTo>
                    <a:pt x="82" y="54"/>
                  </a:lnTo>
                  <a:lnTo>
                    <a:pt x="126" y="49"/>
                  </a:lnTo>
                  <a:lnTo>
                    <a:pt x="172" y="51"/>
                  </a:lnTo>
                  <a:lnTo>
                    <a:pt x="216" y="54"/>
                  </a:lnTo>
                  <a:lnTo>
                    <a:pt x="260" y="57"/>
                  </a:lnTo>
                  <a:lnTo>
                    <a:pt x="302" y="54"/>
                  </a:lnTo>
                  <a:lnTo>
                    <a:pt x="345" y="46"/>
                  </a:lnTo>
                  <a:lnTo>
                    <a:pt x="387" y="28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52" y="0"/>
                  </a:lnTo>
                  <a:lnTo>
                    <a:pt x="457" y="58"/>
                  </a:lnTo>
                  <a:lnTo>
                    <a:pt x="476" y="116"/>
                  </a:lnTo>
                  <a:lnTo>
                    <a:pt x="505" y="166"/>
                  </a:lnTo>
                  <a:lnTo>
                    <a:pt x="545" y="209"/>
                  </a:lnTo>
                  <a:lnTo>
                    <a:pt x="595" y="240"/>
                  </a:lnTo>
                  <a:lnTo>
                    <a:pt x="656" y="259"/>
                  </a:lnTo>
                  <a:lnTo>
                    <a:pt x="724" y="263"/>
                  </a:lnTo>
                  <a:lnTo>
                    <a:pt x="802" y="250"/>
                  </a:lnTo>
                  <a:lnTo>
                    <a:pt x="812" y="243"/>
                  </a:lnTo>
                  <a:lnTo>
                    <a:pt x="822" y="237"/>
                  </a:lnTo>
                  <a:lnTo>
                    <a:pt x="832" y="231"/>
                  </a:lnTo>
                  <a:lnTo>
                    <a:pt x="842" y="226"/>
                  </a:lnTo>
                  <a:lnTo>
                    <a:pt x="851" y="222"/>
                  </a:lnTo>
                  <a:lnTo>
                    <a:pt x="861" y="220"/>
                  </a:lnTo>
                  <a:lnTo>
                    <a:pt x="871" y="220"/>
                  </a:lnTo>
                  <a:lnTo>
                    <a:pt x="883" y="223"/>
                  </a:lnTo>
                  <a:lnTo>
                    <a:pt x="909" y="254"/>
                  </a:lnTo>
                  <a:lnTo>
                    <a:pt x="936" y="281"/>
                  </a:lnTo>
                  <a:lnTo>
                    <a:pt x="961" y="300"/>
                  </a:lnTo>
                  <a:lnTo>
                    <a:pt x="994" y="316"/>
                  </a:lnTo>
                  <a:lnTo>
                    <a:pt x="1024" y="328"/>
                  </a:lnTo>
                  <a:lnTo>
                    <a:pt x="1062" y="342"/>
                  </a:lnTo>
                  <a:lnTo>
                    <a:pt x="1102" y="352"/>
                  </a:lnTo>
                  <a:lnTo>
                    <a:pt x="1150" y="367"/>
                  </a:lnTo>
                  <a:lnTo>
                    <a:pt x="1175" y="398"/>
                  </a:lnTo>
                  <a:lnTo>
                    <a:pt x="1197" y="423"/>
                  </a:lnTo>
                  <a:lnTo>
                    <a:pt x="1213" y="441"/>
                  </a:lnTo>
                  <a:lnTo>
                    <a:pt x="1225" y="455"/>
                  </a:lnTo>
                  <a:lnTo>
                    <a:pt x="1231" y="464"/>
                  </a:lnTo>
                  <a:lnTo>
                    <a:pt x="1240" y="473"/>
                  </a:lnTo>
                  <a:lnTo>
                    <a:pt x="1245" y="480"/>
                  </a:lnTo>
                  <a:lnTo>
                    <a:pt x="1253" y="491"/>
                  </a:lnTo>
                  <a:lnTo>
                    <a:pt x="1255" y="507"/>
                  </a:lnTo>
                  <a:lnTo>
                    <a:pt x="1259" y="522"/>
                  </a:lnTo>
                  <a:lnTo>
                    <a:pt x="1260" y="531"/>
                  </a:lnTo>
                  <a:lnTo>
                    <a:pt x="1262" y="539"/>
                  </a:lnTo>
                  <a:lnTo>
                    <a:pt x="1262" y="547"/>
                  </a:lnTo>
                  <a:lnTo>
                    <a:pt x="1264" y="554"/>
                  </a:lnTo>
                  <a:lnTo>
                    <a:pt x="1250" y="548"/>
                  </a:lnTo>
                  <a:lnTo>
                    <a:pt x="1243" y="545"/>
                  </a:lnTo>
                  <a:lnTo>
                    <a:pt x="1238" y="545"/>
                  </a:lnTo>
                  <a:lnTo>
                    <a:pt x="1233" y="545"/>
                  </a:lnTo>
                  <a:lnTo>
                    <a:pt x="1192" y="566"/>
                  </a:lnTo>
                  <a:lnTo>
                    <a:pt x="1153" y="582"/>
                  </a:lnTo>
                  <a:lnTo>
                    <a:pt x="1114" y="596"/>
                  </a:lnTo>
                  <a:lnTo>
                    <a:pt x="1075" y="607"/>
                  </a:lnTo>
                  <a:lnTo>
                    <a:pt x="1033" y="615"/>
                  </a:lnTo>
                  <a:lnTo>
                    <a:pt x="992" y="621"/>
                  </a:lnTo>
                  <a:lnTo>
                    <a:pt x="948" y="624"/>
                  </a:lnTo>
                  <a:lnTo>
                    <a:pt x="904" y="625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2805" y="2374"/>
              <a:ext cx="252" cy="241"/>
            </a:xfrm>
            <a:custGeom>
              <a:avLst/>
              <a:gdLst>
                <a:gd name="T0" fmla="*/ 39 w 504"/>
                <a:gd name="T1" fmla="*/ 121 h 481"/>
                <a:gd name="T2" fmla="*/ 32 w 504"/>
                <a:gd name="T3" fmla="*/ 118 h 481"/>
                <a:gd name="T4" fmla="*/ 25 w 504"/>
                <a:gd name="T5" fmla="*/ 115 h 481"/>
                <a:gd name="T6" fmla="*/ 19 w 504"/>
                <a:gd name="T7" fmla="*/ 111 h 481"/>
                <a:gd name="T8" fmla="*/ 14 w 504"/>
                <a:gd name="T9" fmla="*/ 106 h 481"/>
                <a:gd name="T10" fmla="*/ 8 w 504"/>
                <a:gd name="T11" fmla="*/ 100 h 481"/>
                <a:gd name="T12" fmla="*/ 5 w 504"/>
                <a:gd name="T13" fmla="*/ 95 h 481"/>
                <a:gd name="T14" fmla="*/ 2 w 504"/>
                <a:gd name="T15" fmla="*/ 90 h 481"/>
                <a:gd name="T16" fmla="*/ 0 w 504"/>
                <a:gd name="T17" fmla="*/ 85 h 481"/>
                <a:gd name="T18" fmla="*/ 10 w 504"/>
                <a:gd name="T19" fmla="*/ 76 h 481"/>
                <a:gd name="T20" fmla="*/ 19 w 504"/>
                <a:gd name="T21" fmla="*/ 68 h 481"/>
                <a:gd name="T22" fmla="*/ 24 w 504"/>
                <a:gd name="T23" fmla="*/ 60 h 481"/>
                <a:gd name="T24" fmla="*/ 27 w 504"/>
                <a:gd name="T25" fmla="*/ 52 h 481"/>
                <a:gd name="T26" fmla="*/ 29 w 504"/>
                <a:gd name="T27" fmla="*/ 42 h 481"/>
                <a:gd name="T28" fmla="*/ 30 w 504"/>
                <a:gd name="T29" fmla="*/ 34 h 481"/>
                <a:gd name="T30" fmla="*/ 30 w 504"/>
                <a:gd name="T31" fmla="*/ 24 h 481"/>
                <a:gd name="T32" fmla="*/ 31 w 504"/>
                <a:gd name="T33" fmla="*/ 14 h 481"/>
                <a:gd name="T34" fmla="*/ 34 w 504"/>
                <a:gd name="T35" fmla="*/ 12 h 481"/>
                <a:gd name="T36" fmla="*/ 37 w 504"/>
                <a:gd name="T37" fmla="*/ 11 h 481"/>
                <a:gd name="T38" fmla="*/ 40 w 504"/>
                <a:gd name="T39" fmla="*/ 9 h 481"/>
                <a:gd name="T40" fmla="*/ 44 w 504"/>
                <a:gd name="T41" fmla="*/ 7 h 481"/>
                <a:gd name="T42" fmla="*/ 48 w 504"/>
                <a:gd name="T43" fmla="*/ 5 h 481"/>
                <a:gd name="T44" fmla="*/ 52 w 504"/>
                <a:gd name="T45" fmla="*/ 3 h 481"/>
                <a:gd name="T46" fmla="*/ 55 w 504"/>
                <a:gd name="T47" fmla="*/ 1 h 481"/>
                <a:gd name="T48" fmla="*/ 59 w 504"/>
                <a:gd name="T49" fmla="*/ 0 h 481"/>
                <a:gd name="T50" fmla="*/ 61 w 504"/>
                <a:gd name="T51" fmla="*/ 9 h 481"/>
                <a:gd name="T52" fmla="*/ 65 w 504"/>
                <a:gd name="T53" fmla="*/ 16 h 481"/>
                <a:gd name="T54" fmla="*/ 71 w 504"/>
                <a:gd name="T55" fmla="*/ 19 h 481"/>
                <a:gd name="T56" fmla="*/ 78 w 504"/>
                <a:gd name="T57" fmla="*/ 21 h 481"/>
                <a:gd name="T58" fmla="*/ 86 w 504"/>
                <a:gd name="T59" fmla="*/ 20 h 481"/>
                <a:gd name="T60" fmla="*/ 95 w 504"/>
                <a:gd name="T61" fmla="*/ 18 h 481"/>
                <a:gd name="T62" fmla="*/ 104 w 504"/>
                <a:gd name="T63" fmla="*/ 14 h 481"/>
                <a:gd name="T64" fmla="*/ 113 w 504"/>
                <a:gd name="T65" fmla="*/ 9 h 481"/>
                <a:gd name="T66" fmla="*/ 116 w 504"/>
                <a:gd name="T67" fmla="*/ 10 h 481"/>
                <a:gd name="T68" fmla="*/ 119 w 504"/>
                <a:gd name="T69" fmla="*/ 11 h 481"/>
                <a:gd name="T70" fmla="*/ 120 w 504"/>
                <a:gd name="T71" fmla="*/ 15 h 481"/>
                <a:gd name="T72" fmla="*/ 120 w 504"/>
                <a:gd name="T73" fmla="*/ 18 h 481"/>
                <a:gd name="T74" fmla="*/ 121 w 504"/>
                <a:gd name="T75" fmla="*/ 22 h 481"/>
                <a:gd name="T76" fmla="*/ 123 w 504"/>
                <a:gd name="T77" fmla="*/ 26 h 481"/>
                <a:gd name="T78" fmla="*/ 123 w 504"/>
                <a:gd name="T79" fmla="*/ 30 h 481"/>
                <a:gd name="T80" fmla="*/ 124 w 504"/>
                <a:gd name="T81" fmla="*/ 34 h 481"/>
                <a:gd name="T82" fmla="*/ 125 w 504"/>
                <a:gd name="T83" fmla="*/ 38 h 481"/>
                <a:gd name="T84" fmla="*/ 126 w 504"/>
                <a:gd name="T85" fmla="*/ 43 h 481"/>
                <a:gd name="T86" fmla="*/ 117 w 504"/>
                <a:gd name="T87" fmla="*/ 53 h 481"/>
                <a:gd name="T88" fmla="*/ 108 w 504"/>
                <a:gd name="T89" fmla="*/ 64 h 481"/>
                <a:gd name="T90" fmla="*/ 98 w 504"/>
                <a:gd name="T91" fmla="*/ 76 h 481"/>
                <a:gd name="T92" fmla="*/ 88 w 504"/>
                <a:gd name="T93" fmla="*/ 89 h 481"/>
                <a:gd name="T94" fmla="*/ 77 w 504"/>
                <a:gd name="T95" fmla="*/ 100 h 481"/>
                <a:gd name="T96" fmla="*/ 65 w 504"/>
                <a:gd name="T97" fmla="*/ 110 h 481"/>
                <a:gd name="T98" fmla="*/ 53 w 504"/>
                <a:gd name="T99" fmla="*/ 117 h 481"/>
                <a:gd name="T100" fmla="*/ 39 w 504"/>
                <a:gd name="T101" fmla="*/ 12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481"/>
                <a:gd name="T155" fmla="*/ 504 w 504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481">
                  <a:moveTo>
                    <a:pt x="154" y="481"/>
                  </a:moveTo>
                  <a:lnTo>
                    <a:pt x="125" y="471"/>
                  </a:lnTo>
                  <a:lnTo>
                    <a:pt x="100" y="458"/>
                  </a:lnTo>
                  <a:lnTo>
                    <a:pt x="74" y="441"/>
                  </a:lnTo>
                  <a:lnTo>
                    <a:pt x="54" y="422"/>
                  </a:lnTo>
                  <a:lnTo>
                    <a:pt x="32" y="400"/>
                  </a:lnTo>
                  <a:lnTo>
                    <a:pt x="17" y="379"/>
                  </a:lnTo>
                  <a:lnTo>
                    <a:pt x="5" y="357"/>
                  </a:lnTo>
                  <a:lnTo>
                    <a:pt x="0" y="338"/>
                  </a:lnTo>
                  <a:lnTo>
                    <a:pt x="40" y="304"/>
                  </a:lnTo>
                  <a:lnTo>
                    <a:pt x="73" y="271"/>
                  </a:lnTo>
                  <a:lnTo>
                    <a:pt x="93" y="237"/>
                  </a:lnTo>
                  <a:lnTo>
                    <a:pt x="107" y="205"/>
                  </a:lnTo>
                  <a:lnTo>
                    <a:pt x="113" y="168"/>
                  </a:lnTo>
                  <a:lnTo>
                    <a:pt x="117" y="133"/>
                  </a:lnTo>
                  <a:lnTo>
                    <a:pt x="120" y="93"/>
                  </a:lnTo>
                  <a:lnTo>
                    <a:pt x="124" y="53"/>
                  </a:lnTo>
                  <a:lnTo>
                    <a:pt x="134" y="47"/>
                  </a:lnTo>
                  <a:lnTo>
                    <a:pt x="147" y="41"/>
                  </a:lnTo>
                  <a:lnTo>
                    <a:pt x="159" y="34"/>
                  </a:lnTo>
                  <a:lnTo>
                    <a:pt x="175" y="26"/>
                  </a:lnTo>
                  <a:lnTo>
                    <a:pt x="190" y="17"/>
                  </a:lnTo>
                  <a:lnTo>
                    <a:pt x="205" y="10"/>
                  </a:lnTo>
                  <a:lnTo>
                    <a:pt x="220" y="3"/>
                  </a:lnTo>
                  <a:lnTo>
                    <a:pt x="236" y="0"/>
                  </a:lnTo>
                  <a:lnTo>
                    <a:pt x="242" y="35"/>
                  </a:lnTo>
                  <a:lnTo>
                    <a:pt x="259" y="62"/>
                  </a:lnTo>
                  <a:lnTo>
                    <a:pt x="283" y="76"/>
                  </a:lnTo>
                  <a:lnTo>
                    <a:pt x="312" y="84"/>
                  </a:lnTo>
                  <a:lnTo>
                    <a:pt x="344" y="79"/>
                  </a:lnTo>
                  <a:lnTo>
                    <a:pt x="380" y="71"/>
                  </a:lnTo>
                  <a:lnTo>
                    <a:pt x="416" y="54"/>
                  </a:lnTo>
                  <a:lnTo>
                    <a:pt x="451" y="35"/>
                  </a:lnTo>
                  <a:lnTo>
                    <a:pt x="462" y="40"/>
                  </a:lnTo>
                  <a:lnTo>
                    <a:pt x="473" y="44"/>
                  </a:lnTo>
                  <a:lnTo>
                    <a:pt x="477" y="57"/>
                  </a:lnTo>
                  <a:lnTo>
                    <a:pt x="480" y="71"/>
                  </a:lnTo>
                  <a:lnTo>
                    <a:pt x="484" y="85"/>
                  </a:lnTo>
                  <a:lnTo>
                    <a:pt x="489" y="102"/>
                  </a:lnTo>
                  <a:lnTo>
                    <a:pt x="492" y="118"/>
                  </a:lnTo>
                  <a:lnTo>
                    <a:pt x="496" y="134"/>
                  </a:lnTo>
                  <a:lnTo>
                    <a:pt x="499" y="152"/>
                  </a:lnTo>
                  <a:lnTo>
                    <a:pt x="504" y="170"/>
                  </a:lnTo>
                  <a:lnTo>
                    <a:pt x="467" y="209"/>
                  </a:lnTo>
                  <a:lnTo>
                    <a:pt x="429" y="255"/>
                  </a:lnTo>
                  <a:lnTo>
                    <a:pt x="390" y="304"/>
                  </a:lnTo>
                  <a:lnTo>
                    <a:pt x="351" y="354"/>
                  </a:lnTo>
                  <a:lnTo>
                    <a:pt x="305" y="398"/>
                  </a:lnTo>
                  <a:lnTo>
                    <a:pt x="259" y="437"/>
                  </a:lnTo>
                  <a:lnTo>
                    <a:pt x="209" y="465"/>
                  </a:lnTo>
                  <a:lnTo>
                    <a:pt x="154" y="481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1896" y="1724"/>
              <a:ext cx="954" cy="838"/>
            </a:xfrm>
            <a:custGeom>
              <a:avLst/>
              <a:gdLst>
                <a:gd name="T0" fmla="*/ 355 w 1907"/>
                <a:gd name="T1" fmla="*/ 407 h 1676"/>
                <a:gd name="T2" fmla="*/ 323 w 1907"/>
                <a:gd name="T3" fmla="*/ 378 h 1676"/>
                <a:gd name="T4" fmla="*/ 319 w 1907"/>
                <a:gd name="T5" fmla="*/ 372 h 1676"/>
                <a:gd name="T6" fmla="*/ 294 w 1907"/>
                <a:gd name="T7" fmla="*/ 389 h 1676"/>
                <a:gd name="T8" fmla="*/ 241 w 1907"/>
                <a:gd name="T9" fmla="*/ 380 h 1676"/>
                <a:gd name="T10" fmla="*/ 216 w 1907"/>
                <a:gd name="T11" fmla="*/ 330 h 1676"/>
                <a:gd name="T12" fmla="*/ 184 w 1907"/>
                <a:gd name="T13" fmla="*/ 334 h 1676"/>
                <a:gd name="T14" fmla="*/ 126 w 1907"/>
                <a:gd name="T15" fmla="*/ 339 h 1676"/>
                <a:gd name="T16" fmla="*/ 90 w 1907"/>
                <a:gd name="T17" fmla="*/ 306 h 1676"/>
                <a:gd name="T18" fmla="*/ 75 w 1907"/>
                <a:gd name="T19" fmla="*/ 275 h 1676"/>
                <a:gd name="T20" fmla="*/ 70 w 1907"/>
                <a:gd name="T21" fmla="*/ 251 h 1676"/>
                <a:gd name="T22" fmla="*/ 72 w 1907"/>
                <a:gd name="T23" fmla="*/ 231 h 1676"/>
                <a:gd name="T24" fmla="*/ 65 w 1907"/>
                <a:gd name="T25" fmla="*/ 225 h 1676"/>
                <a:gd name="T26" fmla="*/ 49 w 1907"/>
                <a:gd name="T27" fmla="*/ 227 h 1676"/>
                <a:gd name="T28" fmla="*/ 46 w 1907"/>
                <a:gd name="T29" fmla="*/ 197 h 1676"/>
                <a:gd name="T30" fmla="*/ 39 w 1907"/>
                <a:gd name="T31" fmla="*/ 182 h 1676"/>
                <a:gd name="T32" fmla="*/ 4 w 1907"/>
                <a:gd name="T33" fmla="*/ 169 h 1676"/>
                <a:gd name="T34" fmla="*/ 53 w 1907"/>
                <a:gd name="T35" fmla="*/ 103 h 1676"/>
                <a:gd name="T36" fmla="*/ 144 w 1907"/>
                <a:gd name="T37" fmla="*/ 83 h 1676"/>
                <a:gd name="T38" fmla="*/ 127 w 1907"/>
                <a:gd name="T39" fmla="*/ 58 h 1676"/>
                <a:gd name="T40" fmla="*/ 152 w 1907"/>
                <a:gd name="T41" fmla="*/ 35 h 1676"/>
                <a:gd name="T42" fmla="*/ 193 w 1907"/>
                <a:gd name="T43" fmla="*/ 32 h 1676"/>
                <a:gd name="T44" fmla="*/ 217 w 1907"/>
                <a:gd name="T45" fmla="*/ 25 h 1676"/>
                <a:gd name="T46" fmla="*/ 256 w 1907"/>
                <a:gd name="T47" fmla="*/ 2 h 1676"/>
                <a:gd name="T48" fmla="*/ 283 w 1907"/>
                <a:gd name="T49" fmla="*/ 29 h 1676"/>
                <a:gd name="T50" fmla="*/ 280 w 1907"/>
                <a:gd name="T51" fmla="*/ 57 h 1676"/>
                <a:gd name="T52" fmla="*/ 317 w 1907"/>
                <a:gd name="T53" fmla="*/ 26 h 1676"/>
                <a:gd name="T54" fmla="*/ 380 w 1907"/>
                <a:gd name="T55" fmla="*/ 35 h 1676"/>
                <a:gd name="T56" fmla="*/ 385 w 1907"/>
                <a:gd name="T57" fmla="*/ 53 h 1676"/>
                <a:gd name="T58" fmla="*/ 420 w 1907"/>
                <a:gd name="T59" fmla="*/ 65 h 1676"/>
                <a:gd name="T60" fmla="*/ 473 w 1907"/>
                <a:gd name="T61" fmla="*/ 108 h 1676"/>
                <a:gd name="T62" fmla="*/ 456 w 1907"/>
                <a:gd name="T63" fmla="*/ 157 h 1676"/>
                <a:gd name="T64" fmla="*/ 418 w 1907"/>
                <a:gd name="T65" fmla="*/ 184 h 1676"/>
                <a:gd name="T66" fmla="*/ 398 w 1907"/>
                <a:gd name="T67" fmla="*/ 190 h 1676"/>
                <a:gd name="T68" fmla="*/ 402 w 1907"/>
                <a:gd name="T69" fmla="*/ 200 h 1676"/>
                <a:gd name="T70" fmla="*/ 425 w 1907"/>
                <a:gd name="T71" fmla="*/ 235 h 1676"/>
                <a:gd name="T72" fmla="*/ 383 w 1907"/>
                <a:gd name="T73" fmla="*/ 267 h 1676"/>
                <a:gd name="T74" fmla="*/ 324 w 1907"/>
                <a:gd name="T75" fmla="*/ 253 h 1676"/>
                <a:gd name="T76" fmla="*/ 302 w 1907"/>
                <a:gd name="T77" fmla="*/ 223 h 1676"/>
                <a:gd name="T78" fmla="*/ 278 w 1907"/>
                <a:gd name="T79" fmla="*/ 207 h 1676"/>
                <a:gd name="T80" fmla="*/ 247 w 1907"/>
                <a:gd name="T81" fmla="*/ 212 h 1676"/>
                <a:gd name="T82" fmla="*/ 233 w 1907"/>
                <a:gd name="T83" fmla="*/ 169 h 1676"/>
                <a:gd name="T84" fmla="*/ 280 w 1907"/>
                <a:gd name="T85" fmla="*/ 150 h 1676"/>
                <a:gd name="T86" fmla="*/ 257 w 1907"/>
                <a:gd name="T87" fmla="*/ 109 h 1676"/>
                <a:gd name="T88" fmla="*/ 292 w 1907"/>
                <a:gd name="T89" fmla="*/ 106 h 1676"/>
                <a:gd name="T90" fmla="*/ 284 w 1907"/>
                <a:gd name="T91" fmla="*/ 95 h 1676"/>
                <a:gd name="T92" fmla="*/ 263 w 1907"/>
                <a:gd name="T93" fmla="*/ 97 h 1676"/>
                <a:gd name="T94" fmla="*/ 249 w 1907"/>
                <a:gd name="T95" fmla="*/ 122 h 1676"/>
                <a:gd name="T96" fmla="*/ 262 w 1907"/>
                <a:gd name="T97" fmla="*/ 144 h 1676"/>
                <a:gd name="T98" fmla="*/ 246 w 1907"/>
                <a:gd name="T99" fmla="*/ 156 h 1676"/>
                <a:gd name="T100" fmla="*/ 222 w 1907"/>
                <a:gd name="T101" fmla="*/ 179 h 1676"/>
                <a:gd name="T102" fmla="*/ 244 w 1907"/>
                <a:gd name="T103" fmla="*/ 217 h 1676"/>
                <a:gd name="T104" fmla="*/ 289 w 1907"/>
                <a:gd name="T105" fmla="*/ 213 h 1676"/>
                <a:gd name="T106" fmla="*/ 322 w 1907"/>
                <a:gd name="T107" fmla="*/ 257 h 1676"/>
                <a:gd name="T108" fmla="*/ 382 w 1907"/>
                <a:gd name="T109" fmla="*/ 273 h 1676"/>
                <a:gd name="T110" fmla="*/ 403 w 1907"/>
                <a:gd name="T111" fmla="*/ 266 h 1676"/>
                <a:gd name="T112" fmla="*/ 413 w 1907"/>
                <a:gd name="T113" fmla="*/ 303 h 1676"/>
                <a:gd name="T114" fmla="*/ 475 w 1907"/>
                <a:gd name="T115" fmla="*/ 341 h 1676"/>
                <a:gd name="T116" fmla="*/ 464 w 1907"/>
                <a:gd name="T117" fmla="*/ 394 h 1676"/>
                <a:gd name="T118" fmla="*/ 418 w 1907"/>
                <a:gd name="T119" fmla="*/ 418 h 1676"/>
                <a:gd name="T120" fmla="*/ 402 w 1907"/>
                <a:gd name="T121" fmla="*/ 419 h 16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7"/>
                <a:gd name="T184" fmla="*/ 0 h 1676"/>
                <a:gd name="T185" fmla="*/ 1907 w 1907"/>
                <a:gd name="T186" fmla="*/ 1676 h 16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7" h="1676">
                  <a:moveTo>
                    <a:pt x="1591" y="1676"/>
                  </a:moveTo>
                  <a:lnTo>
                    <a:pt x="1540" y="1661"/>
                  </a:lnTo>
                  <a:lnTo>
                    <a:pt x="1494" y="1651"/>
                  </a:lnTo>
                  <a:lnTo>
                    <a:pt x="1453" y="1637"/>
                  </a:lnTo>
                  <a:lnTo>
                    <a:pt x="1419" y="1626"/>
                  </a:lnTo>
                  <a:lnTo>
                    <a:pt x="1384" y="1608"/>
                  </a:lnTo>
                  <a:lnTo>
                    <a:pt x="1353" y="1586"/>
                  </a:lnTo>
                  <a:lnTo>
                    <a:pt x="1322" y="1558"/>
                  </a:lnTo>
                  <a:lnTo>
                    <a:pt x="1294" y="1524"/>
                  </a:lnTo>
                  <a:lnTo>
                    <a:pt x="1289" y="1510"/>
                  </a:lnTo>
                  <a:lnTo>
                    <a:pt x="1287" y="1503"/>
                  </a:lnTo>
                  <a:lnTo>
                    <a:pt x="1283" y="1496"/>
                  </a:lnTo>
                  <a:lnTo>
                    <a:pt x="1283" y="1493"/>
                  </a:lnTo>
                  <a:lnTo>
                    <a:pt x="1278" y="1488"/>
                  </a:lnTo>
                  <a:lnTo>
                    <a:pt x="1273" y="1488"/>
                  </a:lnTo>
                  <a:lnTo>
                    <a:pt x="1251" y="1510"/>
                  </a:lnTo>
                  <a:lnTo>
                    <a:pt x="1232" y="1528"/>
                  </a:lnTo>
                  <a:lnTo>
                    <a:pt x="1214" y="1541"/>
                  </a:lnTo>
                  <a:lnTo>
                    <a:pt x="1195" y="1550"/>
                  </a:lnTo>
                  <a:lnTo>
                    <a:pt x="1173" y="1555"/>
                  </a:lnTo>
                  <a:lnTo>
                    <a:pt x="1151" y="1561"/>
                  </a:lnTo>
                  <a:lnTo>
                    <a:pt x="1122" y="1564"/>
                  </a:lnTo>
                  <a:lnTo>
                    <a:pt x="1088" y="1568"/>
                  </a:lnTo>
                  <a:lnTo>
                    <a:pt x="1015" y="1546"/>
                  </a:lnTo>
                  <a:lnTo>
                    <a:pt x="961" y="1519"/>
                  </a:lnTo>
                  <a:lnTo>
                    <a:pt x="920" y="1490"/>
                  </a:lnTo>
                  <a:lnTo>
                    <a:pt x="893" y="1456"/>
                  </a:lnTo>
                  <a:lnTo>
                    <a:pt x="874" y="1414"/>
                  </a:lnTo>
                  <a:lnTo>
                    <a:pt x="866" y="1370"/>
                  </a:lnTo>
                  <a:lnTo>
                    <a:pt x="862" y="1320"/>
                  </a:lnTo>
                  <a:lnTo>
                    <a:pt x="862" y="1264"/>
                  </a:lnTo>
                  <a:lnTo>
                    <a:pt x="852" y="1255"/>
                  </a:lnTo>
                  <a:lnTo>
                    <a:pt x="815" y="1287"/>
                  </a:lnTo>
                  <a:lnTo>
                    <a:pt x="777" y="1314"/>
                  </a:lnTo>
                  <a:lnTo>
                    <a:pt x="735" y="1335"/>
                  </a:lnTo>
                  <a:lnTo>
                    <a:pt x="692" y="1351"/>
                  </a:lnTo>
                  <a:lnTo>
                    <a:pt x="645" y="1358"/>
                  </a:lnTo>
                  <a:lnTo>
                    <a:pt x="599" y="1363"/>
                  </a:lnTo>
                  <a:lnTo>
                    <a:pt x="550" y="1360"/>
                  </a:lnTo>
                  <a:lnTo>
                    <a:pt x="502" y="1354"/>
                  </a:lnTo>
                  <a:lnTo>
                    <a:pt x="472" y="1333"/>
                  </a:lnTo>
                  <a:lnTo>
                    <a:pt x="441" y="1310"/>
                  </a:lnTo>
                  <a:lnTo>
                    <a:pt x="411" y="1281"/>
                  </a:lnTo>
                  <a:lnTo>
                    <a:pt x="385" y="1253"/>
                  </a:lnTo>
                  <a:lnTo>
                    <a:pt x="360" y="1222"/>
                  </a:lnTo>
                  <a:lnTo>
                    <a:pt x="339" y="1191"/>
                  </a:lnTo>
                  <a:lnTo>
                    <a:pt x="321" y="1163"/>
                  </a:lnTo>
                  <a:lnTo>
                    <a:pt x="309" y="1140"/>
                  </a:lnTo>
                  <a:lnTo>
                    <a:pt x="304" y="1119"/>
                  </a:lnTo>
                  <a:lnTo>
                    <a:pt x="298" y="1098"/>
                  </a:lnTo>
                  <a:lnTo>
                    <a:pt x="295" y="1078"/>
                  </a:lnTo>
                  <a:lnTo>
                    <a:pt x="292" y="1060"/>
                  </a:lnTo>
                  <a:lnTo>
                    <a:pt x="287" y="1039"/>
                  </a:lnTo>
                  <a:lnTo>
                    <a:pt x="283" y="1022"/>
                  </a:lnTo>
                  <a:lnTo>
                    <a:pt x="280" y="1004"/>
                  </a:lnTo>
                  <a:lnTo>
                    <a:pt x="276" y="988"/>
                  </a:lnTo>
                  <a:lnTo>
                    <a:pt x="278" y="964"/>
                  </a:lnTo>
                  <a:lnTo>
                    <a:pt x="281" y="946"/>
                  </a:lnTo>
                  <a:lnTo>
                    <a:pt x="283" y="933"/>
                  </a:lnTo>
                  <a:lnTo>
                    <a:pt x="285" y="924"/>
                  </a:lnTo>
                  <a:lnTo>
                    <a:pt x="285" y="914"/>
                  </a:lnTo>
                  <a:lnTo>
                    <a:pt x="287" y="908"/>
                  </a:lnTo>
                  <a:lnTo>
                    <a:pt x="278" y="903"/>
                  </a:lnTo>
                  <a:lnTo>
                    <a:pt x="270" y="903"/>
                  </a:lnTo>
                  <a:lnTo>
                    <a:pt x="259" y="903"/>
                  </a:lnTo>
                  <a:lnTo>
                    <a:pt x="251" y="903"/>
                  </a:lnTo>
                  <a:lnTo>
                    <a:pt x="239" y="903"/>
                  </a:lnTo>
                  <a:lnTo>
                    <a:pt x="227" y="905"/>
                  </a:lnTo>
                  <a:lnTo>
                    <a:pt x="210" y="906"/>
                  </a:lnTo>
                  <a:lnTo>
                    <a:pt x="195" y="908"/>
                  </a:lnTo>
                  <a:lnTo>
                    <a:pt x="161" y="880"/>
                  </a:lnTo>
                  <a:lnTo>
                    <a:pt x="149" y="856"/>
                  </a:lnTo>
                  <a:lnTo>
                    <a:pt x="151" y="831"/>
                  </a:lnTo>
                  <a:lnTo>
                    <a:pt x="164" y="809"/>
                  </a:lnTo>
                  <a:lnTo>
                    <a:pt x="181" y="787"/>
                  </a:lnTo>
                  <a:lnTo>
                    <a:pt x="203" y="765"/>
                  </a:lnTo>
                  <a:lnTo>
                    <a:pt x="222" y="742"/>
                  </a:lnTo>
                  <a:lnTo>
                    <a:pt x="236" y="720"/>
                  </a:lnTo>
                  <a:lnTo>
                    <a:pt x="193" y="722"/>
                  </a:lnTo>
                  <a:lnTo>
                    <a:pt x="154" y="725"/>
                  </a:lnTo>
                  <a:lnTo>
                    <a:pt x="117" y="723"/>
                  </a:lnTo>
                  <a:lnTo>
                    <a:pt x="86" y="720"/>
                  </a:lnTo>
                  <a:lnTo>
                    <a:pt x="56" y="710"/>
                  </a:lnTo>
                  <a:lnTo>
                    <a:pt x="32" y="697"/>
                  </a:lnTo>
                  <a:lnTo>
                    <a:pt x="13" y="676"/>
                  </a:lnTo>
                  <a:lnTo>
                    <a:pt x="0" y="648"/>
                  </a:lnTo>
                  <a:lnTo>
                    <a:pt x="20" y="567"/>
                  </a:lnTo>
                  <a:lnTo>
                    <a:pt x="66" y="503"/>
                  </a:lnTo>
                  <a:lnTo>
                    <a:pt x="130" y="450"/>
                  </a:lnTo>
                  <a:lnTo>
                    <a:pt x="210" y="412"/>
                  </a:lnTo>
                  <a:lnTo>
                    <a:pt x="298" y="381"/>
                  </a:lnTo>
                  <a:lnTo>
                    <a:pt x="392" y="358"/>
                  </a:lnTo>
                  <a:lnTo>
                    <a:pt x="485" y="344"/>
                  </a:lnTo>
                  <a:lnTo>
                    <a:pt x="575" y="336"/>
                  </a:lnTo>
                  <a:lnTo>
                    <a:pt x="575" y="332"/>
                  </a:lnTo>
                  <a:lnTo>
                    <a:pt x="585" y="327"/>
                  </a:lnTo>
                  <a:lnTo>
                    <a:pt x="548" y="298"/>
                  </a:lnTo>
                  <a:lnTo>
                    <a:pt x="523" y="274"/>
                  </a:lnTo>
                  <a:lnTo>
                    <a:pt x="507" y="252"/>
                  </a:lnTo>
                  <a:lnTo>
                    <a:pt x="506" y="233"/>
                  </a:lnTo>
                  <a:lnTo>
                    <a:pt x="509" y="214"/>
                  </a:lnTo>
                  <a:lnTo>
                    <a:pt x="524" y="195"/>
                  </a:lnTo>
                  <a:lnTo>
                    <a:pt x="545" y="172"/>
                  </a:lnTo>
                  <a:lnTo>
                    <a:pt x="575" y="149"/>
                  </a:lnTo>
                  <a:lnTo>
                    <a:pt x="608" y="137"/>
                  </a:lnTo>
                  <a:lnTo>
                    <a:pt x="641" y="130"/>
                  </a:lnTo>
                  <a:lnTo>
                    <a:pt x="674" y="124"/>
                  </a:lnTo>
                  <a:lnTo>
                    <a:pt x="706" y="122"/>
                  </a:lnTo>
                  <a:lnTo>
                    <a:pt x="737" y="122"/>
                  </a:lnTo>
                  <a:lnTo>
                    <a:pt x="769" y="128"/>
                  </a:lnTo>
                  <a:lnTo>
                    <a:pt x="799" y="138"/>
                  </a:lnTo>
                  <a:lnTo>
                    <a:pt x="832" y="158"/>
                  </a:lnTo>
                  <a:lnTo>
                    <a:pt x="847" y="158"/>
                  </a:lnTo>
                  <a:lnTo>
                    <a:pt x="862" y="158"/>
                  </a:lnTo>
                  <a:lnTo>
                    <a:pt x="866" y="99"/>
                  </a:lnTo>
                  <a:lnTo>
                    <a:pt x="881" y="54"/>
                  </a:lnTo>
                  <a:lnTo>
                    <a:pt x="905" y="23"/>
                  </a:lnTo>
                  <a:lnTo>
                    <a:pt x="937" y="5"/>
                  </a:lnTo>
                  <a:lnTo>
                    <a:pt x="976" y="0"/>
                  </a:lnTo>
                  <a:lnTo>
                    <a:pt x="1022" y="8"/>
                  </a:lnTo>
                  <a:lnTo>
                    <a:pt x="1073" y="31"/>
                  </a:lnTo>
                  <a:lnTo>
                    <a:pt x="1129" y="67"/>
                  </a:lnTo>
                  <a:lnTo>
                    <a:pt x="1129" y="81"/>
                  </a:lnTo>
                  <a:lnTo>
                    <a:pt x="1129" y="100"/>
                  </a:lnTo>
                  <a:lnTo>
                    <a:pt x="1129" y="119"/>
                  </a:lnTo>
                  <a:lnTo>
                    <a:pt x="1131" y="141"/>
                  </a:lnTo>
                  <a:lnTo>
                    <a:pt x="1129" y="162"/>
                  </a:lnTo>
                  <a:lnTo>
                    <a:pt x="1127" y="184"/>
                  </a:lnTo>
                  <a:lnTo>
                    <a:pt x="1124" y="206"/>
                  </a:lnTo>
                  <a:lnTo>
                    <a:pt x="1119" y="228"/>
                  </a:lnTo>
                  <a:lnTo>
                    <a:pt x="1124" y="228"/>
                  </a:lnTo>
                  <a:lnTo>
                    <a:pt x="1139" y="228"/>
                  </a:lnTo>
                  <a:lnTo>
                    <a:pt x="1180" y="181"/>
                  </a:lnTo>
                  <a:lnTo>
                    <a:pt x="1224" y="138"/>
                  </a:lnTo>
                  <a:lnTo>
                    <a:pt x="1266" y="101"/>
                  </a:lnTo>
                  <a:lnTo>
                    <a:pt x="1314" y="76"/>
                  </a:lnTo>
                  <a:lnTo>
                    <a:pt x="1360" y="63"/>
                  </a:lnTo>
                  <a:lnTo>
                    <a:pt x="1409" y="67"/>
                  </a:lnTo>
                  <a:lnTo>
                    <a:pt x="1462" y="91"/>
                  </a:lnTo>
                  <a:lnTo>
                    <a:pt x="1519" y="140"/>
                  </a:lnTo>
                  <a:lnTo>
                    <a:pt x="1523" y="153"/>
                  </a:lnTo>
                  <a:lnTo>
                    <a:pt x="1526" y="166"/>
                  </a:lnTo>
                  <a:lnTo>
                    <a:pt x="1530" y="181"/>
                  </a:lnTo>
                  <a:lnTo>
                    <a:pt x="1535" y="197"/>
                  </a:lnTo>
                  <a:lnTo>
                    <a:pt x="1538" y="214"/>
                  </a:lnTo>
                  <a:lnTo>
                    <a:pt x="1542" y="230"/>
                  </a:lnTo>
                  <a:lnTo>
                    <a:pt x="1545" y="246"/>
                  </a:lnTo>
                  <a:lnTo>
                    <a:pt x="1550" y="264"/>
                  </a:lnTo>
                  <a:lnTo>
                    <a:pt x="1613" y="255"/>
                  </a:lnTo>
                  <a:lnTo>
                    <a:pt x="1677" y="259"/>
                  </a:lnTo>
                  <a:lnTo>
                    <a:pt x="1735" y="273"/>
                  </a:lnTo>
                  <a:lnTo>
                    <a:pt x="1789" y="299"/>
                  </a:lnTo>
                  <a:lnTo>
                    <a:pt x="1834" y="333"/>
                  </a:lnTo>
                  <a:lnTo>
                    <a:pt x="1869" y="378"/>
                  </a:lnTo>
                  <a:lnTo>
                    <a:pt x="1891" y="432"/>
                  </a:lnTo>
                  <a:lnTo>
                    <a:pt x="1900" y="496"/>
                  </a:lnTo>
                  <a:lnTo>
                    <a:pt x="1885" y="530"/>
                  </a:lnTo>
                  <a:lnTo>
                    <a:pt x="1868" y="564"/>
                  </a:lnTo>
                  <a:lnTo>
                    <a:pt x="1847" y="595"/>
                  </a:lnTo>
                  <a:lnTo>
                    <a:pt x="1823" y="626"/>
                  </a:lnTo>
                  <a:lnTo>
                    <a:pt x="1795" y="652"/>
                  </a:lnTo>
                  <a:lnTo>
                    <a:pt x="1764" y="679"/>
                  </a:lnTo>
                  <a:lnTo>
                    <a:pt x="1730" y="704"/>
                  </a:lnTo>
                  <a:lnTo>
                    <a:pt x="1694" y="729"/>
                  </a:lnTo>
                  <a:lnTo>
                    <a:pt x="1671" y="734"/>
                  </a:lnTo>
                  <a:lnTo>
                    <a:pt x="1650" y="739"/>
                  </a:lnTo>
                  <a:lnTo>
                    <a:pt x="1632" y="744"/>
                  </a:lnTo>
                  <a:lnTo>
                    <a:pt x="1616" y="750"/>
                  </a:lnTo>
                  <a:lnTo>
                    <a:pt x="1601" y="753"/>
                  </a:lnTo>
                  <a:lnTo>
                    <a:pt x="1589" y="757"/>
                  </a:lnTo>
                  <a:lnTo>
                    <a:pt x="1577" y="760"/>
                  </a:lnTo>
                  <a:lnTo>
                    <a:pt x="1570" y="765"/>
                  </a:lnTo>
                  <a:lnTo>
                    <a:pt x="1570" y="773"/>
                  </a:lnTo>
                  <a:lnTo>
                    <a:pt x="1570" y="782"/>
                  </a:lnTo>
                  <a:lnTo>
                    <a:pt x="1606" y="797"/>
                  </a:lnTo>
                  <a:lnTo>
                    <a:pt x="1637" y="819"/>
                  </a:lnTo>
                  <a:lnTo>
                    <a:pt x="1662" y="844"/>
                  </a:lnTo>
                  <a:lnTo>
                    <a:pt x="1682" y="874"/>
                  </a:lnTo>
                  <a:lnTo>
                    <a:pt x="1693" y="905"/>
                  </a:lnTo>
                  <a:lnTo>
                    <a:pt x="1698" y="940"/>
                  </a:lnTo>
                  <a:lnTo>
                    <a:pt x="1691" y="976"/>
                  </a:lnTo>
                  <a:lnTo>
                    <a:pt x="1674" y="1014"/>
                  </a:lnTo>
                  <a:lnTo>
                    <a:pt x="1628" y="1041"/>
                  </a:lnTo>
                  <a:lnTo>
                    <a:pt x="1581" y="1058"/>
                  </a:lnTo>
                  <a:lnTo>
                    <a:pt x="1531" y="1066"/>
                  </a:lnTo>
                  <a:lnTo>
                    <a:pt x="1484" y="1067"/>
                  </a:lnTo>
                  <a:lnTo>
                    <a:pt x="1433" y="1060"/>
                  </a:lnTo>
                  <a:lnTo>
                    <a:pt x="1384" y="1048"/>
                  </a:lnTo>
                  <a:lnTo>
                    <a:pt x="1336" y="1032"/>
                  </a:lnTo>
                  <a:lnTo>
                    <a:pt x="1294" y="1014"/>
                  </a:lnTo>
                  <a:lnTo>
                    <a:pt x="1272" y="988"/>
                  </a:lnTo>
                  <a:lnTo>
                    <a:pt x="1251" y="962"/>
                  </a:lnTo>
                  <a:lnTo>
                    <a:pt x="1234" y="937"/>
                  </a:lnTo>
                  <a:lnTo>
                    <a:pt x="1221" y="915"/>
                  </a:lnTo>
                  <a:lnTo>
                    <a:pt x="1205" y="892"/>
                  </a:lnTo>
                  <a:lnTo>
                    <a:pt x="1192" y="868"/>
                  </a:lnTo>
                  <a:lnTo>
                    <a:pt x="1180" y="843"/>
                  </a:lnTo>
                  <a:lnTo>
                    <a:pt x="1170" y="818"/>
                  </a:lnTo>
                  <a:lnTo>
                    <a:pt x="1137" y="819"/>
                  </a:lnTo>
                  <a:lnTo>
                    <a:pt x="1110" y="827"/>
                  </a:lnTo>
                  <a:lnTo>
                    <a:pt x="1083" y="835"/>
                  </a:lnTo>
                  <a:lnTo>
                    <a:pt x="1061" y="846"/>
                  </a:lnTo>
                  <a:lnTo>
                    <a:pt x="1037" y="852"/>
                  </a:lnTo>
                  <a:lnTo>
                    <a:pt x="1012" y="855"/>
                  </a:lnTo>
                  <a:lnTo>
                    <a:pt x="985" y="849"/>
                  </a:lnTo>
                  <a:lnTo>
                    <a:pt x="954" y="835"/>
                  </a:lnTo>
                  <a:lnTo>
                    <a:pt x="920" y="779"/>
                  </a:lnTo>
                  <a:lnTo>
                    <a:pt x="908" y="737"/>
                  </a:lnTo>
                  <a:lnTo>
                    <a:pt x="912" y="701"/>
                  </a:lnTo>
                  <a:lnTo>
                    <a:pt x="932" y="676"/>
                  </a:lnTo>
                  <a:lnTo>
                    <a:pt x="962" y="654"/>
                  </a:lnTo>
                  <a:lnTo>
                    <a:pt x="1007" y="639"/>
                  </a:lnTo>
                  <a:lnTo>
                    <a:pt x="1058" y="624"/>
                  </a:lnTo>
                  <a:lnTo>
                    <a:pt x="1119" y="612"/>
                  </a:lnTo>
                  <a:lnTo>
                    <a:pt x="1119" y="599"/>
                  </a:lnTo>
                  <a:lnTo>
                    <a:pt x="1119" y="595"/>
                  </a:lnTo>
                  <a:lnTo>
                    <a:pt x="1059" y="556"/>
                  </a:lnTo>
                  <a:lnTo>
                    <a:pt x="1027" y="515"/>
                  </a:lnTo>
                  <a:lnTo>
                    <a:pt x="1017" y="474"/>
                  </a:lnTo>
                  <a:lnTo>
                    <a:pt x="1027" y="438"/>
                  </a:lnTo>
                  <a:lnTo>
                    <a:pt x="1049" y="410"/>
                  </a:lnTo>
                  <a:lnTo>
                    <a:pt x="1081" y="397"/>
                  </a:lnTo>
                  <a:lnTo>
                    <a:pt x="1119" y="400"/>
                  </a:lnTo>
                  <a:lnTo>
                    <a:pt x="1159" y="425"/>
                  </a:lnTo>
                  <a:lnTo>
                    <a:pt x="1165" y="425"/>
                  </a:lnTo>
                  <a:lnTo>
                    <a:pt x="1170" y="425"/>
                  </a:lnTo>
                  <a:lnTo>
                    <a:pt x="1166" y="407"/>
                  </a:lnTo>
                  <a:lnTo>
                    <a:pt x="1159" y="394"/>
                  </a:lnTo>
                  <a:lnTo>
                    <a:pt x="1148" y="384"/>
                  </a:lnTo>
                  <a:lnTo>
                    <a:pt x="1134" y="378"/>
                  </a:lnTo>
                  <a:lnTo>
                    <a:pt x="1119" y="373"/>
                  </a:lnTo>
                  <a:lnTo>
                    <a:pt x="1103" y="372"/>
                  </a:lnTo>
                  <a:lnTo>
                    <a:pt x="1090" y="372"/>
                  </a:lnTo>
                  <a:lnTo>
                    <a:pt x="1078" y="372"/>
                  </a:lnTo>
                  <a:lnTo>
                    <a:pt x="1051" y="385"/>
                  </a:lnTo>
                  <a:lnTo>
                    <a:pt x="1030" y="403"/>
                  </a:lnTo>
                  <a:lnTo>
                    <a:pt x="1012" y="420"/>
                  </a:lnTo>
                  <a:lnTo>
                    <a:pt x="1002" y="443"/>
                  </a:lnTo>
                  <a:lnTo>
                    <a:pt x="993" y="463"/>
                  </a:lnTo>
                  <a:lnTo>
                    <a:pt x="993" y="488"/>
                  </a:lnTo>
                  <a:lnTo>
                    <a:pt x="1000" y="514"/>
                  </a:lnTo>
                  <a:lnTo>
                    <a:pt x="1017" y="542"/>
                  </a:lnTo>
                  <a:lnTo>
                    <a:pt x="1029" y="555"/>
                  </a:lnTo>
                  <a:lnTo>
                    <a:pt x="1039" y="567"/>
                  </a:lnTo>
                  <a:lnTo>
                    <a:pt x="1046" y="574"/>
                  </a:lnTo>
                  <a:lnTo>
                    <a:pt x="1052" y="581"/>
                  </a:lnTo>
                  <a:lnTo>
                    <a:pt x="1056" y="587"/>
                  </a:lnTo>
                  <a:lnTo>
                    <a:pt x="1058" y="595"/>
                  </a:lnTo>
                  <a:lnTo>
                    <a:pt x="1017" y="608"/>
                  </a:lnTo>
                  <a:lnTo>
                    <a:pt x="983" y="621"/>
                  </a:lnTo>
                  <a:lnTo>
                    <a:pt x="952" y="633"/>
                  </a:lnTo>
                  <a:lnTo>
                    <a:pt x="930" y="648"/>
                  </a:lnTo>
                  <a:lnTo>
                    <a:pt x="912" y="663"/>
                  </a:lnTo>
                  <a:lnTo>
                    <a:pt x="898" y="686"/>
                  </a:lnTo>
                  <a:lnTo>
                    <a:pt x="888" y="716"/>
                  </a:lnTo>
                  <a:lnTo>
                    <a:pt x="883" y="756"/>
                  </a:lnTo>
                  <a:lnTo>
                    <a:pt x="898" y="794"/>
                  </a:lnTo>
                  <a:lnTo>
                    <a:pt x="918" y="827"/>
                  </a:lnTo>
                  <a:lnTo>
                    <a:pt x="942" y="850"/>
                  </a:lnTo>
                  <a:lnTo>
                    <a:pt x="973" y="868"/>
                  </a:lnTo>
                  <a:lnTo>
                    <a:pt x="1007" y="875"/>
                  </a:lnTo>
                  <a:lnTo>
                    <a:pt x="1047" y="875"/>
                  </a:lnTo>
                  <a:lnTo>
                    <a:pt x="1093" y="868"/>
                  </a:lnTo>
                  <a:lnTo>
                    <a:pt x="1149" y="853"/>
                  </a:lnTo>
                  <a:lnTo>
                    <a:pt x="1154" y="853"/>
                  </a:lnTo>
                  <a:lnTo>
                    <a:pt x="1170" y="853"/>
                  </a:lnTo>
                  <a:lnTo>
                    <a:pt x="1195" y="905"/>
                  </a:lnTo>
                  <a:lnTo>
                    <a:pt x="1222" y="954"/>
                  </a:lnTo>
                  <a:lnTo>
                    <a:pt x="1249" y="992"/>
                  </a:lnTo>
                  <a:lnTo>
                    <a:pt x="1285" y="1027"/>
                  </a:lnTo>
                  <a:lnTo>
                    <a:pt x="1324" y="1053"/>
                  </a:lnTo>
                  <a:lnTo>
                    <a:pt x="1373" y="1075"/>
                  </a:lnTo>
                  <a:lnTo>
                    <a:pt x="1435" y="1087"/>
                  </a:lnTo>
                  <a:lnTo>
                    <a:pt x="1509" y="1095"/>
                  </a:lnTo>
                  <a:lnTo>
                    <a:pt x="1525" y="1091"/>
                  </a:lnTo>
                  <a:lnTo>
                    <a:pt x="1540" y="1087"/>
                  </a:lnTo>
                  <a:lnTo>
                    <a:pt x="1557" y="1081"/>
                  </a:lnTo>
                  <a:lnTo>
                    <a:pt x="1576" y="1075"/>
                  </a:lnTo>
                  <a:lnTo>
                    <a:pt x="1591" y="1067"/>
                  </a:lnTo>
                  <a:lnTo>
                    <a:pt x="1609" y="1061"/>
                  </a:lnTo>
                  <a:lnTo>
                    <a:pt x="1625" y="1056"/>
                  </a:lnTo>
                  <a:lnTo>
                    <a:pt x="1643" y="1050"/>
                  </a:lnTo>
                  <a:lnTo>
                    <a:pt x="1632" y="1103"/>
                  </a:lnTo>
                  <a:lnTo>
                    <a:pt x="1637" y="1157"/>
                  </a:lnTo>
                  <a:lnTo>
                    <a:pt x="1652" y="1211"/>
                  </a:lnTo>
                  <a:lnTo>
                    <a:pt x="1682" y="1259"/>
                  </a:lnTo>
                  <a:lnTo>
                    <a:pt x="1720" y="1301"/>
                  </a:lnTo>
                  <a:lnTo>
                    <a:pt x="1771" y="1333"/>
                  </a:lnTo>
                  <a:lnTo>
                    <a:pt x="1830" y="1354"/>
                  </a:lnTo>
                  <a:lnTo>
                    <a:pt x="1900" y="1363"/>
                  </a:lnTo>
                  <a:lnTo>
                    <a:pt x="1907" y="1417"/>
                  </a:lnTo>
                  <a:lnTo>
                    <a:pt x="1907" y="1466"/>
                  </a:lnTo>
                  <a:lnTo>
                    <a:pt x="1898" y="1507"/>
                  </a:lnTo>
                  <a:lnTo>
                    <a:pt x="1883" y="1544"/>
                  </a:lnTo>
                  <a:lnTo>
                    <a:pt x="1856" y="1575"/>
                  </a:lnTo>
                  <a:lnTo>
                    <a:pt x="1820" y="1606"/>
                  </a:lnTo>
                  <a:lnTo>
                    <a:pt x="1772" y="1636"/>
                  </a:lnTo>
                  <a:lnTo>
                    <a:pt x="1715" y="1667"/>
                  </a:lnTo>
                  <a:lnTo>
                    <a:pt x="1689" y="1668"/>
                  </a:lnTo>
                  <a:lnTo>
                    <a:pt x="1672" y="1671"/>
                  </a:lnTo>
                  <a:lnTo>
                    <a:pt x="1655" y="1673"/>
                  </a:lnTo>
                  <a:lnTo>
                    <a:pt x="1645" y="1674"/>
                  </a:lnTo>
                  <a:lnTo>
                    <a:pt x="1633" y="1674"/>
                  </a:lnTo>
                  <a:lnTo>
                    <a:pt x="1621" y="1674"/>
                  </a:lnTo>
                  <a:lnTo>
                    <a:pt x="1606" y="1674"/>
                  </a:lnTo>
                  <a:lnTo>
                    <a:pt x="1591" y="167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2656" y="1258"/>
              <a:ext cx="1542" cy="1263"/>
            </a:xfrm>
            <a:custGeom>
              <a:avLst/>
              <a:gdLst>
                <a:gd name="T0" fmla="*/ 212 w 3084"/>
                <a:gd name="T1" fmla="*/ 604 h 2527"/>
                <a:gd name="T2" fmla="*/ 190 w 3084"/>
                <a:gd name="T3" fmla="*/ 560 h 2527"/>
                <a:gd name="T4" fmla="*/ 163 w 3084"/>
                <a:gd name="T5" fmla="*/ 573 h 2527"/>
                <a:gd name="T6" fmla="*/ 143 w 3084"/>
                <a:gd name="T7" fmla="*/ 563 h 2527"/>
                <a:gd name="T8" fmla="*/ 137 w 3084"/>
                <a:gd name="T9" fmla="*/ 546 h 2527"/>
                <a:gd name="T10" fmla="*/ 74 w 3084"/>
                <a:gd name="T11" fmla="*/ 565 h 2527"/>
                <a:gd name="T12" fmla="*/ 38 w 3084"/>
                <a:gd name="T13" fmla="*/ 532 h 2527"/>
                <a:gd name="T14" fmla="*/ 34 w 3084"/>
                <a:gd name="T15" fmla="*/ 511 h 2527"/>
                <a:gd name="T16" fmla="*/ 45 w 3084"/>
                <a:gd name="T17" fmla="*/ 481 h 2527"/>
                <a:gd name="T18" fmla="*/ 48 w 3084"/>
                <a:gd name="T19" fmla="*/ 450 h 2527"/>
                <a:gd name="T20" fmla="*/ 33 w 3084"/>
                <a:gd name="T21" fmla="*/ 433 h 2527"/>
                <a:gd name="T22" fmla="*/ 43 w 3084"/>
                <a:gd name="T23" fmla="*/ 419 h 2527"/>
                <a:gd name="T24" fmla="*/ 100 w 3084"/>
                <a:gd name="T25" fmla="*/ 358 h 2527"/>
                <a:gd name="T26" fmla="*/ 70 w 3084"/>
                <a:gd name="T27" fmla="*/ 302 h 2527"/>
                <a:gd name="T28" fmla="*/ 15 w 3084"/>
                <a:gd name="T29" fmla="*/ 292 h 2527"/>
                <a:gd name="T30" fmla="*/ 6 w 3084"/>
                <a:gd name="T31" fmla="*/ 268 h 2527"/>
                <a:gd name="T32" fmla="*/ 6 w 3084"/>
                <a:gd name="T33" fmla="*/ 238 h 2527"/>
                <a:gd name="T34" fmla="*/ 48 w 3084"/>
                <a:gd name="T35" fmla="*/ 223 h 2527"/>
                <a:gd name="T36" fmla="*/ 45 w 3084"/>
                <a:gd name="T37" fmla="*/ 186 h 2527"/>
                <a:gd name="T38" fmla="*/ 67 w 3084"/>
                <a:gd name="T39" fmla="*/ 135 h 2527"/>
                <a:gd name="T40" fmla="*/ 152 w 3084"/>
                <a:gd name="T41" fmla="*/ 108 h 2527"/>
                <a:gd name="T42" fmla="*/ 213 w 3084"/>
                <a:gd name="T43" fmla="*/ 115 h 2527"/>
                <a:gd name="T44" fmla="*/ 243 w 3084"/>
                <a:gd name="T45" fmla="*/ 122 h 2527"/>
                <a:gd name="T46" fmla="*/ 234 w 3084"/>
                <a:gd name="T47" fmla="*/ 98 h 2527"/>
                <a:gd name="T48" fmla="*/ 262 w 3084"/>
                <a:gd name="T49" fmla="*/ 82 h 2527"/>
                <a:gd name="T50" fmla="*/ 259 w 3084"/>
                <a:gd name="T51" fmla="*/ 66 h 2527"/>
                <a:gd name="T52" fmla="*/ 260 w 3084"/>
                <a:gd name="T53" fmla="*/ 53 h 2527"/>
                <a:gd name="T54" fmla="*/ 333 w 3084"/>
                <a:gd name="T55" fmla="*/ 15 h 2527"/>
                <a:gd name="T56" fmla="*/ 402 w 3084"/>
                <a:gd name="T57" fmla="*/ 38 h 2527"/>
                <a:gd name="T58" fmla="*/ 430 w 3084"/>
                <a:gd name="T59" fmla="*/ 19 h 2527"/>
                <a:gd name="T60" fmla="*/ 481 w 3084"/>
                <a:gd name="T61" fmla="*/ 0 h 2527"/>
                <a:gd name="T62" fmla="*/ 505 w 3084"/>
                <a:gd name="T63" fmla="*/ 28 h 2527"/>
                <a:gd name="T64" fmla="*/ 493 w 3084"/>
                <a:gd name="T65" fmla="*/ 49 h 2527"/>
                <a:gd name="T66" fmla="*/ 510 w 3084"/>
                <a:gd name="T67" fmla="*/ 58 h 2527"/>
                <a:gd name="T68" fmla="*/ 542 w 3084"/>
                <a:gd name="T69" fmla="*/ 49 h 2527"/>
                <a:gd name="T70" fmla="*/ 613 w 3084"/>
                <a:gd name="T71" fmla="*/ 58 h 2527"/>
                <a:gd name="T72" fmla="*/ 631 w 3084"/>
                <a:gd name="T73" fmla="*/ 95 h 2527"/>
                <a:gd name="T74" fmla="*/ 624 w 3084"/>
                <a:gd name="T75" fmla="*/ 109 h 2527"/>
                <a:gd name="T76" fmla="*/ 639 w 3084"/>
                <a:gd name="T77" fmla="*/ 116 h 2527"/>
                <a:gd name="T78" fmla="*/ 683 w 3084"/>
                <a:gd name="T79" fmla="*/ 122 h 2527"/>
                <a:gd name="T80" fmla="*/ 771 w 3084"/>
                <a:gd name="T81" fmla="*/ 198 h 2527"/>
                <a:gd name="T82" fmla="*/ 741 w 3084"/>
                <a:gd name="T83" fmla="*/ 265 h 2527"/>
                <a:gd name="T84" fmla="*/ 701 w 3084"/>
                <a:gd name="T85" fmla="*/ 283 h 2527"/>
                <a:gd name="T86" fmla="*/ 697 w 3084"/>
                <a:gd name="T87" fmla="*/ 295 h 2527"/>
                <a:gd name="T88" fmla="*/ 712 w 3084"/>
                <a:gd name="T89" fmla="*/ 306 h 2527"/>
                <a:gd name="T90" fmla="*/ 715 w 3084"/>
                <a:gd name="T91" fmla="*/ 323 h 2527"/>
                <a:gd name="T92" fmla="*/ 696 w 3084"/>
                <a:gd name="T93" fmla="*/ 327 h 2527"/>
                <a:gd name="T94" fmla="*/ 685 w 3084"/>
                <a:gd name="T95" fmla="*/ 332 h 2527"/>
                <a:gd name="T96" fmla="*/ 705 w 3084"/>
                <a:gd name="T97" fmla="*/ 354 h 2527"/>
                <a:gd name="T98" fmla="*/ 733 w 3084"/>
                <a:gd name="T99" fmla="*/ 407 h 2527"/>
                <a:gd name="T100" fmla="*/ 695 w 3084"/>
                <a:gd name="T101" fmla="*/ 478 h 2527"/>
                <a:gd name="T102" fmla="*/ 624 w 3084"/>
                <a:gd name="T103" fmla="*/ 511 h 2527"/>
                <a:gd name="T104" fmla="*/ 598 w 3084"/>
                <a:gd name="T105" fmla="*/ 515 h 2527"/>
                <a:gd name="T106" fmla="*/ 577 w 3084"/>
                <a:gd name="T107" fmla="*/ 519 h 2527"/>
                <a:gd name="T108" fmla="*/ 560 w 3084"/>
                <a:gd name="T109" fmla="*/ 515 h 2527"/>
                <a:gd name="T110" fmla="*/ 541 w 3084"/>
                <a:gd name="T111" fmla="*/ 504 h 2527"/>
                <a:gd name="T112" fmla="*/ 532 w 3084"/>
                <a:gd name="T113" fmla="*/ 526 h 2527"/>
                <a:gd name="T114" fmla="*/ 510 w 3084"/>
                <a:gd name="T115" fmla="*/ 567 h 2527"/>
                <a:gd name="T116" fmla="*/ 441 w 3084"/>
                <a:gd name="T117" fmla="*/ 601 h 2527"/>
                <a:gd name="T118" fmla="*/ 398 w 3084"/>
                <a:gd name="T119" fmla="*/ 570 h 2527"/>
                <a:gd name="T120" fmla="*/ 386 w 3084"/>
                <a:gd name="T121" fmla="*/ 542 h 2527"/>
                <a:gd name="T122" fmla="*/ 356 w 3084"/>
                <a:gd name="T123" fmla="*/ 591 h 2527"/>
                <a:gd name="T124" fmla="*/ 265 w 3084"/>
                <a:gd name="T125" fmla="*/ 631 h 2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4"/>
                <a:gd name="T190" fmla="*/ 0 h 2527"/>
                <a:gd name="T191" fmla="*/ 3084 w 3084"/>
                <a:gd name="T192" fmla="*/ 2527 h 2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4" h="2527">
                  <a:moveTo>
                    <a:pt x="1058" y="2527"/>
                  </a:moveTo>
                  <a:lnTo>
                    <a:pt x="985" y="2506"/>
                  </a:lnTo>
                  <a:lnTo>
                    <a:pt x="928" y="2482"/>
                  </a:lnTo>
                  <a:lnTo>
                    <a:pt x="882" y="2451"/>
                  </a:lnTo>
                  <a:lnTo>
                    <a:pt x="850" y="2417"/>
                  </a:lnTo>
                  <a:lnTo>
                    <a:pt x="824" y="2376"/>
                  </a:lnTo>
                  <a:lnTo>
                    <a:pt x="807" y="2332"/>
                  </a:lnTo>
                  <a:lnTo>
                    <a:pt x="792" y="2280"/>
                  </a:lnTo>
                  <a:lnTo>
                    <a:pt x="782" y="2224"/>
                  </a:lnTo>
                  <a:lnTo>
                    <a:pt x="760" y="2242"/>
                  </a:lnTo>
                  <a:lnTo>
                    <a:pt x="739" y="2256"/>
                  </a:lnTo>
                  <a:lnTo>
                    <a:pt x="717" y="2270"/>
                  </a:lnTo>
                  <a:lnTo>
                    <a:pt x="697" y="2280"/>
                  </a:lnTo>
                  <a:lnTo>
                    <a:pt x="673" y="2287"/>
                  </a:lnTo>
                  <a:lnTo>
                    <a:pt x="651" y="2293"/>
                  </a:lnTo>
                  <a:lnTo>
                    <a:pt x="629" y="2298"/>
                  </a:lnTo>
                  <a:lnTo>
                    <a:pt x="607" y="2304"/>
                  </a:lnTo>
                  <a:lnTo>
                    <a:pt x="590" y="2284"/>
                  </a:lnTo>
                  <a:lnTo>
                    <a:pt x="580" y="2267"/>
                  </a:lnTo>
                  <a:lnTo>
                    <a:pt x="571" y="2252"/>
                  </a:lnTo>
                  <a:lnTo>
                    <a:pt x="568" y="2239"/>
                  </a:lnTo>
                  <a:lnTo>
                    <a:pt x="563" y="2225"/>
                  </a:lnTo>
                  <a:lnTo>
                    <a:pt x="559" y="2212"/>
                  </a:lnTo>
                  <a:lnTo>
                    <a:pt x="554" y="2199"/>
                  </a:lnTo>
                  <a:lnTo>
                    <a:pt x="546" y="2187"/>
                  </a:lnTo>
                  <a:lnTo>
                    <a:pt x="491" y="2221"/>
                  </a:lnTo>
                  <a:lnTo>
                    <a:pt x="440" y="2247"/>
                  </a:lnTo>
                  <a:lnTo>
                    <a:pt x="389" y="2262"/>
                  </a:lnTo>
                  <a:lnTo>
                    <a:pt x="342" y="2268"/>
                  </a:lnTo>
                  <a:lnTo>
                    <a:pt x="294" y="2261"/>
                  </a:lnTo>
                  <a:lnTo>
                    <a:pt x="250" y="2243"/>
                  </a:lnTo>
                  <a:lnTo>
                    <a:pt x="206" y="2212"/>
                  </a:lnTo>
                  <a:lnTo>
                    <a:pt x="165" y="2169"/>
                  </a:lnTo>
                  <a:lnTo>
                    <a:pt x="157" y="2148"/>
                  </a:lnTo>
                  <a:lnTo>
                    <a:pt x="150" y="2129"/>
                  </a:lnTo>
                  <a:lnTo>
                    <a:pt x="145" y="2112"/>
                  </a:lnTo>
                  <a:lnTo>
                    <a:pt x="141" y="2094"/>
                  </a:lnTo>
                  <a:lnTo>
                    <a:pt x="136" y="2076"/>
                  </a:lnTo>
                  <a:lnTo>
                    <a:pt x="135" y="2060"/>
                  </a:lnTo>
                  <a:lnTo>
                    <a:pt x="135" y="2044"/>
                  </a:lnTo>
                  <a:lnTo>
                    <a:pt x="135" y="2027"/>
                  </a:lnTo>
                  <a:lnTo>
                    <a:pt x="145" y="2011"/>
                  </a:lnTo>
                  <a:lnTo>
                    <a:pt x="157" y="1988"/>
                  </a:lnTo>
                  <a:lnTo>
                    <a:pt x="169" y="1958"/>
                  </a:lnTo>
                  <a:lnTo>
                    <a:pt x="180" y="1927"/>
                  </a:lnTo>
                  <a:lnTo>
                    <a:pt x="189" y="1893"/>
                  </a:lnTo>
                  <a:lnTo>
                    <a:pt x="197" y="1863"/>
                  </a:lnTo>
                  <a:lnTo>
                    <a:pt x="203" y="1837"/>
                  </a:lnTo>
                  <a:lnTo>
                    <a:pt x="206" y="1821"/>
                  </a:lnTo>
                  <a:lnTo>
                    <a:pt x="191" y="1803"/>
                  </a:lnTo>
                  <a:lnTo>
                    <a:pt x="177" y="1788"/>
                  </a:lnTo>
                  <a:lnTo>
                    <a:pt x="165" y="1773"/>
                  </a:lnTo>
                  <a:lnTo>
                    <a:pt x="155" y="1760"/>
                  </a:lnTo>
                  <a:lnTo>
                    <a:pt x="143" y="1747"/>
                  </a:lnTo>
                  <a:lnTo>
                    <a:pt x="131" y="1735"/>
                  </a:lnTo>
                  <a:lnTo>
                    <a:pt x="118" y="1723"/>
                  </a:lnTo>
                  <a:lnTo>
                    <a:pt x="104" y="1714"/>
                  </a:lnTo>
                  <a:lnTo>
                    <a:pt x="104" y="1710"/>
                  </a:lnTo>
                  <a:lnTo>
                    <a:pt x="104" y="1705"/>
                  </a:lnTo>
                  <a:lnTo>
                    <a:pt x="170" y="1679"/>
                  </a:lnTo>
                  <a:lnTo>
                    <a:pt x="235" y="1643"/>
                  </a:lnTo>
                  <a:lnTo>
                    <a:pt x="293" y="1599"/>
                  </a:lnTo>
                  <a:lnTo>
                    <a:pt x="342" y="1549"/>
                  </a:lnTo>
                  <a:lnTo>
                    <a:pt x="377" y="1493"/>
                  </a:lnTo>
                  <a:lnTo>
                    <a:pt x="401" y="1434"/>
                  </a:lnTo>
                  <a:lnTo>
                    <a:pt x="405" y="1373"/>
                  </a:lnTo>
                  <a:lnTo>
                    <a:pt x="391" y="1313"/>
                  </a:lnTo>
                  <a:lnTo>
                    <a:pt x="352" y="1271"/>
                  </a:lnTo>
                  <a:lnTo>
                    <a:pt x="315" y="1239"/>
                  </a:lnTo>
                  <a:lnTo>
                    <a:pt x="277" y="1211"/>
                  </a:lnTo>
                  <a:lnTo>
                    <a:pt x="242" y="1193"/>
                  </a:lnTo>
                  <a:lnTo>
                    <a:pt x="199" y="1178"/>
                  </a:lnTo>
                  <a:lnTo>
                    <a:pt x="158" y="1171"/>
                  </a:lnTo>
                  <a:lnTo>
                    <a:pt x="111" y="1166"/>
                  </a:lnTo>
                  <a:lnTo>
                    <a:pt x="62" y="1169"/>
                  </a:lnTo>
                  <a:lnTo>
                    <a:pt x="53" y="1149"/>
                  </a:lnTo>
                  <a:lnTo>
                    <a:pt x="46" y="1129"/>
                  </a:lnTo>
                  <a:lnTo>
                    <a:pt x="38" y="1109"/>
                  </a:lnTo>
                  <a:lnTo>
                    <a:pt x="31" y="1091"/>
                  </a:lnTo>
                  <a:lnTo>
                    <a:pt x="23" y="1072"/>
                  </a:lnTo>
                  <a:lnTo>
                    <a:pt x="16" y="1056"/>
                  </a:lnTo>
                  <a:lnTo>
                    <a:pt x="7" y="1039"/>
                  </a:lnTo>
                  <a:lnTo>
                    <a:pt x="0" y="1026"/>
                  </a:lnTo>
                  <a:lnTo>
                    <a:pt x="7" y="985"/>
                  </a:lnTo>
                  <a:lnTo>
                    <a:pt x="24" y="954"/>
                  </a:lnTo>
                  <a:lnTo>
                    <a:pt x="50" y="930"/>
                  </a:lnTo>
                  <a:lnTo>
                    <a:pt x="80" y="915"/>
                  </a:lnTo>
                  <a:lnTo>
                    <a:pt x="114" y="905"/>
                  </a:lnTo>
                  <a:lnTo>
                    <a:pt x="153" y="899"/>
                  </a:lnTo>
                  <a:lnTo>
                    <a:pt x="192" y="895"/>
                  </a:lnTo>
                  <a:lnTo>
                    <a:pt x="237" y="893"/>
                  </a:lnTo>
                  <a:lnTo>
                    <a:pt x="214" y="843"/>
                  </a:lnTo>
                  <a:lnTo>
                    <a:pt x="197" y="806"/>
                  </a:lnTo>
                  <a:lnTo>
                    <a:pt x="186" y="774"/>
                  </a:lnTo>
                  <a:lnTo>
                    <a:pt x="180" y="745"/>
                  </a:lnTo>
                  <a:lnTo>
                    <a:pt x="179" y="716"/>
                  </a:lnTo>
                  <a:lnTo>
                    <a:pt x="184" y="683"/>
                  </a:lnTo>
                  <a:lnTo>
                    <a:pt x="196" y="645"/>
                  </a:lnTo>
                  <a:lnTo>
                    <a:pt x="216" y="598"/>
                  </a:lnTo>
                  <a:lnTo>
                    <a:pt x="265" y="540"/>
                  </a:lnTo>
                  <a:lnTo>
                    <a:pt x="323" y="499"/>
                  </a:lnTo>
                  <a:lnTo>
                    <a:pt x="386" y="468"/>
                  </a:lnTo>
                  <a:lnTo>
                    <a:pt x="456" y="450"/>
                  </a:lnTo>
                  <a:lnTo>
                    <a:pt x="527" y="438"/>
                  </a:lnTo>
                  <a:lnTo>
                    <a:pt x="605" y="434"/>
                  </a:lnTo>
                  <a:lnTo>
                    <a:pt x="687" y="432"/>
                  </a:lnTo>
                  <a:lnTo>
                    <a:pt x="771" y="437"/>
                  </a:lnTo>
                  <a:lnTo>
                    <a:pt x="804" y="447"/>
                  </a:lnTo>
                  <a:lnTo>
                    <a:pt x="831" y="457"/>
                  </a:lnTo>
                  <a:lnTo>
                    <a:pt x="853" y="463"/>
                  </a:lnTo>
                  <a:lnTo>
                    <a:pt x="873" y="469"/>
                  </a:lnTo>
                  <a:lnTo>
                    <a:pt x="892" y="474"/>
                  </a:lnTo>
                  <a:lnTo>
                    <a:pt x="914" y="478"/>
                  </a:lnTo>
                  <a:lnTo>
                    <a:pt x="940" y="484"/>
                  </a:lnTo>
                  <a:lnTo>
                    <a:pt x="975" y="491"/>
                  </a:lnTo>
                  <a:lnTo>
                    <a:pt x="975" y="486"/>
                  </a:lnTo>
                  <a:lnTo>
                    <a:pt x="975" y="481"/>
                  </a:lnTo>
                  <a:lnTo>
                    <a:pt x="955" y="446"/>
                  </a:lnTo>
                  <a:lnTo>
                    <a:pt x="943" y="418"/>
                  </a:lnTo>
                  <a:lnTo>
                    <a:pt x="936" y="394"/>
                  </a:lnTo>
                  <a:lnTo>
                    <a:pt x="941" y="375"/>
                  </a:lnTo>
                  <a:lnTo>
                    <a:pt x="951" y="359"/>
                  </a:lnTo>
                  <a:lnTo>
                    <a:pt x="974" y="347"/>
                  </a:lnTo>
                  <a:lnTo>
                    <a:pt x="1006" y="336"/>
                  </a:lnTo>
                  <a:lnTo>
                    <a:pt x="1048" y="330"/>
                  </a:lnTo>
                  <a:lnTo>
                    <a:pt x="1053" y="317"/>
                  </a:lnTo>
                  <a:lnTo>
                    <a:pt x="1058" y="313"/>
                  </a:lnTo>
                  <a:lnTo>
                    <a:pt x="1047" y="294"/>
                  </a:lnTo>
                  <a:lnTo>
                    <a:pt x="1041" y="279"/>
                  </a:lnTo>
                  <a:lnTo>
                    <a:pt x="1036" y="267"/>
                  </a:lnTo>
                  <a:lnTo>
                    <a:pt x="1036" y="258"/>
                  </a:lnTo>
                  <a:lnTo>
                    <a:pt x="1035" y="248"/>
                  </a:lnTo>
                  <a:lnTo>
                    <a:pt x="1036" y="239"/>
                  </a:lnTo>
                  <a:lnTo>
                    <a:pt x="1036" y="227"/>
                  </a:lnTo>
                  <a:lnTo>
                    <a:pt x="1038" y="214"/>
                  </a:lnTo>
                  <a:lnTo>
                    <a:pt x="1087" y="158"/>
                  </a:lnTo>
                  <a:lnTo>
                    <a:pt x="1143" y="116"/>
                  </a:lnTo>
                  <a:lnTo>
                    <a:pt x="1203" y="85"/>
                  </a:lnTo>
                  <a:lnTo>
                    <a:pt x="1266" y="68"/>
                  </a:lnTo>
                  <a:lnTo>
                    <a:pt x="1330" y="60"/>
                  </a:lnTo>
                  <a:lnTo>
                    <a:pt x="1398" y="66"/>
                  </a:lnTo>
                  <a:lnTo>
                    <a:pt x="1468" y="84"/>
                  </a:lnTo>
                  <a:lnTo>
                    <a:pt x="1541" y="116"/>
                  </a:lnTo>
                  <a:lnTo>
                    <a:pt x="1580" y="141"/>
                  </a:lnTo>
                  <a:lnTo>
                    <a:pt x="1609" y="155"/>
                  </a:lnTo>
                  <a:lnTo>
                    <a:pt x="1631" y="156"/>
                  </a:lnTo>
                  <a:lnTo>
                    <a:pt x="1649" y="150"/>
                  </a:lnTo>
                  <a:lnTo>
                    <a:pt x="1666" y="133"/>
                  </a:lnTo>
                  <a:lnTo>
                    <a:pt x="1690" y="107"/>
                  </a:lnTo>
                  <a:lnTo>
                    <a:pt x="1722" y="78"/>
                  </a:lnTo>
                  <a:lnTo>
                    <a:pt x="1767" y="44"/>
                  </a:lnTo>
                  <a:lnTo>
                    <a:pt x="1797" y="31"/>
                  </a:lnTo>
                  <a:lnTo>
                    <a:pt x="1838" y="17"/>
                  </a:lnTo>
                  <a:lnTo>
                    <a:pt x="1880" y="6"/>
                  </a:lnTo>
                  <a:lnTo>
                    <a:pt x="1926" y="0"/>
                  </a:lnTo>
                  <a:lnTo>
                    <a:pt x="1965" y="1"/>
                  </a:lnTo>
                  <a:lnTo>
                    <a:pt x="2001" y="17"/>
                  </a:lnTo>
                  <a:lnTo>
                    <a:pt x="2023" y="47"/>
                  </a:lnTo>
                  <a:lnTo>
                    <a:pt x="2033" y="97"/>
                  </a:lnTo>
                  <a:lnTo>
                    <a:pt x="2023" y="112"/>
                  </a:lnTo>
                  <a:lnTo>
                    <a:pt x="2013" y="130"/>
                  </a:lnTo>
                  <a:lnTo>
                    <a:pt x="2001" y="144"/>
                  </a:lnTo>
                  <a:lnTo>
                    <a:pt x="1991" y="162"/>
                  </a:lnTo>
                  <a:lnTo>
                    <a:pt x="1981" y="178"/>
                  </a:lnTo>
                  <a:lnTo>
                    <a:pt x="1974" y="198"/>
                  </a:lnTo>
                  <a:lnTo>
                    <a:pt x="1970" y="217"/>
                  </a:lnTo>
                  <a:lnTo>
                    <a:pt x="1972" y="240"/>
                  </a:lnTo>
                  <a:lnTo>
                    <a:pt x="1994" y="239"/>
                  </a:lnTo>
                  <a:lnTo>
                    <a:pt x="2018" y="236"/>
                  </a:lnTo>
                  <a:lnTo>
                    <a:pt x="2043" y="232"/>
                  </a:lnTo>
                  <a:lnTo>
                    <a:pt x="2069" y="227"/>
                  </a:lnTo>
                  <a:lnTo>
                    <a:pt x="2093" y="220"/>
                  </a:lnTo>
                  <a:lnTo>
                    <a:pt x="2118" y="214"/>
                  </a:lnTo>
                  <a:lnTo>
                    <a:pt x="2142" y="205"/>
                  </a:lnTo>
                  <a:lnTo>
                    <a:pt x="2167" y="196"/>
                  </a:lnTo>
                  <a:lnTo>
                    <a:pt x="2217" y="198"/>
                  </a:lnTo>
                  <a:lnTo>
                    <a:pt x="2276" y="201"/>
                  </a:lnTo>
                  <a:lnTo>
                    <a:pt x="2337" y="205"/>
                  </a:lnTo>
                  <a:lnTo>
                    <a:pt x="2398" y="215"/>
                  </a:lnTo>
                  <a:lnTo>
                    <a:pt x="2451" y="232"/>
                  </a:lnTo>
                  <a:lnTo>
                    <a:pt x="2495" y="260"/>
                  </a:lnTo>
                  <a:lnTo>
                    <a:pt x="2526" y="301"/>
                  </a:lnTo>
                  <a:lnTo>
                    <a:pt x="2538" y="357"/>
                  </a:lnTo>
                  <a:lnTo>
                    <a:pt x="2529" y="369"/>
                  </a:lnTo>
                  <a:lnTo>
                    <a:pt x="2521" y="381"/>
                  </a:lnTo>
                  <a:lnTo>
                    <a:pt x="2514" y="391"/>
                  </a:lnTo>
                  <a:lnTo>
                    <a:pt x="2509" y="401"/>
                  </a:lnTo>
                  <a:lnTo>
                    <a:pt x="2502" y="412"/>
                  </a:lnTo>
                  <a:lnTo>
                    <a:pt x="2498" y="425"/>
                  </a:lnTo>
                  <a:lnTo>
                    <a:pt x="2495" y="438"/>
                  </a:lnTo>
                  <a:lnTo>
                    <a:pt x="2495" y="455"/>
                  </a:lnTo>
                  <a:lnTo>
                    <a:pt x="2502" y="459"/>
                  </a:lnTo>
                  <a:lnTo>
                    <a:pt x="2515" y="462"/>
                  </a:lnTo>
                  <a:lnTo>
                    <a:pt x="2532" y="463"/>
                  </a:lnTo>
                  <a:lnTo>
                    <a:pt x="2555" y="465"/>
                  </a:lnTo>
                  <a:lnTo>
                    <a:pt x="2575" y="463"/>
                  </a:lnTo>
                  <a:lnTo>
                    <a:pt x="2595" y="463"/>
                  </a:lnTo>
                  <a:lnTo>
                    <a:pt x="2614" y="463"/>
                  </a:lnTo>
                  <a:lnTo>
                    <a:pt x="2629" y="463"/>
                  </a:lnTo>
                  <a:lnTo>
                    <a:pt x="2731" y="488"/>
                  </a:lnTo>
                  <a:lnTo>
                    <a:pt x="2831" y="527"/>
                  </a:lnTo>
                  <a:lnTo>
                    <a:pt x="2920" y="577"/>
                  </a:lnTo>
                  <a:lnTo>
                    <a:pt x="2998" y="641"/>
                  </a:lnTo>
                  <a:lnTo>
                    <a:pt x="3052" y="711"/>
                  </a:lnTo>
                  <a:lnTo>
                    <a:pt x="3083" y="794"/>
                  </a:lnTo>
                  <a:lnTo>
                    <a:pt x="3084" y="887"/>
                  </a:lnTo>
                  <a:lnTo>
                    <a:pt x="3050" y="991"/>
                  </a:lnTo>
                  <a:lnTo>
                    <a:pt x="3022" y="1017"/>
                  </a:lnTo>
                  <a:lnTo>
                    <a:pt x="2994" y="1041"/>
                  </a:lnTo>
                  <a:lnTo>
                    <a:pt x="2964" y="1060"/>
                  </a:lnTo>
                  <a:lnTo>
                    <a:pt x="2935" y="1079"/>
                  </a:lnTo>
                  <a:lnTo>
                    <a:pt x="2903" y="1093"/>
                  </a:lnTo>
                  <a:lnTo>
                    <a:pt x="2870" y="1107"/>
                  </a:lnTo>
                  <a:lnTo>
                    <a:pt x="2836" y="1121"/>
                  </a:lnTo>
                  <a:lnTo>
                    <a:pt x="2804" y="1134"/>
                  </a:lnTo>
                  <a:lnTo>
                    <a:pt x="2797" y="1138"/>
                  </a:lnTo>
                  <a:lnTo>
                    <a:pt x="2794" y="1149"/>
                  </a:lnTo>
                  <a:lnTo>
                    <a:pt x="2791" y="1156"/>
                  </a:lnTo>
                  <a:lnTo>
                    <a:pt x="2789" y="1168"/>
                  </a:lnTo>
                  <a:lnTo>
                    <a:pt x="2785" y="1183"/>
                  </a:lnTo>
                  <a:lnTo>
                    <a:pt x="2784" y="1205"/>
                  </a:lnTo>
                  <a:lnTo>
                    <a:pt x="2804" y="1209"/>
                  </a:lnTo>
                  <a:lnTo>
                    <a:pt x="2821" y="1214"/>
                  </a:lnTo>
                  <a:lnTo>
                    <a:pt x="2836" y="1218"/>
                  </a:lnTo>
                  <a:lnTo>
                    <a:pt x="2848" y="1224"/>
                  </a:lnTo>
                  <a:lnTo>
                    <a:pt x="2857" y="1231"/>
                  </a:lnTo>
                  <a:lnTo>
                    <a:pt x="2864" y="1243"/>
                  </a:lnTo>
                  <a:lnTo>
                    <a:pt x="2869" y="1261"/>
                  </a:lnTo>
                  <a:lnTo>
                    <a:pt x="2875" y="1286"/>
                  </a:lnTo>
                  <a:lnTo>
                    <a:pt x="2860" y="1293"/>
                  </a:lnTo>
                  <a:lnTo>
                    <a:pt x="2845" y="1301"/>
                  </a:lnTo>
                  <a:lnTo>
                    <a:pt x="2830" y="1304"/>
                  </a:lnTo>
                  <a:lnTo>
                    <a:pt x="2814" y="1308"/>
                  </a:lnTo>
                  <a:lnTo>
                    <a:pt x="2799" y="1310"/>
                  </a:lnTo>
                  <a:lnTo>
                    <a:pt x="2784" y="1311"/>
                  </a:lnTo>
                  <a:lnTo>
                    <a:pt x="2769" y="1311"/>
                  </a:lnTo>
                  <a:lnTo>
                    <a:pt x="2753" y="1313"/>
                  </a:lnTo>
                  <a:lnTo>
                    <a:pt x="2746" y="1317"/>
                  </a:lnTo>
                  <a:lnTo>
                    <a:pt x="2743" y="1324"/>
                  </a:lnTo>
                  <a:lnTo>
                    <a:pt x="2740" y="1329"/>
                  </a:lnTo>
                  <a:lnTo>
                    <a:pt x="2738" y="1336"/>
                  </a:lnTo>
                  <a:lnTo>
                    <a:pt x="2735" y="1344"/>
                  </a:lnTo>
                  <a:lnTo>
                    <a:pt x="2733" y="1357"/>
                  </a:lnTo>
                  <a:lnTo>
                    <a:pt x="2777" y="1386"/>
                  </a:lnTo>
                  <a:lnTo>
                    <a:pt x="2818" y="1419"/>
                  </a:lnTo>
                  <a:lnTo>
                    <a:pt x="2852" y="1453"/>
                  </a:lnTo>
                  <a:lnTo>
                    <a:pt x="2881" y="1491"/>
                  </a:lnTo>
                  <a:lnTo>
                    <a:pt x="2901" y="1533"/>
                  </a:lnTo>
                  <a:lnTo>
                    <a:pt x="2918" y="1578"/>
                  </a:lnTo>
                  <a:lnTo>
                    <a:pt x="2930" y="1629"/>
                  </a:lnTo>
                  <a:lnTo>
                    <a:pt x="2937" y="1688"/>
                  </a:lnTo>
                  <a:lnTo>
                    <a:pt x="2916" y="1751"/>
                  </a:lnTo>
                  <a:lnTo>
                    <a:pt x="2881" y="1812"/>
                  </a:lnTo>
                  <a:lnTo>
                    <a:pt x="2835" y="1865"/>
                  </a:lnTo>
                  <a:lnTo>
                    <a:pt x="2780" y="1915"/>
                  </a:lnTo>
                  <a:lnTo>
                    <a:pt x="2716" y="1958"/>
                  </a:lnTo>
                  <a:lnTo>
                    <a:pt x="2651" y="1993"/>
                  </a:lnTo>
                  <a:lnTo>
                    <a:pt x="2582" y="2023"/>
                  </a:lnTo>
                  <a:lnTo>
                    <a:pt x="2517" y="2045"/>
                  </a:lnTo>
                  <a:lnTo>
                    <a:pt x="2495" y="2045"/>
                  </a:lnTo>
                  <a:lnTo>
                    <a:pt x="2473" y="2045"/>
                  </a:lnTo>
                  <a:lnTo>
                    <a:pt x="2451" y="2045"/>
                  </a:lnTo>
                  <a:lnTo>
                    <a:pt x="2431" y="2050"/>
                  </a:lnTo>
                  <a:lnTo>
                    <a:pt x="2410" y="2052"/>
                  </a:lnTo>
                  <a:lnTo>
                    <a:pt x="2392" y="2060"/>
                  </a:lnTo>
                  <a:lnTo>
                    <a:pt x="2375" y="2067"/>
                  </a:lnTo>
                  <a:lnTo>
                    <a:pt x="2363" y="2081"/>
                  </a:lnTo>
                  <a:lnTo>
                    <a:pt x="2342" y="2079"/>
                  </a:lnTo>
                  <a:lnTo>
                    <a:pt x="2325" y="2078"/>
                  </a:lnTo>
                  <a:lnTo>
                    <a:pt x="2308" y="2076"/>
                  </a:lnTo>
                  <a:lnTo>
                    <a:pt x="2293" y="2075"/>
                  </a:lnTo>
                  <a:lnTo>
                    <a:pt x="2276" y="2072"/>
                  </a:lnTo>
                  <a:lnTo>
                    <a:pt x="2262" y="2069"/>
                  </a:lnTo>
                  <a:lnTo>
                    <a:pt x="2249" y="2066"/>
                  </a:lnTo>
                  <a:lnTo>
                    <a:pt x="2239" y="2063"/>
                  </a:lnTo>
                  <a:lnTo>
                    <a:pt x="2213" y="2047"/>
                  </a:lnTo>
                  <a:lnTo>
                    <a:pt x="2196" y="2036"/>
                  </a:lnTo>
                  <a:lnTo>
                    <a:pt x="2183" y="2027"/>
                  </a:lnTo>
                  <a:lnTo>
                    <a:pt x="2174" y="2023"/>
                  </a:lnTo>
                  <a:lnTo>
                    <a:pt x="2162" y="2019"/>
                  </a:lnTo>
                  <a:lnTo>
                    <a:pt x="2157" y="2019"/>
                  </a:lnTo>
                  <a:lnTo>
                    <a:pt x="2150" y="2027"/>
                  </a:lnTo>
                  <a:lnTo>
                    <a:pt x="2144" y="2047"/>
                  </a:lnTo>
                  <a:lnTo>
                    <a:pt x="2133" y="2075"/>
                  </a:lnTo>
                  <a:lnTo>
                    <a:pt x="2125" y="2107"/>
                  </a:lnTo>
                  <a:lnTo>
                    <a:pt x="2113" y="2140"/>
                  </a:lnTo>
                  <a:lnTo>
                    <a:pt x="2103" y="2172"/>
                  </a:lnTo>
                  <a:lnTo>
                    <a:pt x="2093" y="2200"/>
                  </a:lnTo>
                  <a:lnTo>
                    <a:pt x="2086" y="2224"/>
                  </a:lnTo>
                  <a:lnTo>
                    <a:pt x="2042" y="2271"/>
                  </a:lnTo>
                  <a:lnTo>
                    <a:pt x="1994" y="2317"/>
                  </a:lnTo>
                  <a:lnTo>
                    <a:pt x="1941" y="2355"/>
                  </a:lnTo>
                  <a:lnTo>
                    <a:pt x="1887" y="2386"/>
                  </a:lnTo>
                  <a:lnTo>
                    <a:pt x="1826" y="2403"/>
                  </a:lnTo>
                  <a:lnTo>
                    <a:pt x="1767" y="2407"/>
                  </a:lnTo>
                  <a:lnTo>
                    <a:pt x="1705" y="2391"/>
                  </a:lnTo>
                  <a:lnTo>
                    <a:pt x="1644" y="2357"/>
                  </a:lnTo>
                  <a:lnTo>
                    <a:pt x="1626" y="2332"/>
                  </a:lnTo>
                  <a:lnTo>
                    <a:pt x="1610" y="2308"/>
                  </a:lnTo>
                  <a:lnTo>
                    <a:pt x="1593" y="2283"/>
                  </a:lnTo>
                  <a:lnTo>
                    <a:pt x="1580" y="2259"/>
                  </a:lnTo>
                  <a:lnTo>
                    <a:pt x="1564" y="2234"/>
                  </a:lnTo>
                  <a:lnTo>
                    <a:pt x="1554" y="2212"/>
                  </a:lnTo>
                  <a:lnTo>
                    <a:pt x="1544" y="2188"/>
                  </a:lnTo>
                  <a:lnTo>
                    <a:pt x="1541" y="2169"/>
                  </a:lnTo>
                  <a:lnTo>
                    <a:pt x="1531" y="2169"/>
                  </a:lnTo>
                  <a:lnTo>
                    <a:pt x="1520" y="2169"/>
                  </a:lnTo>
                  <a:lnTo>
                    <a:pt x="1505" y="2240"/>
                  </a:lnTo>
                  <a:lnTo>
                    <a:pt x="1473" y="2307"/>
                  </a:lnTo>
                  <a:lnTo>
                    <a:pt x="1424" y="2367"/>
                  </a:lnTo>
                  <a:lnTo>
                    <a:pt x="1366" y="2420"/>
                  </a:lnTo>
                  <a:lnTo>
                    <a:pt x="1294" y="2463"/>
                  </a:lnTo>
                  <a:lnTo>
                    <a:pt x="1220" y="2497"/>
                  </a:lnTo>
                  <a:lnTo>
                    <a:pt x="1138" y="2518"/>
                  </a:lnTo>
                  <a:lnTo>
                    <a:pt x="1058" y="2527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1760" y="1950"/>
              <a:ext cx="347" cy="478"/>
            </a:xfrm>
            <a:custGeom>
              <a:avLst/>
              <a:gdLst>
                <a:gd name="T0" fmla="*/ 74 w 695"/>
                <a:gd name="T1" fmla="*/ 235 h 956"/>
                <a:gd name="T2" fmla="*/ 36 w 695"/>
                <a:gd name="T3" fmla="*/ 221 h 956"/>
                <a:gd name="T4" fmla="*/ 13 w 695"/>
                <a:gd name="T5" fmla="*/ 197 h 956"/>
                <a:gd name="T6" fmla="*/ 2 w 695"/>
                <a:gd name="T7" fmla="*/ 164 h 956"/>
                <a:gd name="T8" fmla="*/ 3 w 695"/>
                <a:gd name="T9" fmla="*/ 137 h 956"/>
                <a:gd name="T10" fmla="*/ 8 w 695"/>
                <a:gd name="T11" fmla="*/ 126 h 956"/>
                <a:gd name="T12" fmla="*/ 14 w 695"/>
                <a:gd name="T13" fmla="*/ 118 h 956"/>
                <a:gd name="T14" fmla="*/ 22 w 695"/>
                <a:gd name="T15" fmla="*/ 109 h 956"/>
                <a:gd name="T16" fmla="*/ 26 w 695"/>
                <a:gd name="T17" fmla="*/ 102 h 956"/>
                <a:gd name="T18" fmla="*/ 26 w 695"/>
                <a:gd name="T19" fmla="*/ 99 h 956"/>
                <a:gd name="T20" fmla="*/ 9 w 695"/>
                <a:gd name="T21" fmla="*/ 88 h 956"/>
                <a:gd name="T22" fmla="*/ 0 w 695"/>
                <a:gd name="T23" fmla="*/ 69 h 956"/>
                <a:gd name="T24" fmla="*/ 9 w 695"/>
                <a:gd name="T25" fmla="*/ 49 h 956"/>
                <a:gd name="T26" fmla="*/ 27 w 695"/>
                <a:gd name="T27" fmla="*/ 29 h 956"/>
                <a:gd name="T28" fmla="*/ 43 w 695"/>
                <a:gd name="T29" fmla="*/ 15 h 956"/>
                <a:gd name="T30" fmla="*/ 55 w 695"/>
                <a:gd name="T31" fmla="*/ 7 h 956"/>
                <a:gd name="T32" fmla="*/ 67 w 695"/>
                <a:gd name="T33" fmla="*/ 4 h 956"/>
                <a:gd name="T34" fmla="*/ 82 w 695"/>
                <a:gd name="T35" fmla="*/ 1 h 956"/>
                <a:gd name="T36" fmla="*/ 85 w 695"/>
                <a:gd name="T37" fmla="*/ 10 h 956"/>
                <a:gd name="T38" fmla="*/ 71 w 695"/>
                <a:gd name="T39" fmla="*/ 29 h 956"/>
                <a:gd name="T40" fmla="*/ 62 w 695"/>
                <a:gd name="T41" fmla="*/ 46 h 956"/>
                <a:gd name="T42" fmla="*/ 70 w 695"/>
                <a:gd name="T43" fmla="*/ 63 h 956"/>
                <a:gd name="T44" fmla="*/ 87 w 695"/>
                <a:gd name="T45" fmla="*/ 72 h 956"/>
                <a:gd name="T46" fmla="*/ 95 w 695"/>
                <a:gd name="T47" fmla="*/ 72 h 956"/>
                <a:gd name="T48" fmla="*/ 102 w 695"/>
                <a:gd name="T49" fmla="*/ 73 h 956"/>
                <a:gd name="T50" fmla="*/ 110 w 695"/>
                <a:gd name="T51" fmla="*/ 74 h 956"/>
                <a:gd name="T52" fmla="*/ 108 w 695"/>
                <a:gd name="T53" fmla="*/ 83 h 956"/>
                <a:gd name="T54" fmla="*/ 100 w 695"/>
                <a:gd name="T55" fmla="*/ 98 h 956"/>
                <a:gd name="T56" fmla="*/ 102 w 695"/>
                <a:gd name="T57" fmla="*/ 110 h 956"/>
                <a:gd name="T58" fmla="*/ 118 w 695"/>
                <a:gd name="T59" fmla="*/ 117 h 956"/>
                <a:gd name="T60" fmla="*/ 132 w 695"/>
                <a:gd name="T61" fmla="*/ 126 h 956"/>
                <a:gd name="T62" fmla="*/ 133 w 695"/>
                <a:gd name="T63" fmla="*/ 144 h 956"/>
                <a:gd name="T64" fmla="*/ 136 w 695"/>
                <a:gd name="T65" fmla="*/ 160 h 956"/>
                <a:gd name="T66" fmla="*/ 143 w 695"/>
                <a:gd name="T67" fmla="*/ 177 h 956"/>
                <a:gd name="T68" fmla="*/ 150 w 695"/>
                <a:gd name="T69" fmla="*/ 190 h 956"/>
                <a:gd name="T70" fmla="*/ 158 w 695"/>
                <a:gd name="T71" fmla="*/ 197 h 956"/>
                <a:gd name="T72" fmla="*/ 164 w 695"/>
                <a:gd name="T73" fmla="*/ 205 h 956"/>
                <a:gd name="T74" fmla="*/ 171 w 695"/>
                <a:gd name="T75" fmla="*/ 214 h 956"/>
                <a:gd name="T76" fmla="*/ 164 w 695"/>
                <a:gd name="T77" fmla="*/ 225 h 956"/>
                <a:gd name="T78" fmla="*/ 146 w 695"/>
                <a:gd name="T79" fmla="*/ 232 h 956"/>
                <a:gd name="T80" fmla="*/ 127 w 695"/>
                <a:gd name="T81" fmla="*/ 237 h 956"/>
                <a:gd name="T82" fmla="*/ 108 w 695"/>
                <a:gd name="T83" fmla="*/ 239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5"/>
                <a:gd name="T127" fmla="*/ 0 h 956"/>
                <a:gd name="T128" fmla="*/ 695 w 69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5" h="956">
                  <a:moveTo>
                    <a:pt x="398" y="956"/>
                  </a:moveTo>
                  <a:lnTo>
                    <a:pt x="296" y="940"/>
                  </a:lnTo>
                  <a:lnTo>
                    <a:pt x="214" y="916"/>
                  </a:lnTo>
                  <a:lnTo>
                    <a:pt x="146" y="882"/>
                  </a:lnTo>
                  <a:lnTo>
                    <a:pt x="94" y="841"/>
                  </a:lnTo>
                  <a:lnTo>
                    <a:pt x="53" y="788"/>
                  </a:lnTo>
                  <a:lnTo>
                    <a:pt x="27" y="726"/>
                  </a:lnTo>
                  <a:lnTo>
                    <a:pt x="10" y="653"/>
                  </a:lnTo>
                  <a:lnTo>
                    <a:pt x="7" y="572"/>
                  </a:lnTo>
                  <a:lnTo>
                    <a:pt x="14" y="548"/>
                  </a:lnTo>
                  <a:lnTo>
                    <a:pt x="24" y="528"/>
                  </a:lnTo>
                  <a:lnTo>
                    <a:pt x="32" y="507"/>
                  </a:lnTo>
                  <a:lnTo>
                    <a:pt x="46" y="489"/>
                  </a:lnTo>
                  <a:lnTo>
                    <a:pt x="58" y="470"/>
                  </a:lnTo>
                  <a:lnTo>
                    <a:pt x="73" y="452"/>
                  </a:lnTo>
                  <a:lnTo>
                    <a:pt x="88" y="436"/>
                  </a:lnTo>
                  <a:lnTo>
                    <a:pt x="109" y="420"/>
                  </a:lnTo>
                  <a:lnTo>
                    <a:pt x="107" y="408"/>
                  </a:lnTo>
                  <a:lnTo>
                    <a:pt x="107" y="402"/>
                  </a:lnTo>
                  <a:lnTo>
                    <a:pt x="104" y="395"/>
                  </a:lnTo>
                  <a:lnTo>
                    <a:pt x="99" y="384"/>
                  </a:lnTo>
                  <a:lnTo>
                    <a:pt x="39" y="350"/>
                  </a:lnTo>
                  <a:lnTo>
                    <a:pt x="9" y="315"/>
                  </a:lnTo>
                  <a:lnTo>
                    <a:pt x="0" y="275"/>
                  </a:lnTo>
                  <a:lnTo>
                    <a:pt x="12" y="235"/>
                  </a:lnTo>
                  <a:lnTo>
                    <a:pt x="36" y="194"/>
                  </a:lnTo>
                  <a:lnTo>
                    <a:pt x="71" y="154"/>
                  </a:lnTo>
                  <a:lnTo>
                    <a:pt x="109" y="116"/>
                  </a:lnTo>
                  <a:lnTo>
                    <a:pt x="151" y="82"/>
                  </a:lnTo>
                  <a:lnTo>
                    <a:pt x="175" y="61"/>
                  </a:lnTo>
                  <a:lnTo>
                    <a:pt x="199" y="46"/>
                  </a:lnTo>
                  <a:lnTo>
                    <a:pt x="221" y="31"/>
                  </a:lnTo>
                  <a:lnTo>
                    <a:pt x="246" y="23"/>
                  </a:lnTo>
                  <a:lnTo>
                    <a:pt x="270" y="14"/>
                  </a:lnTo>
                  <a:lnTo>
                    <a:pt x="299" y="8"/>
                  </a:lnTo>
                  <a:lnTo>
                    <a:pt x="330" y="3"/>
                  </a:lnTo>
                  <a:lnTo>
                    <a:pt x="367" y="0"/>
                  </a:lnTo>
                  <a:lnTo>
                    <a:pt x="342" y="39"/>
                  </a:lnTo>
                  <a:lnTo>
                    <a:pt x="313" y="77"/>
                  </a:lnTo>
                  <a:lnTo>
                    <a:pt x="284" y="113"/>
                  </a:lnTo>
                  <a:lnTo>
                    <a:pt x="262" y="150"/>
                  </a:lnTo>
                  <a:lnTo>
                    <a:pt x="250" y="184"/>
                  </a:lnTo>
                  <a:lnTo>
                    <a:pt x="255" y="218"/>
                  </a:lnTo>
                  <a:lnTo>
                    <a:pt x="280" y="252"/>
                  </a:lnTo>
                  <a:lnTo>
                    <a:pt x="335" y="287"/>
                  </a:lnTo>
                  <a:lnTo>
                    <a:pt x="350" y="287"/>
                  </a:lnTo>
                  <a:lnTo>
                    <a:pt x="365" y="287"/>
                  </a:lnTo>
                  <a:lnTo>
                    <a:pt x="381" y="288"/>
                  </a:lnTo>
                  <a:lnTo>
                    <a:pt x="396" y="291"/>
                  </a:lnTo>
                  <a:lnTo>
                    <a:pt x="411" y="291"/>
                  </a:lnTo>
                  <a:lnTo>
                    <a:pt x="426" y="293"/>
                  </a:lnTo>
                  <a:lnTo>
                    <a:pt x="442" y="294"/>
                  </a:lnTo>
                  <a:lnTo>
                    <a:pt x="459" y="296"/>
                  </a:lnTo>
                  <a:lnTo>
                    <a:pt x="433" y="330"/>
                  </a:lnTo>
                  <a:lnTo>
                    <a:pt x="415" y="362"/>
                  </a:lnTo>
                  <a:lnTo>
                    <a:pt x="401" y="392"/>
                  </a:lnTo>
                  <a:lnTo>
                    <a:pt x="401" y="418"/>
                  </a:lnTo>
                  <a:lnTo>
                    <a:pt x="409" y="439"/>
                  </a:lnTo>
                  <a:lnTo>
                    <a:pt x="433" y="455"/>
                  </a:lnTo>
                  <a:lnTo>
                    <a:pt x="472" y="467"/>
                  </a:lnTo>
                  <a:lnTo>
                    <a:pt x="530" y="475"/>
                  </a:lnTo>
                  <a:lnTo>
                    <a:pt x="530" y="507"/>
                  </a:lnTo>
                  <a:lnTo>
                    <a:pt x="532" y="541"/>
                  </a:lnTo>
                  <a:lnTo>
                    <a:pt x="533" y="574"/>
                  </a:lnTo>
                  <a:lnTo>
                    <a:pt x="540" y="607"/>
                  </a:lnTo>
                  <a:lnTo>
                    <a:pt x="547" y="640"/>
                  </a:lnTo>
                  <a:lnTo>
                    <a:pt x="559" y="674"/>
                  </a:lnTo>
                  <a:lnTo>
                    <a:pt x="572" y="708"/>
                  </a:lnTo>
                  <a:lnTo>
                    <a:pt x="593" y="742"/>
                  </a:lnTo>
                  <a:lnTo>
                    <a:pt x="603" y="757"/>
                  </a:lnTo>
                  <a:lnTo>
                    <a:pt x="618" y="773"/>
                  </a:lnTo>
                  <a:lnTo>
                    <a:pt x="632" y="788"/>
                  </a:lnTo>
                  <a:lnTo>
                    <a:pt x="647" y="805"/>
                  </a:lnTo>
                  <a:lnTo>
                    <a:pt x="659" y="820"/>
                  </a:lnTo>
                  <a:lnTo>
                    <a:pt x="673" y="838"/>
                  </a:lnTo>
                  <a:lnTo>
                    <a:pt x="685" y="856"/>
                  </a:lnTo>
                  <a:lnTo>
                    <a:pt x="695" y="876"/>
                  </a:lnTo>
                  <a:lnTo>
                    <a:pt x="659" y="897"/>
                  </a:lnTo>
                  <a:lnTo>
                    <a:pt x="623" y="913"/>
                  </a:lnTo>
                  <a:lnTo>
                    <a:pt x="586" y="926"/>
                  </a:lnTo>
                  <a:lnTo>
                    <a:pt x="549" y="938"/>
                  </a:lnTo>
                  <a:lnTo>
                    <a:pt x="510" y="946"/>
                  </a:lnTo>
                  <a:lnTo>
                    <a:pt x="472" y="952"/>
                  </a:lnTo>
                  <a:lnTo>
                    <a:pt x="435" y="955"/>
                  </a:lnTo>
                  <a:lnTo>
                    <a:pt x="398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6"/>
            <p:cNvSpPr>
              <a:spLocks/>
            </p:cNvSpPr>
            <p:nvPr/>
          </p:nvSpPr>
          <p:spPr bwMode="auto">
            <a:xfrm>
              <a:off x="3042" y="1700"/>
              <a:ext cx="777" cy="437"/>
            </a:xfrm>
            <a:custGeom>
              <a:avLst/>
              <a:gdLst>
                <a:gd name="T0" fmla="*/ 111 w 1554"/>
                <a:gd name="T1" fmla="*/ 211 h 875"/>
                <a:gd name="T2" fmla="*/ 95 w 1554"/>
                <a:gd name="T3" fmla="*/ 195 h 875"/>
                <a:gd name="T4" fmla="*/ 88 w 1554"/>
                <a:gd name="T5" fmla="*/ 169 h 875"/>
                <a:gd name="T6" fmla="*/ 77 w 1554"/>
                <a:gd name="T7" fmla="*/ 172 h 875"/>
                <a:gd name="T8" fmla="*/ 60 w 1554"/>
                <a:gd name="T9" fmla="*/ 179 h 875"/>
                <a:gd name="T10" fmla="*/ 37 w 1554"/>
                <a:gd name="T11" fmla="*/ 184 h 875"/>
                <a:gd name="T12" fmla="*/ 17 w 1554"/>
                <a:gd name="T13" fmla="*/ 180 h 875"/>
                <a:gd name="T14" fmla="*/ 3 w 1554"/>
                <a:gd name="T15" fmla="*/ 169 h 875"/>
                <a:gd name="T16" fmla="*/ 2 w 1554"/>
                <a:gd name="T17" fmla="*/ 146 h 875"/>
                <a:gd name="T18" fmla="*/ 7 w 1554"/>
                <a:gd name="T19" fmla="*/ 131 h 875"/>
                <a:gd name="T20" fmla="*/ 23 w 1554"/>
                <a:gd name="T21" fmla="*/ 118 h 875"/>
                <a:gd name="T22" fmla="*/ 21 w 1554"/>
                <a:gd name="T23" fmla="*/ 126 h 875"/>
                <a:gd name="T24" fmla="*/ 12 w 1554"/>
                <a:gd name="T25" fmla="*/ 135 h 875"/>
                <a:gd name="T26" fmla="*/ 7 w 1554"/>
                <a:gd name="T27" fmla="*/ 150 h 875"/>
                <a:gd name="T28" fmla="*/ 11 w 1554"/>
                <a:gd name="T29" fmla="*/ 171 h 875"/>
                <a:gd name="T30" fmla="*/ 31 w 1554"/>
                <a:gd name="T31" fmla="*/ 180 h 875"/>
                <a:gd name="T32" fmla="*/ 57 w 1554"/>
                <a:gd name="T33" fmla="*/ 176 h 875"/>
                <a:gd name="T34" fmla="*/ 74 w 1554"/>
                <a:gd name="T35" fmla="*/ 168 h 875"/>
                <a:gd name="T36" fmla="*/ 88 w 1554"/>
                <a:gd name="T37" fmla="*/ 158 h 875"/>
                <a:gd name="T38" fmla="*/ 92 w 1554"/>
                <a:gd name="T39" fmla="*/ 169 h 875"/>
                <a:gd name="T40" fmla="*/ 97 w 1554"/>
                <a:gd name="T41" fmla="*/ 188 h 875"/>
                <a:gd name="T42" fmla="*/ 114 w 1554"/>
                <a:gd name="T43" fmla="*/ 207 h 875"/>
                <a:gd name="T44" fmla="*/ 147 w 1554"/>
                <a:gd name="T45" fmla="*/ 212 h 875"/>
                <a:gd name="T46" fmla="*/ 170 w 1554"/>
                <a:gd name="T47" fmla="*/ 190 h 875"/>
                <a:gd name="T48" fmla="*/ 178 w 1554"/>
                <a:gd name="T49" fmla="*/ 178 h 875"/>
                <a:gd name="T50" fmla="*/ 206 w 1554"/>
                <a:gd name="T51" fmla="*/ 197 h 875"/>
                <a:gd name="T52" fmla="*/ 236 w 1554"/>
                <a:gd name="T53" fmla="*/ 206 h 875"/>
                <a:gd name="T54" fmla="*/ 287 w 1554"/>
                <a:gd name="T55" fmla="*/ 201 h 875"/>
                <a:gd name="T56" fmla="*/ 336 w 1554"/>
                <a:gd name="T57" fmla="*/ 178 h 875"/>
                <a:gd name="T58" fmla="*/ 358 w 1554"/>
                <a:gd name="T59" fmla="*/ 137 h 875"/>
                <a:gd name="T60" fmla="*/ 355 w 1554"/>
                <a:gd name="T61" fmla="*/ 109 h 875"/>
                <a:gd name="T62" fmla="*/ 346 w 1554"/>
                <a:gd name="T63" fmla="*/ 101 h 875"/>
                <a:gd name="T64" fmla="*/ 339 w 1554"/>
                <a:gd name="T65" fmla="*/ 96 h 875"/>
                <a:gd name="T66" fmla="*/ 345 w 1554"/>
                <a:gd name="T67" fmla="*/ 91 h 875"/>
                <a:gd name="T68" fmla="*/ 353 w 1554"/>
                <a:gd name="T69" fmla="*/ 89 h 875"/>
                <a:gd name="T70" fmla="*/ 375 w 1554"/>
                <a:gd name="T71" fmla="*/ 78 h 875"/>
                <a:gd name="T72" fmla="*/ 382 w 1554"/>
                <a:gd name="T73" fmla="*/ 43 h 875"/>
                <a:gd name="T74" fmla="*/ 352 w 1554"/>
                <a:gd name="T75" fmla="*/ 13 h 875"/>
                <a:gd name="T76" fmla="*/ 323 w 1554"/>
                <a:gd name="T77" fmla="*/ 7 h 875"/>
                <a:gd name="T78" fmla="*/ 307 w 1554"/>
                <a:gd name="T79" fmla="*/ 14 h 875"/>
                <a:gd name="T80" fmla="*/ 296 w 1554"/>
                <a:gd name="T81" fmla="*/ 31 h 875"/>
                <a:gd name="T82" fmla="*/ 291 w 1554"/>
                <a:gd name="T83" fmla="*/ 24 h 875"/>
                <a:gd name="T84" fmla="*/ 304 w 1554"/>
                <a:gd name="T85" fmla="*/ 9 h 875"/>
                <a:gd name="T86" fmla="*/ 326 w 1554"/>
                <a:gd name="T87" fmla="*/ 0 h 875"/>
                <a:gd name="T88" fmla="*/ 362 w 1554"/>
                <a:gd name="T89" fmla="*/ 16 h 875"/>
                <a:gd name="T90" fmla="*/ 389 w 1554"/>
                <a:gd name="T91" fmla="*/ 52 h 875"/>
                <a:gd name="T92" fmla="*/ 367 w 1554"/>
                <a:gd name="T93" fmla="*/ 93 h 875"/>
                <a:gd name="T94" fmla="*/ 358 w 1554"/>
                <a:gd name="T95" fmla="*/ 96 h 875"/>
                <a:gd name="T96" fmla="*/ 360 w 1554"/>
                <a:gd name="T97" fmla="*/ 112 h 875"/>
                <a:gd name="T98" fmla="*/ 363 w 1554"/>
                <a:gd name="T99" fmla="*/ 130 h 875"/>
                <a:gd name="T100" fmla="*/ 362 w 1554"/>
                <a:gd name="T101" fmla="*/ 156 h 875"/>
                <a:gd name="T102" fmla="*/ 303 w 1554"/>
                <a:gd name="T103" fmla="*/ 202 h 875"/>
                <a:gd name="T104" fmla="*/ 228 w 1554"/>
                <a:gd name="T105" fmla="*/ 208 h 875"/>
                <a:gd name="T106" fmla="*/ 179 w 1554"/>
                <a:gd name="T107" fmla="*/ 188 h 875"/>
                <a:gd name="T108" fmla="*/ 175 w 1554"/>
                <a:gd name="T109" fmla="*/ 193 h 875"/>
                <a:gd name="T110" fmla="*/ 173 w 1554"/>
                <a:gd name="T111" fmla="*/ 200 h 875"/>
                <a:gd name="T112" fmla="*/ 161 w 1554"/>
                <a:gd name="T113" fmla="*/ 208 h 875"/>
                <a:gd name="T114" fmla="*/ 148 w 1554"/>
                <a:gd name="T115" fmla="*/ 214 h 875"/>
                <a:gd name="T116" fmla="*/ 134 w 1554"/>
                <a:gd name="T117" fmla="*/ 218 h 8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4"/>
                <a:gd name="T178" fmla="*/ 0 h 875"/>
                <a:gd name="T179" fmla="*/ 1554 w 1554"/>
                <a:gd name="T180" fmla="*/ 875 h 8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4" h="875">
                  <a:moveTo>
                    <a:pt x="534" y="875"/>
                  </a:moveTo>
                  <a:lnTo>
                    <a:pt x="483" y="860"/>
                  </a:lnTo>
                  <a:lnTo>
                    <a:pt x="445" y="845"/>
                  </a:lnTo>
                  <a:lnTo>
                    <a:pt x="415" y="826"/>
                  </a:lnTo>
                  <a:lnTo>
                    <a:pt x="394" y="807"/>
                  </a:lnTo>
                  <a:lnTo>
                    <a:pt x="377" y="780"/>
                  </a:lnTo>
                  <a:lnTo>
                    <a:pt x="366" y="752"/>
                  </a:lnTo>
                  <a:lnTo>
                    <a:pt x="355" y="717"/>
                  </a:lnTo>
                  <a:lnTo>
                    <a:pt x="349" y="678"/>
                  </a:lnTo>
                  <a:lnTo>
                    <a:pt x="338" y="678"/>
                  </a:lnTo>
                  <a:lnTo>
                    <a:pt x="325" y="684"/>
                  </a:lnTo>
                  <a:lnTo>
                    <a:pt x="308" y="690"/>
                  </a:lnTo>
                  <a:lnTo>
                    <a:pt x="289" y="699"/>
                  </a:lnTo>
                  <a:lnTo>
                    <a:pt x="265" y="708"/>
                  </a:lnTo>
                  <a:lnTo>
                    <a:pt x="240" y="718"/>
                  </a:lnTo>
                  <a:lnTo>
                    <a:pt x="213" y="728"/>
                  </a:lnTo>
                  <a:lnTo>
                    <a:pt x="184" y="740"/>
                  </a:lnTo>
                  <a:lnTo>
                    <a:pt x="145" y="736"/>
                  </a:lnTo>
                  <a:lnTo>
                    <a:pt x="113" y="733"/>
                  </a:lnTo>
                  <a:lnTo>
                    <a:pt x="85" y="727"/>
                  </a:lnTo>
                  <a:lnTo>
                    <a:pt x="65" y="722"/>
                  </a:lnTo>
                  <a:lnTo>
                    <a:pt x="45" y="711"/>
                  </a:lnTo>
                  <a:lnTo>
                    <a:pt x="29" y="697"/>
                  </a:lnTo>
                  <a:lnTo>
                    <a:pt x="14" y="677"/>
                  </a:lnTo>
                  <a:lnTo>
                    <a:pt x="0" y="652"/>
                  </a:lnTo>
                  <a:lnTo>
                    <a:pt x="2" y="613"/>
                  </a:lnTo>
                  <a:lnTo>
                    <a:pt x="7" y="585"/>
                  </a:lnTo>
                  <a:lnTo>
                    <a:pt x="11" y="562"/>
                  </a:lnTo>
                  <a:lnTo>
                    <a:pt x="19" y="544"/>
                  </a:lnTo>
                  <a:lnTo>
                    <a:pt x="29" y="526"/>
                  </a:lnTo>
                  <a:lnTo>
                    <a:pt x="45" y="511"/>
                  </a:lnTo>
                  <a:lnTo>
                    <a:pt x="65" y="492"/>
                  </a:lnTo>
                  <a:lnTo>
                    <a:pt x="92" y="473"/>
                  </a:lnTo>
                  <a:lnTo>
                    <a:pt x="94" y="480"/>
                  </a:lnTo>
                  <a:lnTo>
                    <a:pt x="92" y="491"/>
                  </a:lnTo>
                  <a:lnTo>
                    <a:pt x="82" y="504"/>
                  </a:lnTo>
                  <a:lnTo>
                    <a:pt x="72" y="517"/>
                  </a:lnTo>
                  <a:lnTo>
                    <a:pt x="58" y="529"/>
                  </a:lnTo>
                  <a:lnTo>
                    <a:pt x="46" y="542"/>
                  </a:lnTo>
                  <a:lnTo>
                    <a:pt x="36" y="553"/>
                  </a:lnTo>
                  <a:lnTo>
                    <a:pt x="31" y="563"/>
                  </a:lnTo>
                  <a:lnTo>
                    <a:pt x="29" y="601"/>
                  </a:lnTo>
                  <a:lnTo>
                    <a:pt x="29" y="635"/>
                  </a:lnTo>
                  <a:lnTo>
                    <a:pt x="33" y="662"/>
                  </a:lnTo>
                  <a:lnTo>
                    <a:pt x="41" y="686"/>
                  </a:lnTo>
                  <a:lnTo>
                    <a:pt x="58" y="700"/>
                  </a:lnTo>
                  <a:lnTo>
                    <a:pt x="85" y="712"/>
                  </a:lnTo>
                  <a:lnTo>
                    <a:pt x="126" y="720"/>
                  </a:lnTo>
                  <a:lnTo>
                    <a:pt x="184" y="722"/>
                  </a:lnTo>
                  <a:lnTo>
                    <a:pt x="206" y="714"/>
                  </a:lnTo>
                  <a:lnTo>
                    <a:pt x="228" y="706"/>
                  </a:lnTo>
                  <a:lnTo>
                    <a:pt x="250" y="696"/>
                  </a:lnTo>
                  <a:lnTo>
                    <a:pt x="274" y="687"/>
                  </a:lnTo>
                  <a:lnTo>
                    <a:pt x="293" y="675"/>
                  </a:lnTo>
                  <a:lnTo>
                    <a:pt x="313" y="663"/>
                  </a:lnTo>
                  <a:lnTo>
                    <a:pt x="332" y="649"/>
                  </a:lnTo>
                  <a:lnTo>
                    <a:pt x="349" y="634"/>
                  </a:lnTo>
                  <a:lnTo>
                    <a:pt x="354" y="640"/>
                  </a:lnTo>
                  <a:lnTo>
                    <a:pt x="360" y="656"/>
                  </a:lnTo>
                  <a:lnTo>
                    <a:pt x="367" y="677"/>
                  </a:lnTo>
                  <a:lnTo>
                    <a:pt x="374" y="702"/>
                  </a:lnTo>
                  <a:lnTo>
                    <a:pt x="381" y="727"/>
                  </a:lnTo>
                  <a:lnTo>
                    <a:pt x="389" y="755"/>
                  </a:lnTo>
                  <a:lnTo>
                    <a:pt x="398" y="780"/>
                  </a:lnTo>
                  <a:lnTo>
                    <a:pt x="410" y="804"/>
                  </a:lnTo>
                  <a:lnTo>
                    <a:pt x="457" y="830"/>
                  </a:lnTo>
                  <a:lnTo>
                    <a:pt x="505" y="848"/>
                  </a:lnTo>
                  <a:lnTo>
                    <a:pt x="547" y="852"/>
                  </a:lnTo>
                  <a:lnTo>
                    <a:pt x="588" y="848"/>
                  </a:lnTo>
                  <a:lnTo>
                    <a:pt x="624" y="830"/>
                  </a:lnTo>
                  <a:lnTo>
                    <a:pt x="654" y="802"/>
                  </a:lnTo>
                  <a:lnTo>
                    <a:pt x="678" y="762"/>
                  </a:lnTo>
                  <a:lnTo>
                    <a:pt x="698" y="714"/>
                  </a:lnTo>
                  <a:lnTo>
                    <a:pt x="707" y="714"/>
                  </a:lnTo>
                  <a:lnTo>
                    <a:pt x="709" y="714"/>
                  </a:lnTo>
                  <a:lnTo>
                    <a:pt x="751" y="743"/>
                  </a:lnTo>
                  <a:lnTo>
                    <a:pt x="788" y="768"/>
                  </a:lnTo>
                  <a:lnTo>
                    <a:pt x="826" y="789"/>
                  </a:lnTo>
                  <a:lnTo>
                    <a:pt x="863" y="805"/>
                  </a:lnTo>
                  <a:lnTo>
                    <a:pt x="900" y="816"/>
                  </a:lnTo>
                  <a:lnTo>
                    <a:pt x="945" y="824"/>
                  </a:lnTo>
                  <a:lnTo>
                    <a:pt x="996" y="827"/>
                  </a:lnTo>
                  <a:lnTo>
                    <a:pt x="1057" y="830"/>
                  </a:lnTo>
                  <a:lnTo>
                    <a:pt x="1147" y="805"/>
                  </a:lnTo>
                  <a:lnTo>
                    <a:pt x="1225" y="780"/>
                  </a:lnTo>
                  <a:lnTo>
                    <a:pt x="1289" y="749"/>
                  </a:lnTo>
                  <a:lnTo>
                    <a:pt x="1344" y="715"/>
                  </a:lnTo>
                  <a:lnTo>
                    <a:pt x="1383" y="669"/>
                  </a:lnTo>
                  <a:lnTo>
                    <a:pt x="1413" y="616"/>
                  </a:lnTo>
                  <a:lnTo>
                    <a:pt x="1430" y="551"/>
                  </a:lnTo>
                  <a:lnTo>
                    <a:pt x="1437" y="473"/>
                  </a:lnTo>
                  <a:lnTo>
                    <a:pt x="1427" y="451"/>
                  </a:lnTo>
                  <a:lnTo>
                    <a:pt x="1418" y="436"/>
                  </a:lnTo>
                  <a:lnTo>
                    <a:pt x="1407" y="423"/>
                  </a:lnTo>
                  <a:lnTo>
                    <a:pt x="1396" y="415"/>
                  </a:lnTo>
                  <a:lnTo>
                    <a:pt x="1384" y="406"/>
                  </a:lnTo>
                  <a:lnTo>
                    <a:pt x="1373" y="399"/>
                  </a:lnTo>
                  <a:lnTo>
                    <a:pt x="1362" y="392"/>
                  </a:lnTo>
                  <a:lnTo>
                    <a:pt x="1356" y="384"/>
                  </a:lnTo>
                  <a:lnTo>
                    <a:pt x="1362" y="374"/>
                  </a:lnTo>
                  <a:lnTo>
                    <a:pt x="1371" y="368"/>
                  </a:lnTo>
                  <a:lnTo>
                    <a:pt x="1378" y="364"/>
                  </a:lnTo>
                  <a:lnTo>
                    <a:pt x="1388" y="362"/>
                  </a:lnTo>
                  <a:lnTo>
                    <a:pt x="1398" y="361"/>
                  </a:lnTo>
                  <a:lnTo>
                    <a:pt x="1410" y="359"/>
                  </a:lnTo>
                  <a:lnTo>
                    <a:pt x="1422" y="358"/>
                  </a:lnTo>
                  <a:lnTo>
                    <a:pt x="1437" y="356"/>
                  </a:lnTo>
                  <a:lnTo>
                    <a:pt x="1497" y="315"/>
                  </a:lnTo>
                  <a:lnTo>
                    <a:pt x="1529" y="271"/>
                  </a:lnTo>
                  <a:lnTo>
                    <a:pt x="1537" y="222"/>
                  </a:lnTo>
                  <a:lnTo>
                    <a:pt x="1525" y="175"/>
                  </a:lnTo>
                  <a:lnTo>
                    <a:pt x="1497" y="127"/>
                  </a:lnTo>
                  <a:lnTo>
                    <a:pt x="1456" y="86"/>
                  </a:lnTo>
                  <a:lnTo>
                    <a:pt x="1408" y="52"/>
                  </a:lnTo>
                  <a:lnTo>
                    <a:pt x="1356" y="27"/>
                  </a:lnTo>
                  <a:lnTo>
                    <a:pt x="1318" y="27"/>
                  </a:lnTo>
                  <a:lnTo>
                    <a:pt x="1289" y="30"/>
                  </a:lnTo>
                  <a:lnTo>
                    <a:pt x="1264" y="34"/>
                  </a:lnTo>
                  <a:lnTo>
                    <a:pt x="1244" y="45"/>
                  </a:lnTo>
                  <a:lnTo>
                    <a:pt x="1225" y="56"/>
                  </a:lnTo>
                  <a:lnTo>
                    <a:pt x="1210" y="74"/>
                  </a:lnTo>
                  <a:lnTo>
                    <a:pt x="1194" y="96"/>
                  </a:lnTo>
                  <a:lnTo>
                    <a:pt x="1181" y="124"/>
                  </a:lnTo>
                  <a:lnTo>
                    <a:pt x="1174" y="124"/>
                  </a:lnTo>
                  <a:lnTo>
                    <a:pt x="1160" y="124"/>
                  </a:lnTo>
                  <a:lnTo>
                    <a:pt x="1164" y="98"/>
                  </a:lnTo>
                  <a:lnTo>
                    <a:pt x="1176" y="74"/>
                  </a:lnTo>
                  <a:lnTo>
                    <a:pt x="1193" y="52"/>
                  </a:lnTo>
                  <a:lnTo>
                    <a:pt x="1216" y="36"/>
                  </a:lnTo>
                  <a:lnTo>
                    <a:pt x="1240" y="19"/>
                  </a:lnTo>
                  <a:lnTo>
                    <a:pt x="1271" y="9"/>
                  </a:lnTo>
                  <a:lnTo>
                    <a:pt x="1301" y="2"/>
                  </a:lnTo>
                  <a:lnTo>
                    <a:pt x="1335" y="0"/>
                  </a:lnTo>
                  <a:lnTo>
                    <a:pt x="1391" y="27"/>
                  </a:lnTo>
                  <a:lnTo>
                    <a:pt x="1447" y="64"/>
                  </a:lnTo>
                  <a:lnTo>
                    <a:pt x="1497" y="107"/>
                  </a:lnTo>
                  <a:lnTo>
                    <a:pt x="1536" y="157"/>
                  </a:lnTo>
                  <a:lnTo>
                    <a:pt x="1554" y="209"/>
                  </a:lnTo>
                  <a:lnTo>
                    <a:pt x="1554" y="263"/>
                  </a:lnTo>
                  <a:lnTo>
                    <a:pt x="1525" y="319"/>
                  </a:lnTo>
                  <a:lnTo>
                    <a:pt x="1468" y="375"/>
                  </a:lnTo>
                  <a:lnTo>
                    <a:pt x="1452" y="375"/>
                  </a:lnTo>
                  <a:lnTo>
                    <a:pt x="1442" y="380"/>
                  </a:lnTo>
                  <a:lnTo>
                    <a:pt x="1429" y="386"/>
                  </a:lnTo>
                  <a:lnTo>
                    <a:pt x="1417" y="393"/>
                  </a:lnTo>
                  <a:lnTo>
                    <a:pt x="1429" y="420"/>
                  </a:lnTo>
                  <a:lnTo>
                    <a:pt x="1439" y="448"/>
                  </a:lnTo>
                  <a:lnTo>
                    <a:pt x="1446" y="471"/>
                  </a:lnTo>
                  <a:lnTo>
                    <a:pt x="1451" y="498"/>
                  </a:lnTo>
                  <a:lnTo>
                    <a:pt x="1451" y="523"/>
                  </a:lnTo>
                  <a:lnTo>
                    <a:pt x="1451" y="553"/>
                  </a:lnTo>
                  <a:lnTo>
                    <a:pt x="1449" y="585"/>
                  </a:lnTo>
                  <a:lnTo>
                    <a:pt x="1447" y="625"/>
                  </a:lnTo>
                  <a:lnTo>
                    <a:pt x="1379" y="705"/>
                  </a:lnTo>
                  <a:lnTo>
                    <a:pt x="1301" y="767"/>
                  </a:lnTo>
                  <a:lnTo>
                    <a:pt x="1210" y="811"/>
                  </a:lnTo>
                  <a:lnTo>
                    <a:pt x="1114" y="838"/>
                  </a:lnTo>
                  <a:lnTo>
                    <a:pt x="1013" y="844"/>
                  </a:lnTo>
                  <a:lnTo>
                    <a:pt x="914" y="832"/>
                  </a:lnTo>
                  <a:lnTo>
                    <a:pt x="817" y="799"/>
                  </a:lnTo>
                  <a:lnTo>
                    <a:pt x="729" y="751"/>
                  </a:lnTo>
                  <a:lnTo>
                    <a:pt x="714" y="753"/>
                  </a:lnTo>
                  <a:lnTo>
                    <a:pt x="705" y="759"/>
                  </a:lnTo>
                  <a:lnTo>
                    <a:pt x="698" y="765"/>
                  </a:lnTo>
                  <a:lnTo>
                    <a:pt x="697" y="774"/>
                  </a:lnTo>
                  <a:lnTo>
                    <a:pt x="693" y="783"/>
                  </a:lnTo>
                  <a:lnTo>
                    <a:pt x="692" y="792"/>
                  </a:lnTo>
                  <a:lnTo>
                    <a:pt x="690" y="802"/>
                  </a:lnTo>
                  <a:lnTo>
                    <a:pt x="688" y="813"/>
                  </a:lnTo>
                  <a:lnTo>
                    <a:pt x="664" y="824"/>
                  </a:lnTo>
                  <a:lnTo>
                    <a:pt x="644" y="835"/>
                  </a:lnTo>
                  <a:lnTo>
                    <a:pt x="625" y="844"/>
                  </a:lnTo>
                  <a:lnTo>
                    <a:pt x="610" y="852"/>
                  </a:lnTo>
                  <a:lnTo>
                    <a:pt x="591" y="858"/>
                  </a:lnTo>
                  <a:lnTo>
                    <a:pt x="574" y="866"/>
                  </a:lnTo>
                  <a:lnTo>
                    <a:pt x="554" y="870"/>
                  </a:lnTo>
                  <a:lnTo>
                    <a:pt x="534" y="8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1890" y="1454"/>
              <a:ext cx="382" cy="478"/>
            </a:xfrm>
            <a:custGeom>
              <a:avLst/>
              <a:gdLst>
                <a:gd name="T0" fmla="*/ 37 w 762"/>
                <a:gd name="T1" fmla="*/ 237 h 956"/>
                <a:gd name="T2" fmla="*/ 32 w 762"/>
                <a:gd name="T3" fmla="*/ 232 h 956"/>
                <a:gd name="T4" fmla="*/ 26 w 762"/>
                <a:gd name="T5" fmla="*/ 229 h 956"/>
                <a:gd name="T6" fmla="*/ 22 w 762"/>
                <a:gd name="T7" fmla="*/ 227 h 956"/>
                <a:gd name="T8" fmla="*/ 10 w 762"/>
                <a:gd name="T9" fmla="*/ 212 h 956"/>
                <a:gd name="T10" fmla="*/ 0 w 762"/>
                <a:gd name="T11" fmla="*/ 188 h 956"/>
                <a:gd name="T12" fmla="*/ 8 w 762"/>
                <a:gd name="T13" fmla="*/ 166 h 956"/>
                <a:gd name="T14" fmla="*/ 30 w 762"/>
                <a:gd name="T15" fmla="*/ 148 h 956"/>
                <a:gd name="T16" fmla="*/ 50 w 762"/>
                <a:gd name="T17" fmla="*/ 141 h 956"/>
                <a:gd name="T18" fmla="*/ 58 w 762"/>
                <a:gd name="T19" fmla="*/ 141 h 956"/>
                <a:gd name="T20" fmla="*/ 68 w 762"/>
                <a:gd name="T21" fmla="*/ 141 h 956"/>
                <a:gd name="T22" fmla="*/ 77 w 762"/>
                <a:gd name="T23" fmla="*/ 140 h 956"/>
                <a:gd name="T24" fmla="*/ 81 w 762"/>
                <a:gd name="T25" fmla="*/ 137 h 956"/>
                <a:gd name="T26" fmla="*/ 73 w 762"/>
                <a:gd name="T27" fmla="*/ 127 h 956"/>
                <a:gd name="T28" fmla="*/ 60 w 762"/>
                <a:gd name="T29" fmla="*/ 116 h 956"/>
                <a:gd name="T30" fmla="*/ 53 w 762"/>
                <a:gd name="T31" fmla="*/ 106 h 956"/>
                <a:gd name="T32" fmla="*/ 62 w 762"/>
                <a:gd name="T33" fmla="*/ 99 h 956"/>
                <a:gd name="T34" fmla="*/ 78 w 762"/>
                <a:gd name="T35" fmla="*/ 94 h 956"/>
                <a:gd name="T36" fmla="*/ 81 w 762"/>
                <a:gd name="T37" fmla="*/ 89 h 956"/>
                <a:gd name="T38" fmla="*/ 62 w 762"/>
                <a:gd name="T39" fmla="*/ 64 h 956"/>
                <a:gd name="T40" fmla="*/ 53 w 762"/>
                <a:gd name="T41" fmla="*/ 31 h 956"/>
                <a:gd name="T42" fmla="*/ 75 w 762"/>
                <a:gd name="T43" fmla="*/ 11 h 956"/>
                <a:gd name="T44" fmla="*/ 119 w 762"/>
                <a:gd name="T45" fmla="*/ 2 h 956"/>
                <a:gd name="T46" fmla="*/ 152 w 762"/>
                <a:gd name="T47" fmla="*/ 1 h 956"/>
                <a:gd name="T48" fmla="*/ 161 w 762"/>
                <a:gd name="T49" fmla="*/ 3 h 956"/>
                <a:gd name="T50" fmla="*/ 169 w 762"/>
                <a:gd name="T51" fmla="*/ 6 h 956"/>
                <a:gd name="T52" fmla="*/ 178 w 762"/>
                <a:gd name="T53" fmla="*/ 10 h 956"/>
                <a:gd name="T54" fmla="*/ 182 w 762"/>
                <a:gd name="T55" fmla="*/ 15 h 956"/>
                <a:gd name="T56" fmla="*/ 181 w 762"/>
                <a:gd name="T57" fmla="*/ 22 h 956"/>
                <a:gd name="T58" fmla="*/ 181 w 762"/>
                <a:gd name="T59" fmla="*/ 28 h 956"/>
                <a:gd name="T60" fmla="*/ 181 w 762"/>
                <a:gd name="T61" fmla="*/ 33 h 956"/>
                <a:gd name="T62" fmla="*/ 182 w 762"/>
                <a:gd name="T63" fmla="*/ 40 h 956"/>
                <a:gd name="T64" fmla="*/ 186 w 762"/>
                <a:gd name="T65" fmla="*/ 47 h 956"/>
                <a:gd name="T66" fmla="*/ 189 w 762"/>
                <a:gd name="T67" fmla="*/ 53 h 956"/>
                <a:gd name="T68" fmla="*/ 191 w 762"/>
                <a:gd name="T69" fmla="*/ 57 h 956"/>
                <a:gd name="T70" fmla="*/ 186 w 762"/>
                <a:gd name="T71" fmla="*/ 60 h 956"/>
                <a:gd name="T72" fmla="*/ 180 w 762"/>
                <a:gd name="T73" fmla="*/ 62 h 956"/>
                <a:gd name="T74" fmla="*/ 177 w 762"/>
                <a:gd name="T75" fmla="*/ 65 h 956"/>
                <a:gd name="T76" fmla="*/ 173 w 762"/>
                <a:gd name="T77" fmla="*/ 70 h 956"/>
                <a:gd name="T78" fmla="*/ 170 w 762"/>
                <a:gd name="T79" fmla="*/ 76 h 956"/>
                <a:gd name="T80" fmla="*/ 173 w 762"/>
                <a:gd name="T81" fmla="*/ 82 h 956"/>
                <a:gd name="T82" fmla="*/ 177 w 762"/>
                <a:gd name="T83" fmla="*/ 88 h 956"/>
                <a:gd name="T84" fmla="*/ 180 w 762"/>
                <a:gd name="T85" fmla="*/ 94 h 956"/>
                <a:gd name="T86" fmla="*/ 169 w 762"/>
                <a:gd name="T87" fmla="*/ 101 h 956"/>
                <a:gd name="T88" fmla="*/ 153 w 762"/>
                <a:gd name="T89" fmla="*/ 114 h 956"/>
                <a:gd name="T90" fmla="*/ 148 w 762"/>
                <a:gd name="T91" fmla="*/ 132 h 956"/>
                <a:gd name="T92" fmla="*/ 155 w 762"/>
                <a:gd name="T93" fmla="*/ 152 h 956"/>
                <a:gd name="T94" fmla="*/ 161 w 762"/>
                <a:gd name="T95" fmla="*/ 161 h 956"/>
                <a:gd name="T96" fmla="*/ 150 w 762"/>
                <a:gd name="T97" fmla="*/ 167 h 956"/>
                <a:gd name="T98" fmla="*/ 133 w 762"/>
                <a:gd name="T99" fmla="*/ 177 h 956"/>
                <a:gd name="T100" fmla="*/ 125 w 762"/>
                <a:gd name="T101" fmla="*/ 190 h 956"/>
                <a:gd name="T102" fmla="*/ 129 w 762"/>
                <a:gd name="T103" fmla="*/ 205 h 956"/>
                <a:gd name="T104" fmla="*/ 121 w 762"/>
                <a:gd name="T105" fmla="*/ 217 h 956"/>
                <a:gd name="T106" fmla="*/ 99 w 762"/>
                <a:gd name="T107" fmla="*/ 221 h 956"/>
                <a:gd name="T108" fmla="*/ 86 w 762"/>
                <a:gd name="T109" fmla="*/ 224 h 956"/>
                <a:gd name="T110" fmla="*/ 77 w 762"/>
                <a:gd name="T111" fmla="*/ 226 h 956"/>
                <a:gd name="T112" fmla="*/ 68 w 762"/>
                <a:gd name="T113" fmla="*/ 230 h 956"/>
                <a:gd name="T114" fmla="*/ 59 w 762"/>
                <a:gd name="T115" fmla="*/ 233 h 956"/>
                <a:gd name="T116" fmla="*/ 50 w 762"/>
                <a:gd name="T117" fmla="*/ 236 h 956"/>
                <a:gd name="T118" fmla="*/ 42 w 762"/>
                <a:gd name="T119" fmla="*/ 239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956"/>
                <a:gd name="T182" fmla="*/ 762 w 762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956">
                  <a:moveTo>
                    <a:pt x="156" y="956"/>
                  </a:moveTo>
                  <a:lnTo>
                    <a:pt x="146" y="946"/>
                  </a:lnTo>
                  <a:lnTo>
                    <a:pt x="136" y="937"/>
                  </a:lnTo>
                  <a:lnTo>
                    <a:pt x="125" y="928"/>
                  </a:lnTo>
                  <a:lnTo>
                    <a:pt x="115" y="922"/>
                  </a:lnTo>
                  <a:lnTo>
                    <a:pt x="103" y="915"/>
                  </a:lnTo>
                  <a:lnTo>
                    <a:pt x="95" y="910"/>
                  </a:lnTo>
                  <a:lnTo>
                    <a:pt x="86" y="906"/>
                  </a:lnTo>
                  <a:lnTo>
                    <a:pt x="83" y="903"/>
                  </a:lnTo>
                  <a:lnTo>
                    <a:pt x="37" y="848"/>
                  </a:lnTo>
                  <a:lnTo>
                    <a:pt x="10" y="798"/>
                  </a:lnTo>
                  <a:lnTo>
                    <a:pt x="0" y="749"/>
                  </a:lnTo>
                  <a:lnTo>
                    <a:pt x="6" y="705"/>
                  </a:lnTo>
                  <a:lnTo>
                    <a:pt x="29" y="662"/>
                  </a:lnTo>
                  <a:lnTo>
                    <a:pt x="66" y="625"/>
                  </a:lnTo>
                  <a:lnTo>
                    <a:pt x="119" y="591"/>
                  </a:lnTo>
                  <a:lnTo>
                    <a:pt x="186" y="563"/>
                  </a:lnTo>
                  <a:lnTo>
                    <a:pt x="198" y="563"/>
                  </a:lnTo>
                  <a:lnTo>
                    <a:pt x="215" y="563"/>
                  </a:lnTo>
                  <a:lnTo>
                    <a:pt x="232" y="563"/>
                  </a:lnTo>
                  <a:lnTo>
                    <a:pt x="253" y="565"/>
                  </a:lnTo>
                  <a:lnTo>
                    <a:pt x="270" y="563"/>
                  </a:lnTo>
                  <a:lnTo>
                    <a:pt x="288" y="562"/>
                  </a:lnTo>
                  <a:lnTo>
                    <a:pt x="305" y="559"/>
                  </a:lnTo>
                  <a:lnTo>
                    <a:pt x="321" y="554"/>
                  </a:lnTo>
                  <a:lnTo>
                    <a:pt x="321" y="545"/>
                  </a:lnTo>
                  <a:lnTo>
                    <a:pt x="321" y="537"/>
                  </a:lnTo>
                  <a:lnTo>
                    <a:pt x="292" y="511"/>
                  </a:lnTo>
                  <a:lnTo>
                    <a:pt x="265" y="486"/>
                  </a:lnTo>
                  <a:lnTo>
                    <a:pt x="237" y="463"/>
                  </a:lnTo>
                  <a:lnTo>
                    <a:pt x="220" y="442"/>
                  </a:lnTo>
                  <a:lnTo>
                    <a:pt x="212" y="421"/>
                  </a:lnTo>
                  <a:lnTo>
                    <a:pt x="219" y="407"/>
                  </a:lnTo>
                  <a:lnTo>
                    <a:pt x="246" y="393"/>
                  </a:lnTo>
                  <a:lnTo>
                    <a:pt x="299" y="384"/>
                  </a:lnTo>
                  <a:lnTo>
                    <a:pt x="309" y="376"/>
                  </a:lnTo>
                  <a:lnTo>
                    <a:pt x="321" y="367"/>
                  </a:lnTo>
                  <a:lnTo>
                    <a:pt x="321" y="353"/>
                  </a:lnTo>
                  <a:lnTo>
                    <a:pt x="321" y="340"/>
                  </a:lnTo>
                  <a:lnTo>
                    <a:pt x="246" y="256"/>
                  </a:lnTo>
                  <a:lnTo>
                    <a:pt x="214" y="185"/>
                  </a:lnTo>
                  <a:lnTo>
                    <a:pt x="212" y="125"/>
                  </a:lnTo>
                  <a:lnTo>
                    <a:pt x="244" y="79"/>
                  </a:lnTo>
                  <a:lnTo>
                    <a:pt x="300" y="42"/>
                  </a:lnTo>
                  <a:lnTo>
                    <a:pt x="380" y="18"/>
                  </a:lnTo>
                  <a:lnTo>
                    <a:pt x="475" y="5"/>
                  </a:lnTo>
                  <a:lnTo>
                    <a:pt x="587" y="0"/>
                  </a:lnTo>
                  <a:lnTo>
                    <a:pt x="604" y="3"/>
                  </a:lnTo>
                  <a:lnTo>
                    <a:pt x="623" y="6"/>
                  </a:lnTo>
                  <a:lnTo>
                    <a:pt x="640" y="11"/>
                  </a:lnTo>
                  <a:lnTo>
                    <a:pt x="659" y="17"/>
                  </a:lnTo>
                  <a:lnTo>
                    <a:pt x="674" y="21"/>
                  </a:lnTo>
                  <a:lnTo>
                    <a:pt x="693" y="30"/>
                  </a:lnTo>
                  <a:lnTo>
                    <a:pt x="710" y="40"/>
                  </a:lnTo>
                  <a:lnTo>
                    <a:pt x="730" y="54"/>
                  </a:lnTo>
                  <a:lnTo>
                    <a:pt x="725" y="63"/>
                  </a:lnTo>
                  <a:lnTo>
                    <a:pt x="723" y="74"/>
                  </a:lnTo>
                  <a:lnTo>
                    <a:pt x="720" y="85"/>
                  </a:lnTo>
                  <a:lnTo>
                    <a:pt x="720" y="98"/>
                  </a:lnTo>
                  <a:lnTo>
                    <a:pt x="720" y="110"/>
                  </a:lnTo>
                  <a:lnTo>
                    <a:pt x="720" y="122"/>
                  </a:lnTo>
                  <a:lnTo>
                    <a:pt x="720" y="132"/>
                  </a:lnTo>
                  <a:lnTo>
                    <a:pt x="720" y="144"/>
                  </a:lnTo>
                  <a:lnTo>
                    <a:pt x="727" y="159"/>
                  </a:lnTo>
                  <a:lnTo>
                    <a:pt x="733" y="175"/>
                  </a:lnTo>
                  <a:lnTo>
                    <a:pt x="740" y="188"/>
                  </a:lnTo>
                  <a:lnTo>
                    <a:pt x="749" y="201"/>
                  </a:lnTo>
                  <a:lnTo>
                    <a:pt x="752" y="210"/>
                  </a:lnTo>
                  <a:lnTo>
                    <a:pt x="757" y="221"/>
                  </a:lnTo>
                  <a:lnTo>
                    <a:pt x="760" y="226"/>
                  </a:lnTo>
                  <a:lnTo>
                    <a:pt x="762" y="232"/>
                  </a:lnTo>
                  <a:lnTo>
                    <a:pt x="740" y="240"/>
                  </a:lnTo>
                  <a:lnTo>
                    <a:pt x="727" y="246"/>
                  </a:lnTo>
                  <a:lnTo>
                    <a:pt x="716" y="250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699" y="269"/>
                  </a:lnTo>
                  <a:lnTo>
                    <a:pt x="691" y="280"/>
                  </a:lnTo>
                  <a:lnTo>
                    <a:pt x="679" y="296"/>
                  </a:lnTo>
                  <a:lnTo>
                    <a:pt x="679" y="303"/>
                  </a:lnTo>
                  <a:lnTo>
                    <a:pt x="684" y="314"/>
                  </a:lnTo>
                  <a:lnTo>
                    <a:pt x="691" y="327"/>
                  </a:lnTo>
                  <a:lnTo>
                    <a:pt x="699" y="340"/>
                  </a:lnTo>
                  <a:lnTo>
                    <a:pt x="706" y="352"/>
                  </a:lnTo>
                  <a:lnTo>
                    <a:pt x="713" y="365"/>
                  </a:lnTo>
                  <a:lnTo>
                    <a:pt x="716" y="376"/>
                  </a:lnTo>
                  <a:lnTo>
                    <a:pt x="720" y="384"/>
                  </a:lnTo>
                  <a:lnTo>
                    <a:pt x="672" y="401"/>
                  </a:lnTo>
                  <a:lnTo>
                    <a:pt x="637" y="426"/>
                  </a:lnTo>
                  <a:lnTo>
                    <a:pt x="611" y="455"/>
                  </a:lnTo>
                  <a:lnTo>
                    <a:pt x="596" y="489"/>
                  </a:lnTo>
                  <a:lnTo>
                    <a:pt x="591" y="526"/>
                  </a:lnTo>
                  <a:lnTo>
                    <a:pt x="597" y="566"/>
                  </a:lnTo>
                  <a:lnTo>
                    <a:pt x="616" y="605"/>
                  </a:lnTo>
                  <a:lnTo>
                    <a:pt x="648" y="643"/>
                  </a:lnTo>
                  <a:lnTo>
                    <a:pt x="643" y="643"/>
                  </a:lnTo>
                  <a:lnTo>
                    <a:pt x="638" y="652"/>
                  </a:lnTo>
                  <a:lnTo>
                    <a:pt x="596" y="665"/>
                  </a:lnTo>
                  <a:lnTo>
                    <a:pt x="560" y="684"/>
                  </a:lnTo>
                  <a:lnTo>
                    <a:pt x="530" y="705"/>
                  </a:lnTo>
                  <a:lnTo>
                    <a:pt x="511" y="732"/>
                  </a:lnTo>
                  <a:lnTo>
                    <a:pt x="499" y="757"/>
                  </a:lnTo>
                  <a:lnTo>
                    <a:pt x="501" y="788"/>
                  </a:lnTo>
                  <a:lnTo>
                    <a:pt x="514" y="820"/>
                  </a:lnTo>
                  <a:lnTo>
                    <a:pt x="547" y="857"/>
                  </a:lnTo>
                  <a:lnTo>
                    <a:pt x="480" y="867"/>
                  </a:lnTo>
                  <a:lnTo>
                    <a:pt x="431" y="878"/>
                  </a:lnTo>
                  <a:lnTo>
                    <a:pt x="394" y="884"/>
                  </a:lnTo>
                  <a:lnTo>
                    <a:pt x="367" y="891"/>
                  </a:lnTo>
                  <a:lnTo>
                    <a:pt x="343" y="895"/>
                  </a:lnTo>
                  <a:lnTo>
                    <a:pt x="326" y="900"/>
                  </a:lnTo>
                  <a:lnTo>
                    <a:pt x="307" y="904"/>
                  </a:lnTo>
                  <a:lnTo>
                    <a:pt x="288" y="912"/>
                  </a:lnTo>
                  <a:lnTo>
                    <a:pt x="271" y="918"/>
                  </a:lnTo>
                  <a:lnTo>
                    <a:pt x="254" y="925"/>
                  </a:lnTo>
                  <a:lnTo>
                    <a:pt x="236" y="932"/>
                  </a:lnTo>
                  <a:lnTo>
                    <a:pt x="217" y="940"/>
                  </a:lnTo>
                  <a:lnTo>
                    <a:pt x="198" y="944"/>
                  </a:lnTo>
                  <a:lnTo>
                    <a:pt x="183" y="950"/>
                  </a:lnTo>
                  <a:lnTo>
                    <a:pt x="168" y="953"/>
                  </a:lnTo>
                  <a:lnTo>
                    <a:pt x="156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2902" y="1905"/>
              <a:ext cx="11" cy="14"/>
            </a:xfrm>
            <a:custGeom>
              <a:avLst/>
              <a:gdLst>
                <a:gd name="T0" fmla="*/ 0 w 20"/>
                <a:gd name="T1" fmla="*/ 8 h 26"/>
                <a:gd name="T2" fmla="*/ 1 w 20"/>
                <a:gd name="T3" fmla="*/ 5 h 26"/>
                <a:gd name="T4" fmla="*/ 2 w 20"/>
                <a:gd name="T5" fmla="*/ 3 h 26"/>
                <a:gd name="T6" fmla="*/ 2 w 20"/>
                <a:gd name="T7" fmla="*/ 1 h 26"/>
                <a:gd name="T8" fmla="*/ 2 w 20"/>
                <a:gd name="T9" fmla="*/ 1 h 26"/>
                <a:gd name="T10" fmla="*/ 2 w 20"/>
                <a:gd name="T11" fmla="*/ 0 h 26"/>
                <a:gd name="T12" fmla="*/ 3 w 20"/>
                <a:gd name="T13" fmla="*/ 0 h 26"/>
                <a:gd name="T14" fmla="*/ 3 w 20"/>
                <a:gd name="T15" fmla="*/ 1 h 26"/>
                <a:gd name="T16" fmla="*/ 6 w 20"/>
                <a:gd name="T17" fmla="*/ 5 h 26"/>
                <a:gd name="T18" fmla="*/ 2 w 20"/>
                <a:gd name="T19" fmla="*/ 5 h 26"/>
                <a:gd name="T20" fmla="*/ 0 w 20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0" y="26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2193" y="1199"/>
              <a:ext cx="935" cy="608"/>
            </a:xfrm>
            <a:custGeom>
              <a:avLst/>
              <a:gdLst>
                <a:gd name="T0" fmla="*/ 140 w 1870"/>
                <a:gd name="T1" fmla="*/ 288 h 1215"/>
                <a:gd name="T2" fmla="*/ 133 w 1870"/>
                <a:gd name="T3" fmla="*/ 272 h 1215"/>
                <a:gd name="T4" fmla="*/ 116 w 1870"/>
                <a:gd name="T5" fmla="*/ 260 h 1215"/>
                <a:gd name="T6" fmla="*/ 83 w 1870"/>
                <a:gd name="T7" fmla="*/ 261 h 1215"/>
                <a:gd name="T8" fmla="*/ 67 w 1870"/>
                <a:gd name="T9" fmla="*/ 276 h 1215"/>
                <a:gd name="T10" fmla="*/ 48 w 1870"/>
                <a:gd name="T11" fmla="*/ 291 h 1215"/>
                <a:gd name="T12" fmla="*/ 27 w 1870"/>
                <a:gd name="T13" fmla="*/ 287 h 1215"/>
                <a:gd name="T14" fmla="*/ 9 w 1870"/>
                <a:gd name="T15" fmla="*/ 279 h 1215"/>
                <a:gd name="T16" fmla="*/ 2 w 1870"/>
                <a:gd name="T17" fmla="*/ 250 h 1215"/>
                <a:gd name="T18" fmla="*/ 23 w 1870"/>
                <a:gd name="T19" fmla="*/ 230 h 1215"/>
                <a:gd name="T20" fmla="*/ 39 w 1870"/>
                <a:gd name="T21" fmla="*/ 222 h 1215"/>
                <a:gd name="T22" fmla="*/ 29 w 1870"/>
                <a:gd name="T23" fmla="*/ 214 h 1215"/>
                <a:gd name="T24" fmla="*/ 25 w 1870"/>
                <a:gd name="T25" fmla="*/ 206 h 1215"/>
                <a:gd name="T26" fmla="*/ 30 w 1870"/>
                <a:gd name="T27" fmla="*/ 195 h 1215"/>
                <a:gd name="T28" fmla="*/ 46 w 1870"/>
                <a:gd name="T29" fmla="*/ 190 h 1215"/>
                <a:gd name="T30" fmla="*/ 42 w 1870"/>
                <a:gd name="T31" fmla="*/ 178 h 1215"/>
                <a:gd name="T32" fmla="*/ 49 w 1870"/>
                <a:gd name="T33" fmla="*/ 124 h 1215"/>
                <a:gd name="T34" fmla="*/ 108 w 1870"/>
                <a:gd name="T35" fmla="*/ 85 h 1215"/>
                <a:gd name="T36" fmla="*/ 188 w 1870"/>
                <a:gd name="T37" fmla="*/ 76 h 1215"/>
                <a:gd name="T38" fmla="*/ 197 w 1870"/>
                <a:gd name="T39" fmla="*/ 78 h 1215"/>
                <a:gd name="T40" fmla="*/ 205 w 1870"/>
                <a:gd name="T41" fmla="*/ 79 h 1215"/>
                <a:gd name="T42" fmla="*/ 214 w 1870"/>
                <a:gd name="T43" fmla="*/ 82 h 1215"/>
                <a:gd name="T44" fmla="*/ 229 w 1870"/>
                <a:gd name="T45" fmla="*/ 88 h 1215"/>
                <a:gd name="T46" fmla="*/ 245 w 1870"/>
                <a:gd name="T47" fmla="*/ 93 h 1215"/>
                <a:gd name="T48" fmla="*/ 254 w 1870"/>
                <a:gd name="T49" fmla="*/ 89 h 1215"/>
                <a:gd name="T50" fmla="*/ 254 w 1870"/>
                <a:gd name="T51" fmla="*/ 80 h 1215"/>
                <a:gd name="T52" fmla="*/ 254 w 1870"/>
                <a:gd name="T53" fmla="*/ 72 h 1215"/>
                <a:gd name="T54" fmla="*/ 263 w 1870"/>
                <a:gd name="T55" fmla="*/ 59 h 1215"/>
                <a:gd name="T56" fmla="*/ 275 w 1870"/>
                <a:gd name="T57" fmla="*/ 55 h 1215"/>
                <a:gd name="T58" fmla="*/ 292 w 1870"/>
                <a:gd name="T59" fmla="*/ 54 h 1215"/>
                <a:gd name="T60" fmla="*/ 301 w 1870"/>
                <a:gd name="T61" fmla="*/ 56 h 1215"/>
                <a:gd name="T62" fmla="*/ 304 w 1870"/>
                <a:gd name="T63" fmla="*/ 45 h 1215"/>
                <a:gd name="T64" fmla="*/ 301 w 1870"/>
                <a:gd name="T65" fmla="*/ 21 h 1215"/>
                <a:gd name="T66" fmla="*/ 315 w 1870"/>
                <a:gd name="T67" fmla="*/ 4 h 1215"/>
                <a:gd name="T68" fmla="*/ 382 w 1870"/>
                <a:gd name="T69" fmla="*/ 6 h 1215"/>
                <a:gd name="T70" fmla="*/ 436 w 1870"/>
                <a:gd name="T71" fmla="*/ 46 h 1215"/>
                <a:gd name="T72" fmla="*/ 468 w 1870"/>
                <a:gd name="T73" fmla="*/ 112 h 1215"/>
                <a:gd name="T74" fmla="*/ 463 w 1870"/>
                <a:gd name="T75" fmla="*/ 125 h 1215"/>
                <a:gd name="T76" fmla="*/ 465 w 1870"/>
                <a:gd name="T77" fmla="*/ 136 h 1215"/>
                <a:gd name="T78" fmla="*/ 459 w 1870"/>
                <a:gd name="T79" fmla="*/ 144 h 1215"/>
                <a:gd name="T80" fmla="*/ 446 w 1870"/>
                <a:gd name="T81" fmla="*/ 141 h 1215"/>
                <a:gd name="T82" fmla="*/ 435 w 1870"/>
                <a:gd name="T83" fmla="*/ 137 h 1215"/>
                <a:gd name="T84" fmla="*/ 399 w 1870"/>
                <a:gd name="T85" fmla="*/ 134 h 1215"/>
                <a:gd name="T86" fmla="*/ 353 w 1870"/>
                <a:gd name="T87" fmla="*/ 136 h 1215"/>
                <a:gd name="T88" fmla="*/ 311 w 1870"/>
                <a:gd name="T89" fmla="*/ 150 h 1215"/>
                <a:gd name="T90" fmla="*/ 283 w 1870"/>
                <a:gd name="T91" fmla="*/ 176 h 1215"/>
                <a:gd name="T92" fmla="*/ 270 w 1870"/>
                <a:gd name="T93" fmla="*/ 208 h 1215"/>
                <a:gd name="T94" fmla="*/ 278 w 1870"/>
                <a:gd name="T95" fmla="*/ 238 h 1215"/>
                <a:gd name="T96" fmla="*/ 284 w 1870"/>
                <a:gd name="T97" fmla="*/ 245 h 1215"/>
                <a:gd name="T98" fmla="*/ 276 w 1870"/>
                <a:gd name="T99" fmla="*/ 248 h 1215"/>
                <a:gd name="T100" fmla="*/ 261 w 1870"/>
                <a:gd name="T101" fmla="*/ 250 h 1215"/>
                <a:gd name="T102" fmla="*/ 245 w 1870"/>
                <a:gd name="T103" fmla="*/ 255 h 1215"/>
                <a:gd name="T104" fmla="*/ 236 w 1870"/>
                <a:gd name="T105" fmla="*/ 262 h 1215"/>
                <a:gd name="T106" fmla="*/ 227 w 1870"/>
                <a:gd name="T107" fmla="*/ 272 h 1215"/>
                <a:gd name="T108" fmla="*/ 222 w 1870"/>
                <a:gd name="T109" fmla="*/ 279 h 1215"/>
                <a:gd name="T110" fmla="*/ 188 w 1870"/>
                <a:gd name="T111" fmla="*/ 274 h 1215"/>
                <a:gd name="T112" fmla="*/ 160 w 1870"/>
                <a:gd name="T113" fmla="*/ 290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0"/>
                <a:gd name="T172" fmla="*/ 0 h 1215"/>
                <a:gd name="T173" fmla="*/ 1870 w 1870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0" h="1215">
                  <a:moveTo>
                    <a:pt x="565" y="1215"/>
                  </a:moveTo>
                  <a:lnTo>
                    <a:pt x="560" y="1177"/>
                  </a:lnTo>
                  <a:lnTo>
                    <a:pt x="557" y="1149"/>
                  </a:lnTo>
                  <a:lnTo>
                    <a:pt x="550" y="1124"/>
                  </a:lnTo>
                  <a:lnTo>
                    <a:pt x="545" y="1105"/>
                  </a:lnTo>
                  <a:lnTo>
                    <a:pt x="531" y="1087"/>
                  </a:lnTo>
                  <a:lnTo>
                    <a:pt x="516" y="1071"/>
                  </a:lnTo>
                  <a:lnTo>
                    <a:pt x="492" y="1054"/>
                  </a:lnTo>
                  <a:lnTo>
                    <a:pt x="464" y="1037"/>
                  </a:lnTo>
                  <a:lnTo>
                    <a:pt x="406" y="1034"/>
                  </a:lnTo>
                  <a:lnTo>
                    <a:pt x="363" y="1037"/>
                  </a:lnTo>
                  <a:lnTo>
                    <a:pt x="331" y="1044"/>
                  </a:lnTo>
                  <a:lnTo>
                    <a:pt x="306" y="1057"/>
                  </a:lnTo>
                  <a:lnTo>
                    <a:pt x="284" y="1075"/>
                  </a:lnTo>
                  <a:lnTo>
                    <a:pt x="267" y="1102"/>
                  </a:lnTo>
                  <a:lnTo>
                    <a:pt x="248" y="1136"/>
                  </a:lnTo>
                  <a:lnTo>
                    <a:pt x="228" y="1180"/>
                  </a:lnTo>
                  <a:lnTo>
                    <a:pt x="192" y="1162"/>
                  </a:lnTo>
                  <a:lnTo>
                    <a:pt x="161" y="1155"/>
                  </a:lnTo>
                  <a:lnTo>
                    <a:pt x="132" y="1149"/>
                  </a:lnTo>
                  <a:lnTo>
                    <a:pt x="107" y="1148"/>
                  </a:lnTo>
                  <a:lnTo>
                    <a:pt x="81" y="1142"/>
                  </a:lnTo>
                  <a:lnTo>
                    <a:pt x="58" y="1133"/>
                  </a:lnTo>
                  <a:lnTo>
                    <a:pt x="34" y="1116"/>
                  </a:lnTo>
                  <a:lnTo>
                    <a:pt x="12" y="1090"/>
                  </a:lnTo>
                  <a:lnTo>
                    <a:pt x="0" y="1037"/>
                  </a:lnTo>
                  <a:lnTo>
                    <a:pt x="8" y="997"/>
                  </a:lnTo>
                  <a:lnTo>
                    <a:pt x="29" y="963"/>
                  </a:lnTo>
                  <a:lnTo>
                    <a:pt x="61" y="939"/>
                  </a:lnTo>
                  <a:lnTo>
                    <a:pt x="92" y="920"/>
                  </a:lnTo>
                  <a:lnTo>
                    <a:pt x="124" y="905"/>
                  </a:lnTo>
                  <a:lnTo>
                    <a:pt x="146" y="893"/>
                  </a:lnTo>
                  <a:lnTo>
                    <a:pt x="156" y="885"/>
                  </a:lnTo>
                  <a:lnTo>
                    <a:pt x="139" y="874"/>
                  </a:lnTo>
                  <a:lnTo>
                    <a:pt x="129" y="864"/>
                  </a:lnTo>
                  <a:lnTo>
                    <a:pt x="117" y="854"/>
                  </a:lnTo>
                  <a:lnTo>
                    <a:pt x="112" y="845"/>
                  </a:lnTo>
                  <a:lnTo>
                    <a:pt x="105" y="834"/>
                  </a:lnTo>
                  <a:lnTo>
                    <a:pt x="100" y="824"/>
                  </a:lnTo>
                  <a:lnTo>
                    <a:pt x="97" y="814"/>
                  </a:lnTo>
                  <a:lnTo>
                    <a:pt x="93" y="805"/>
                  </a:lnTo>
                  <a:lnTo>
                    <a:pt x="122" y="780"/>
                  </a:lnTo>
                  <a:lnTo>
                    <a:pt x="148" y="768"/>
                  </a:lnTo>
                  <a:lnTo>
                    <a:pt x="168" y="761"/>
                  </a:lnTo>
                  <a:lnTo>
                    <a:pt x="183" y="758"/>
                  </a:lnTo>
                  <a:lnTo>
                    <a:pt x="187" y="749"/>
                  </a:lnTo>
                  <a:lnTo>
                    <a:pt x="182" y="735"/>
                  </a:lnTo>
                  <a:lnTo>
                    <a:pt x="165" y="710"/>
                  </a:lnTo>
                  <a:lnTo>
                    <a:pt x="134" y="670"/>
                  </a:lnTo>
                  <a:lnTo>
                    <a:pt x="151" y="576"/>
                  </a:lnTo>
                  <a:lnTo>
                    <a:pt x="194" y="496"/>
                  </a:lnTo>
                  <a:lnTo>
                    <a:pt x="256" y="431"/>
                  </a:lnTo>
                  <a:lnTo>
                    <a:pt x="338" y="380"/>
                  </a:lnTo>
                  <a:lnTo>
                    <a:pt x="430" y="340"/>
                  </a:lnTo>
                  <a:lnTo>
                    <a:pt x="533" y="315"/>
                  </a:lnTo>
                  <a:lnTo>
                    <a:pt x="640" y="303"/>
                  </a:lnTo>
                  <a:lnTo>
                    <a:pt x="751" y="304"/>
                  </a:lnTo>
                  <a:lnTo>
                    <a:pt x="761" y="306"/>
                  </a:lnTo>
                  <a:lnTo>
                    <a:pt x="773" y="309"/>
                  </a:lnTo>
                  <a:lnTo>
                    <a:pt x="785" y="310"/>
                  </a:lnTo>
                  <a:lnTo>
                    <a:pt x="796" y="313"/>
                  </a:lnTo>
                  <a:lnTo>
                    <a:pt x="807" y="313"/>
                  </a:lnTo>
                  <a:lnTo>
                    <a:pt x="820" y="316"/>
                  </a:lnTo>
                  <a:lnTo>
                    <a:pt x="830" y="318"/>
                  </a:lnTo>
                  <a:lnTo>
                    <a:pt x="844" y="322"/>
                  </a:lnTo>
                  <a:lnTo>
                    <a:pt x="856" y="325"/>
                  </a:lnTo>
                  <a:lnTo>
                    <a:pt x="873" y="334"/>
                  </a:lnTo>
                  <a:lnTo>
                    <a:pt x="891" y="341"/>
                  </a:lnTo>
                  <a:lnTo>
                    <a:pt x="914" y="351"/>
                  </a:lnTo>
                  <a:lnTo>
                    <a:pt x="934" y="359"/>
                  </a:lnTo>
                  <a:lnTo>
                    <a:pt x="959" y="368"/>
                  </a:lnTo>
                  <a:lnTo>
                    <a:pt x="983" y="372"/>
                  </a:lnTo>
                  <a:lnTo>
                    <a:pt x="1007" y="375"/>
                  </a:lnTo>
                  <a:lnTo>
                    <a:pt x="1012" y="366"/>
                  </a:lnTo>
                  <a:lnTo>
                    <a:pt x="1017" y="356"/>
                  </a:lnTo>
                  <a:lnTo>
                    <a:pt x="1017" y="344"/>
                  </a:lnTo>
                  <a:lnTo>
                    <a:pt x="1019" y="334"/>
                  </a:lnTo>
                  <a:lnTo>
                    <a:pt x="1017" y="320"/>
                  </a:lnTo>
                  <a:lnTo>
                    <a:pt x="1017" y="309"/>
                  </a:lnTo>
                  <a:lnTo>
                    <a:pt x="1017" y="295"/>
                  </a:lnTo>
                  <a:lnTo>
                    <a:pt x="1017" y="286"/>
                  </a:lnTo>
                  <a:lnTo>
                    <a:pt x="1027" y="264"/>
                  </a:lnTo>
                  <a:lnTo>
                    <a:pt x="1039" y="248"/>
                  </a:lnTo>
                  <a:lnTo>
                    <a:pt x="1049" y="236"/>
                  </a:lnTo>
                  <a:lnTo>
                    <a:pt x="1065" y="229"/>
                  </a:lnTo>
                  <a:lnTo>
                    <a:pt x="1080" y="223"/>
                  </a:lnTo>
                  <a:lnTo>
                    <a:pt x="1100" y="219"/>
                  </a:lnTo>
                  <a:lnTo>
                    <a:pt x="1122" y="216"/>
                  </a:lnTo>
                  <a:lnTo>
                    <a:pt x="1151" y="214"/>
                  </a:lnTo>
                  <a:lnTo>
                    <a:pt x="1167" y="216"/>
                  </a:lnTo>
                  <a:lnTo>
                    <a:pt x="1182" y="222"/>
                  </a:lnTo>
                  <a:lnTo>
                    <a:pt x="1190" y="223"/>
                  </a:lnTo>
                  <a:lnTo>
                    <a:pt x="1201" y="224"/>
                  </a:lnTo>
                  <a:lnTo>
                    <a:pt x="1211" y="224"/>
                  </a:lnTo>
                  <a:lnTo>
                    <a:pt x="1223" y="223"/>
                  </a:lnTo>
                  <a:lnTo>
                    <a:pt x="1214" y="179"/>
                  </a:lnTo>
                  <a:lnTo>
                    <a:pt x="1206" y="142"/>
                  </a:lnTo>
                  <a:lnTo>
                    <a:pt x="1201" y="109"/>
                  </a:lnTo>
                  <a:lnTo>
                    <a:pt x="1202" y="81"/>
                  </a:lnTo>
                  <a:lnTo>
                    <a:pt x="1209" y="56"/>
                  </a:lnTo>
                  <a:lnTo>
                    <a:pt x="1228" y="35"/>
                  </a:lnTo>
                  <a:lnTo>
                    <a:pt x="1258" y="16"/>
                  </a:lnTo>
                  <a:lnTo>
                    <a:pt x="1306" y="0"/>
                  </a:lnTo>
                  <a:lnTo>
                    <a:pt x="1425" y="3"/>
                  </a:lnTo>
                  <a:lnTo>
                    <a:pt x="1527" y="24"/>
                  </a:lnTo>
                  <a:lnTo>
                    <a:pt x="1612" y="62"/>
                  </a:lnTo>
                  <a:lnTo>
                    <a:pt x="1683" y="115"/>
                  </a:lnTo>
                  <a:lnTo>
                    <a:pt x="1741" y="182"/>
                  </a:lnTo>
                  <a:lnTo>
                    <a:pt x="1792" y="261"/>
                  </a:lnTo>
                  <a:lnTo>
                    <a:pt x="1832" y="350"/>
                  </a:lnTo>
                  <a:lnTo>
                    <a:pt x="1870" y="447"/>
                  </a:lnTo>
                  <a:lnTo>
                    <a:pt x="1858" y="467"/>
                  </a:lnTo>
                  <a:lnTo>
                    <a:pt x="1851" y="484"/>
                  </a:lnTo>
                  <a:lnTo>
                    <a:pt x="1849" y="499"/>
                  </a:lnTo>
                  <a:lnTo>
                    <a:pt x="1853" y="514"/>
                  </a:lnTo>
                  <a:lnTo>
                    <a:pt x="1854" y="527"/>
                  </a:lnTo>
                  <a:lnTo>
                    <a:pt x="1858" y="542"/>
                  </a:lnTo>
                  <a:lnTo>
                    <a:pt x="1859" y="558"/>
                  </a:lnTo>
                  <a:lnTo>
                    <a:pt x="1859" y="580"/>
                  </a:lnTo>
                  <a:lnTo>
                    <a:pt x="1836" y="576"/>
                  </a:lnTo>
                  <a:lnTo>
                    <a:pt x="1817" y="572"/>
                  </a:lnTo>
                  <a:lnTo>
                    <a:pt x="1797" y="567"/>
                  </a:lnTo>
                  <a:lnTo>
                    <a:pt x="1781" y="563"/>
                  </a:lnTo>
                  <a:lnTo>
                    <a:pt x="1764" y="557"/>
                  </a:lnTo>
                  <a:lnTo>
                    <a:pt x="1751" y="552"/>
                  </a:lnTo>
                  <a:lnTo>
                    <a:pt x="1737" y="548"/>
                  </a:lnTo>
                  <a:lnTo>
                    <a:pt x="1727" y="545"/>
                  </a:lnTo>
                  <a:lnTo>
                    <a:pt x="1661" y="538"/>
                  </a:lnTo>
                  <a:lnTo>
                    <a:pt x="1596" y="533"/>
                  </a:lnTo>
                  <a:lnTo>
                    <a:pt x="1533" y="532"/>
                  </a:lnTo>
                  <a:lnTo>
                    <a:pt x="1472" y="535"/>
                  </a:lnTo>
                  <a:lnTo>
                    <a:pt x="1411" y="541"/>
                  </a:lnTo>
                  <a:lnTo>
                    <a:pt x="1353" y="552"/>
                  </a:lnTo>
                  <a:lnTo>
                    <a:pt x="1297" y="570"/>
                  </a:lnTo>
                  <a:lnTo>
                    <a:pt x="1243" y="598"/>
                  </a:lnTo>
                  <a:lnTo>
                    <a:pt x="1201" y="631"/>
                  </a:lnTo>
                  <a:lnTo>
                    <a:pt x="1163" y="666"/>
                  </a:lnTo>
                  <a:lnTo>
                    <a:pt x="1131" y="703"/>
                  </a:lnTo>
                  <a:lnTo>
                    <a:pt x="1105" y="744"/>
                  </a:lnTo>
                  <a:lnTo>
                    <a:pt x="1087" y="786"/>
                  </a:lnTo>
                  <a:lnTo>
                    <a:pt x="1080" y="831"/>
                  </a:lnTo>
                  <a:lnTo>
                    <a:pt x="1083" y="882"/>
                  </a:lnTo>
                  <a:lnTo>
                    <a:pt x="1100" y="938"/>
                  </a:lnTo>
                  <a:lnTo>
                    <a:pt x="1112" y="951"/>
                  </a:lnTo>
                  <a:lnTo>
                    <a:pt x="1122" y="963"/>
                  </a:lnTo>
                  <a:lnTo>
                    <a:pt x="1129" y="970"/>
                  </a:lnTo>
                  <a:lnTo>
                    <a:pt x="1134" y="978"/>
                  </a:lnTo>
                  <a:lnTo>
                    <a:pt x="1134" y="985"/>
                  </a:lnTo>
                  <a:lnTo>
                    <a:pt x="1131" y="992"/>
                  </a:lnTo>
                  <a:lnTo>
                    <a:pt x="1104" y="992"/>
                  </a:lnTo>
                  <a:lnTo>
                    <a:pt x="1082" y="994"/>
                  </a:lnTo>
                  <a:lnTo>
                    <a:pt x="1060" y="995"/>
                  </a:lnTo>
                  <a:lnTo>
                    <a:pt x="1041" y="1000"/>
                  </a:lnTo>
                  <a:lnTo>
                    <a:pt x="1021" y="1004"/>
                  </a:lnTo>
                  <a:lnTo>
                    <a:pt x="1002" y="1010"/>
                  </a:lnTo>
                  <a:lnTo>
                    <a:pt x="983" y="1018"/>
                  </a:lnTo>
                  <a:lnTo>
                    <a:pt x="966" y="1028"/>
                  </a:lnTo>
                  <a:lnTo>
                    <a:pt x="956" y="1035"/>
                  </a:lnTo>
                  <a:lnTo>
                    <a:pt x="946" y="1047"/>
                  </a:lnTo>
                  <a:lnTo>
                    <a:pt x="932" y="1060"/>
                  </a:lnTo>
                  <a:lnTo>
                    <a:pt x="920" y="1075"/>
                  </a:lnTo>
                  <a:lnTo>
                    <a:pt x="908" y="1087"/>
                  </a:lnTo>
                  <a:lnTo>
                    <a:pt x="898" y="1100"/>
                  </a:lnTo>
                  <a:lnTo>
                    <a:pt x="888" y="1109"/>
                  </a:lnTo>
                  <a:lnTo>
                    <a:pt x="885" y="1116"/>
                  </a:lnTo>
                  <a:lnTo>
                    <a:pt x="837" y="1097"/>
                  </a:lnTo>
                  <a:lnTo>
                    <a:pt x="795" y="1091"/>
                  </a:lnTo>
                  <a:lnTo>
                    <a:pt x="752" y="1096"/>
                  </a:lnTo>
                  <a:lnTo>
                    <a:pt x="713" y="1112"/>
                  </a:lnTo>
                  <a:lnTo>
                    <a:pt x="672" y="1133"/>
                  </a:lnTo>
                  <a:lnTo>
                    <a:pt x="637" y="1158"/>
                  </a:lnTo>
                  <a:lnTo>
                    <a:pt x="599" y="1186"/>
                  </a:lnTo>
                  <a:lnTo>
                    <a:pt x="565" y="121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743200" y="4495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505200" y="4495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00400" y="3733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810000" y="38100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8" descr="FLOWERS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21308492">
            <a:off x="5092700" y="5943600"/>
            <a:ext cx="88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8" descr="FLOWERS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21308492">
            <a:off x="4246563" y="5791200"/>
            <a:ext cx="88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5" descr="buom 1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18402273" flipV="1">
            <a:off x="398462" y="2781301"/>
            <a:ext cx="739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3" descr="Butterfly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19936703">
            <a:off x="2400300" y="2671763"/>
            <a:ext cx="7620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84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185194" y="10152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6101521338120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imail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914400"/>
            <a:ext cx="1066800" cy="92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2598_animad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57200"/>
            <a:ext cx="925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anbird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23372">
            <a:off x="6003655" y="850944"/>
            <a:ext cx="1055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2595_animado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1143000"/>
            <a:ext cx="590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09600" y="4495800"/>
            <a:ext cx="220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152400" y="6248400"/>
            <a:ext cx="304800" cy="304800"/>
          </a:xfrm>
          <a:prstGeom prst="rect">
            <a:avLst/>
          </a:prstGeom>
        </p:spPr>
      </p:pic>
      <p:pic>
        <p:nvPicPr>
          <p:cNvPr id="27" name="Picture 7" descr="peixe2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353162">
            <a:off x="4648200" y="3581400"/>
            <a:ext cx="8493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fish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949569">
            <a:off x="5181600" y="4191000"/>
            <a:ext cx="1168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peixe3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29400" y="3886200"/>
            <a:ext cx="457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AN1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4724400"/>
            <a:ext cx="6191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623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6734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734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734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734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1" y="2057400"/>
            <a:ext cx="79247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xem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ộp quà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0"/>
            <a:ext cx="5638800" cy="4267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43840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vừa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gì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nói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điều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gì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ng_em_buoi_sang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6" name="Picture 5" descr="lang_em_buoi_sang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ộ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762000"/>
            <a:ext cx="62484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1" y="2209800"/>
            <a:ext cx="861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hót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ở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đâu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170</Words>
  <Application>Microsoft Office PowerPoint</Application>
  <PresentationFormat>On-screen Show (4:3)</PresentationFormat>
  <Paragraphs>35</Paragraphs>
  <Slides>22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.Vn3DH</vt:lpstr>
      <vt:lpstr>Arial</vt:lpstr>
      <vt:lpstr>Calibri</vt:lpstr>
      <vt:lpstr>Times New Roman</vt:lpstr>
      <vt:lpstr>Office Theme</vt:lpstr>
      <vt:lpstr>ỦY BAN NHÂN DÂN QUẬN LONG BIÊN TRƯỜNG MẦM NON NGUYỆT QUẾ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DÂN CHỦ</dc:title>
  <dc:creator>User</dc:creator>
  <cp:lastModifiedBy>Techsi.vn</cp:lastModifiedBy>
  <cp:revision>146</cp:revision>
  <dcterms:created xsi:type="dcterms:W3CDTF">2018-10-23T04:25:52Z</dcterms:created>
  <dcterms:modified xsi:type="dcterms:W3CDTF">2024-07-25T04:49:59Z</dcterms:modified>
</cp:coreProperties>
</file>