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6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5DE36-62D3-4E2B-BBDF-4BAAE806AAC5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F2873-CD26-43D0-A83F-50A49EBB74C5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C00000"/>
              </a:solidFill>
            </a:rPr>
            <a:t>Suối</a:t>
          </a:r>
          <a:endParaRPr lang="en-US" sz="3600" dirty="0">
            <a:solidFill>
              <a:srgbClr val="C00000"/>
            </a:solidFill>
          </a:endParaRPr>
        </a:p>
      </dgm:t>
    </dgm:pt>
    <dgm:pt modelId="{4A6952E0-065E-4715-9D96-7D9BF06B27D4}" type="parTrans" cxnId="{12141351-3395-4515-BD76-1C1ECCBD087D}">
      <dgm:prSet/>
      <dgm:spPr/>
      <dgm:t>
        <a:bodyPr/>
        <a:lstStyle/>
        <a:p>
          <a:endParaRPr lang="en-US"/>
        </a:p>
      </dgm:t>
    </dgm:pt>
    <dgm:pt modelId="{94B7B45B-3DD9-4410-9F48-3CC4D962C3E7}" type="sibTrans" cxnId="{12141351-3395-4515-BD76-1C1ECCBD087D}">
      <dgm:prSet/>
      <dgm:spPr/>
      <dgm:t>
        <a:bodyPr/>
        <a:lstStyle/>
        <a:p>
          <a:endParaRPr lang="en-US"/>
        </a:p>
      </dgm:t>
    </dgm:pt>
    <dgm:pt modelId="{2B93CF22-7406-4342-9B30-085A22F5D5B2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C00000"/>
              </a:solidFill>
            </a:rPr>
            <a:t>Biển</a:t>
          </a:r>
          <a:endParaRPr lang="en-US" sz="3600" dirty="0">
            <a:solidFill>
              <a:srgbClr val="C00000"/>
            </a:solidFill>
          </a:endParaRPr>
        </a:p>
      </dgm:t>
    </dgm:pt>
    <dgm:pt modelId="{6EAB3729-EDB6-4C27-A7EF-F2B214F2672A}" type="parTrans" cxnId="{C17063B4-8BC1-4B7A-84CC-1D3D8FE91ABC}">
      <dgm:prSet/>
      <dgm:spPr/>
      <dgm:t>
        <a:bodyPr/>
        <a:lstStyle/>
        <a:p>
          <a:endParaRPr lang="en-US"/>
        </a:p>
      </dgm:t>
    </dgm:pt>
    <dgm:pt modelId="{22F879BA-2CC7-4684-915D-57E1D5098DE3}" type="sibTrans" cxnId="{C17063B4-8BC1-4B7A-84CC-1D3D8FE91ABC}">
      <dgm:prSet/>
      <dgm:spPr/>
      <dgm:t>
        <a:bodyPr/>
        <a:lstStyle/>
        <a:p>
          <a:endParaRPr lang="en-US"/>
        </a:p>
      </dgm:t>
    </dgm:pt>
    <dgm:pt modelId="{B2FCC945-043E-4AFF-A413-9D38B363807C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C00000"/>
              </a:solidFill>
            </a:rPr>
            <a:t>Ao</a:t>
          </a:r>
          <a:endParaRPr lang="en-US" sz="3600" dirty="0">
            <a:solidFill>
              <a:srgbClr val="C00000"/>
            </a:solidFill>
          </a:endParaRPr>
        </a:p>
      </dgm:t>
    </dgm:pt>
    <dgm:pt modelId="{8C1F5D61-A5D7-46FA-A54B-2F801442942B}" type="parTrans" cxnId="{91C9E0E5-3029-4331-B4B5-3D8FC9DCC0B3}">
      <dgm:prSet/>
      <dgm:spPr/>
      <dgm:t>
        <a:bodyPr/>
        <a:lstStyle/>
        <a:p>
          <a:endParaRPr lang="en-US"/>
        </a:p>
      </dgm:t>
    </dgm:pt>
    <dgm:pt modelId="{C76ECEDE-DD05-4796-B5DF-8093675E889E}" type="sibTrans" cxnId="{91C9E0E5-3029-4331-B4B5-3D8FC9DCC0B3}">
      <dgm:prSet/>
      <dgm:spPr/>
      <dgm:t>
        <a:bodyPr/>
        <a:lstStyle/>
        <a:p>
          <a:endParaRPr lang="en-US"/>
        </a:p>
      </dgm:t>
    </dgm:pt>
    <dgm:pt modelId="{F40C76DF-E4DC-4607-8AB7-55E76788D543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C00000"/>
              </a:solidFill>
            </a:rPr>
            <a:t>Sông</a:t>
          </a:r>
          <a:endParaRPr lang="en-US" sz="3600" dirty="0" smtClean="0">
            <a:solidFill>
              <a:srgbClr val="C00000"/>
            </a:solidFill>
          </a:endParaRPr>
        </a:p>
        <a:p>
          <a:endParaRPr lang="en-US" sz="2100" dirty="0"/>
        </a:p>
      </dgm:t>
    </dgm:pt>
    <dgm:pt modelId="{CB484505-5F22-43E6-9C48-24231BD9995E}" type="parTrans" cxnId="{9C367D28-CA39-43CC-8EA1-E8E21FE1DB63}">
      <dgm:prSet/>
      <dgm:spPr/>
      <dgm:t>
        <a:bodyPr/>
        <a:lstStyle/>
        <a:p>
          <a:endParaRPr lang="en-US"/>
        </a:p>
      </dgm:t>
    </dgm:pt>
    <dgm:pt modelId="{2D4A5636-AF85-4D01-B7C3-446E6A3ADCD2}" type="sibTrans" cxnId="{9C367D28-CA39-43CC-8EA1-E8E21FE1DB63}">
      <dgm:prSet/>
      <dgm:spPr/>
      <dgm:t>
        <a:bodyPr/>
        <a:lstStyle/>
        <a:p>
          <a:endParaRPr lang="en-US"/>
        </a:p>
      </dgm:t>
    </dgm:pt>
    <dgm:pt modelId="{5BB81636-9AC5-4AEC-A9AF-C6464A64EF09}" type="pres">
      <dgm:prSet presAssocID="{A095DE36-62D3-4E2B-BBDF-4BAAE806AA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5B361-F31A-4AD9-9582-F69725326CD7}" type="pres">
      <dgm:prSet presAssocID="{199F2873-CD26-43D0-A83F-50A49EBB74C5}" presName="compNode" presStyleCnt="0"/>
      <dgm:spPr/>
    </dgm:pt>
    <dgm:pt modelId="{DDD23B82-3C74-4159-BE14-2C4DE1782E9A}" type="pres">
      <dgm:prSet presAssocID="{199F2873-CD26-43D0-A83F-50A49EBB74C5}" presName="pictRect" presStyleLbl="node1" presStyleIdx="0" presStyleCnt="4" custScaleX="182437" custScaleY="185735" custLinFactNeighborX="2145" custLinFactNeighborY="17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E6C0C06-D342-4438-87B3-FE00BA620A01}" type="pres">
      <dgm:prSet presAssocID="{199F2873-CD26-43D0-A83F-50A49EBB74C5}" presName="textRect" presStyleLbl="revTx" presStyleIdx="0" presStyleCnt="4" custScaleY="49354" custLinFactNeighborX="2399" custLinFactNeighborY="-27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CC2D0-4021-4400-9685-2D8B5C7E5ABA}" type="pres">
      <dgm:prSet presAssocID="{94B7B45B-3DD9-4410-9F48-3CC4D962C3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7B313B-6CE6-464F-84D5-DB900E496FC2}" type="pres">
      <dgm:prSet presAssocID="{2B93CF22-7406-4342-9B30-085A22F5D5B2}" presName="compNode" presStyleCnt="0"/>
      <dgm:spPr/>
    </dgm:pt>
    <dgm:pt modelId="{9AE1239F-7183-481C-859B-60DD56595240}" type="pres">
      <dgm:prSet presAssocID="{2B93CF22-7406-4342-9B30-085A22F5D5B2}" presName="pictRect" presStyleLbl="node1" presStyleIdx="1" presStyleCnt="4" custScaleX="176819" custScaleY="189318" custLinFactNeighborX="179" custLinFactNeighborY="735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5E0D2B7-6BFB-42FF-A70A-C245130D2E21}" type="pres">
      <dgm:prSet presAssocID="{2B93CF22-7406-4342-9B30-085A22F5D5B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58D86-E430-4005-9BAB-1FB059F7C4BC}" type="pres">
      <dgm:prSet presAssocID="{22F879BA-2CC7-4684-915D-57E1D5098D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0F05477-57A4-4A7D-9DAF-8F07EAABEDAB}" type="pres">
      <dgm:prSet presAssocID="{B2FCC945-043E-4AFF-A413-9D38B363807C}" presName="compNode" presStyleCnt="0"/>
      <dgm:spPr/>
    </dgm:pt>
    <dgm:pt modelId="{E89DA65A-AFEA-4427-8682-8C47CABCC242}" type="pres">
      <dgm:prSet presAssocID="{B2FCC945-043E-4AFF-A413-9D38B363807C}" presName="pictRect" presStyleLbl="node1" presStyleIdx="2" presStyleCnt="4" custScaleX="182552" custScaleY="169381" custLinFactNeighborX="537" custLinFactNeighborY="201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FC65974-6ABF-4595-A0A4-F4301D198F37}" type="pres">
      <dgm:prSet presAssocID="{B2FCC945-043E-4AFF-A413-9D38B363807C}" presName="textRect" presStyleLbl="revTx" presStyleIdx="2" presStyleCnt="4" custLinFactNeighborX="1355" custLinFactNeighborY="-2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A11FD-E12C-445F-BAFF-4BD008944F9F}" type="pres">
      <dgm:prSet presAssocID="{C76ECEDE-DD05-4796-B5DF-8093675E88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AB10D06-C8E1-4903-83C0-6E9334D48C8C}" type="pres">
      <dgm:prSet presAssocID="{F40C76DF-E4DC-4607-8AB7-55E76788D543}" presName="compNode" presStyleCnt="0"/>
      <dgm:spPr/>
    </dgm:pt>
    <dgm:pt modelId="{6F345F7F-0E4A-4A74-9AA3-6B6B0986F9A6}" type="pres">
      <dgm:prSet presAssocID="{F40C76DF-E4DC-4607-8AB7-55E76788D543}" presName="pictRect" presStyleLbl="node1" presStyleIdx="3" presStyleCnt="4" custScaleX="188999" custScaleY="175392" custLinFactNeighborX="347" custLinFactNeighborY="3758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9BEAEB3A-7ED2-4088-9EB2-3E741EB6E6BB}" type="pres">
      <dgm:prSet presAssocID="{F40C76DF-E4DC-4607-8AB7-55E76788D543}" presName="textRect" presStyleLbl="revTx" presStyleIdx="3" presStyleCnt="4" custLinFactNeighborX="-141" custLinFactNeighborY="-12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063B4-8BC1-4B7A-84CC-1D3D8FE91ABC}" srcId="{A095DE36-62D3-4E2B-BBDF-4BAAE806AAC5}" destId="{2B93CF22-7406-4342-9B30-085A22F5D5B2}" srcOrd="1" destOrd="0" parTransId="{6EAB3729-EDB6-4C27-A7EF-F2B214F2672A}" sibTransId="{22F879BA-2CC7-4684-915D-57E1D5098DE3}"/>
    <dgm:cxn modelId="{9C367D28-CA39-43CC-8EA1-E8E21FE1DB63}" srcId="{A095DE36-62D3-4E2B-BBDF-4BAAE806AAC5}" destId="{F40C76DF-E4DC-4607-8AB7-55E76788D543}" srcOrd="3" destOrd="0" parTransId="{CB484505-5F22-43E6-9C48-24231BD9995E}" sibTransId="{2D4A5636-AF85-4D01-B7C3-446E6A3ADCD2}"/>
    <dgm:cxn modelId="{46DDB226-A159-418A-A8F4-24BE040CE8E5}" type="presOf" srcId="{F40C76DF-E4DC-4607-8AB7-55E76788D543}" destId="{9BEAEB3A-7ED2-4088-9EB2-3E741EB6E6BB}" srcOrd="0" destOrd="0" presId="urn:microsoft.com/office/officeart/2005/8/layout/pList1"/>
    <dgm:cxn modelId="{0745473B-7692-47DC-A132-7A97B275D342}" type="presOf" srcId="{2B93CF22-7406-4342-9B30-085A22F5D5B2}" destId="{45E0D2B7-6BFB-42FF-A70A-C245130D2E21}" srcOrd="0" destOrd="0" presId="urn:microsoft.com/office/officeart/2005/8/layout/pList1"/>
    <dgm:cxn modelId="{596A7BFA-8C80-4C4A-8CDC-47A3D589E743}" type="presOf" srcId="{C76ECEDE-DD05-4796-B5DF-8093675E889E}" destId="{2E0A11FD-E12C-445F-BAFF-4BD008944F9F}" srcOrd="0" destOrd="0" presId="urn:microsoft.com/office/officeart/2005/8/layout/pList1"/>
    <dgm:cxn modelId="{7479ACA4-6731-42D3-9CBF-8E3700A3B5C8}" type="presOf" srcId="{A095DE36-62D3-4E2B-BBDF-4BAAE806AAC5}" destId="{5BB81636-9AC5-4AEC-A9AF-C6464A64EF09}" srcOrd="0" destOrd="0" presId="urn:microsoft.com/office/officeart/2005/8/layout/pList1"/>
    <dgm:cxn modelId="{480DE794-CF94-4504-9E38-A64A62C3EF5A}" type="presOf" srcId="{22F879BA-2CC7-4684-915D-57E1D5098DE3}" destId="{38D58D86-E430-4005-9BAB-1FB059F7C4BC}" srcOrd="0" destOrd="0" presId="urn:microsoft.com/office/officeart/2005/8/layout/pList1"/>
    <dgm:cxn modelId="{12141351-3395-4515-BD76-1C1ECCBD087D}" srcId="{A095DE36-62D3-4E2B-BBDF-4BAAE806AAC5}" destId="{199F2873-CD26-43D0-A83F-50A49EBB74C5}" srcOrd="0" destOrd="0" parTransId="{4A6952E0-065E-4715-9D96-7D9BF06B27D4}" sibTransId="{94B7B45B-3DD9-4410-9F48-3CC4D962C3E7}"/>
    <dgm:cxn modelId="{3FF473FE-6806-4B02-9CE0-5770FD39A7C6}" type="presOf" srcId="{94B7B45B-3DD9-4410-9F48-3CC4D962C3E7}" destId="{292CC2D0-4021-4400-9685-2D8B5C7E5ABA}" srcOrd="0" destOrd="0" presId="urn:microsoft.com/office/officeart/2005/8/layout/pList1"/>
    <dgm:cxn modelId="{592E2C52-3782-408C-9CF8-04CC82899251}" type="presOf" srcId="{B2FCC945-043E-4AFF-A413-9D38B363807C}" destId="{FFC65974-6ABF-4595-A0A4-F4301D198F37}" srcOrd="0" destOrd="0" presId="urn:microsoft.com/office/officeart/2005/8/layout/pList1"/>
    <dgm:cxn modelId="{91C9E0E5-3029-4331-B4B5-3D8FC9DCC0B3}" srcId="{A095DE36-62D3-4E2B-BBDF-4BAAE806AAC5}" destId="{B2FCC945-043E-4AFF-A413-9D38B363807C}" srcOrd="2" destOrd="0" parTransId="{8C1F5D61-A5D7-46FA-A54B-2F801442942B}" sibTransId="{C76ECEDE-DD05-4796-B5DF-8093675E889E}"/>
    <dgm:cxn modelId="{ED3E6D8B-19C1-4FC9-9F33-35C287065ACC}" type="presOf" srcId="{199F2873-CD26-43D0-A83F-50A49EBB74C5}" destId="{AE6C0C06-D342-4438-87B3-FE00BA620A01}" srcOrd="0" destOrd="0" presId="urn:microsoft.com/office/officeart/2005/8/layout/pList1"/>
    <dgm:cxn modelId="{2F69AB3D-6F3D-43B6-977C-6DDF97FE883E}" type="presParOf" srcId="{5BB81636-9AC5-4AEC-A9AF-C6464A64EF09}" destId="{C5F5B361-F31A-4AD9-9582-F69725326CD7}" srcOrd="0" destOrd="0" presId="urn:microsoft.com/office/officeart/2005/8/layout/pList1"/>
    <dgm:cxn modelId="{CB3A9E4F-7CBC-4F5D-9B4C-FF19ADF53E7C}" type="presParOf" srcId="{C5F5B361-F31A-4AD9-9582-F69725326CD7}" destId="{DDD23B82-3C74-4159-BE14-2C4DE1782E9A}" srcOrd="0" destOrd="0" presId="urn:microsoft.com/office/officeart/2005/8/layout/pList1"/>
    <dgm:cxn modelId="{D900B45B-3DA8-416B-BC0A-13295CEABA0E}" type="presParOf" srcId="{C5F5B361-F31A-4AD9-9582-F69725326CD7}" destId="{AE6C0C06-D342-4438-87B3-FE00BA620A01}" srcOrd="1" destOrd="0" presId="urn:microsoft.com/office/officeart/2005/8/layout/pList1"/>
    <dgm:cxn modelId="{4DD2CEA7-7912-4BA4-AD06-D12B202EA31C}" type="presParOf" srcId="{5BB81636-9AC5-4AEC-A9AF-C6464A64EF09}" destId="{292CC2D0-4021-4400-9685-2D8B5C7E5ABA}" srcOrd="1" destOrd="0" presId="urn:microsoft.com/office/officeart/2005/8/layout/pList1"/>
    <dgm:cxn modelId="{B0B7C141-372C-4E20-9001-5B58EADFCA44}" type="presParOf" srcId="{5BB81636-9AC5-4AEC-A9AF-C6464A64EF09}" destId="{447B313B-6CE6-464F-84D5-DB900E496FC2}" srcOrd="2" destOrd="0" presId="urn:microsoft.com/office/officeart/2005/8/layout/pList1"/>
    <dgm:cxn modelId="{A9D422BE-E492-474F-812F-12DABE0647F1}" type="presParOf" srcId="{447B313B-6CE6-464F-84D5-DB900E496FC2}" destId="{9AE1239F-7183-481C-859B-60DD56595240}" srcOrd="0" destOrd="0" presId="urn:microsoft.com/office/officeart/2005/8/layout/pList1"/>
    <dgm:cxn modelId="{46376CBE-8068-405C-B175-2E023CB10C7A}" type="presParOf" srcId="{447B313B-6CE6-464F-84D5-DB900E496FC2}" destId="{45E0D2B7-6BFB-42FF-A70A-C245130D2E21}" srcOrd="1" destOrd="0" presId="urn:microsoft.com/office/officeart/2005/8/layout/pList1"/>
    <dgm:cxn modelId="{2162F597-2CFC-47C0-B5F1-8D9E602CC6DC}" type="presParOf" srcId="{5BB81636-9AC5-4AEC-A9AF-C6464A64EF09}" destId="{38D58D86-E430-4005-9BAB-1FB059F7C4BC}" srcOrd="3" destOrd="0" presId="urn:microsoft.com/office/officeart/2005/8/layout/pList1"/>
    <dgm:cxn modelId="{D4616E28-41B0-4FF8-8543-292598E5869C}" type="presParOf" srcId="{5BB81636-9AC5-4AEC-A9AF-C6464A64EF09}" destId="{90F05477-57A4-4A7D-9DAF-8F07EAABEDAB}" srcOrd="4" destOrd="0" presId="urn:microsoft.com/office/officeart/2005/8/layout/pList1"/>
    <dgm:cxn modelId="{9A42C4BE-F4C3-4958-88FB-18E6189AFDA3}" type="presParOf" srcId="{90F05477-57A4-4A7D-9DAF-8F07EAABEDAB}" destId="{E89DA65A-AFEA-4427-8682-8C47CABCC242}" srcOrd="0" destOrd="0" presId="urn:microsoft.com/office/officeart/2005/8/layout/pList1"/>
    <dgm:cxn modelId="{62648622-1080-4C36-AB81-6CB9A24C2BF4}" type="presParOf" srcId="{90F05477-57A4-4A7D-9DAF-8F07EAABEDAB}" destId="{FFC65974-6ABF-4595-A0A4-F4301D198F37}" srcOrd="1" destOrd="0" presId="urn:microsoft.com/office/officeart/2005/8/layout/pList1"/>
    <dgm:cxn modelId="{43F01DDE-843E-49E8-A907-471DE2C443B2}" type="presParOf" srcId="{5BB81636-9AC5-4AEC-A9AF-C6464A64EF09}" destId="{2E0A11FD-E12C-445F-BAFF-4BD008944F9F}" srcOrd="5" destOrd="0" presId="urn:microsoft.com/office/officeart/2005/8/layout/pList1"/>
    <dgm:cxn modelId="{3A150144-9BBC-4F48-A7FA-EFEC7B829B32}" type="presParOf" srcId="{5BB81636-9AC5-4AEC-A9AF-C6464A64EF09}" destId="{1AB10D06-C8E1-4903-83C0-6E9334D48C8C}" srcOrd="6" destOrd="0" presId="urn:microsoft.com/office/officeart/2005/8/layout/pList1"/>
    <dgm:cxn modelId="{3A2FB021-B691-416C-83C8-9C7A832B461C}" type="presParOf" srcId="{1AB10D06-C8E1-4903-83C0-6E9334D48C8C}" destId="{6F345F7F-0E4A-4A74-9AA3-6B6B0986F9A6}" srcOrd="0" destOrd="0" presId="urn:microsoft.com/office/officeart/2005/8/layout/pList1"/>
    <dgm:cxn modelId="{D4028A08-1C8D-4515-B150-079854389E68}" type="presParOf" srcId="{1AB10D06-C8E1-4903-83C0-6E9334D48C8C}" destId="{9BEAEB3A-7ED2-4088-9EB2-3E741EB6E6B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23B82-3C74-4159-BE14-2C4DE1782E9A}">
      <dsp:nvSpPr>
        <dsp:cNvPr id="0" name=""/>
        <dsp:cNvSpPr/>
      </dsp:nvSpPr>
      <dsp:spPr>
        <a:xfrm>
          <a:off x="206680" y="228599"/>
          <a:ext cx="4364168" cy="306126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C0C06-D342-4438-87B3-FE00BA620A01}">
      <dsp:nvSpPr>
        <dsp:cNvPr id="0" name=""/>
        <dsp:cNvSpPr/>
      </dsp:nvSpPr>
      <dsp:spPr>
        <a:xfrm>
          <a:off x="1198765" y="2533977"/>
          <a:ext cx="2392150" cy="43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C00000"/>
              </a:solidFill>
            </a:rPr>
            <a:t>Suối</a:t>
          </a:r>
          <a:endParaRPr lang="en-US" sz="3600" kern="1200" dirty="0">
            <a:solidFill>
              <a:srgbClr val="C00000"/>
            </a:solidFill>
          </a:endParaRPr>
        </a:p>
      </dsp:txBody>
      <dsp:txXfrm>
        <a:off x="1198765" y="2533977"/>
        <a:ext cx="2392150" cy="438010"/>
      </dsp:txXfrm>
    </dsp:sp>
    <dsp:sp modelId="{9AE1239F-7183-481C-859B-60DD56595240}">
      <dsp:nvSpPr>
        <dsp:cNvPr id="0" name=""/>
        <dsp:cNvSpPr/>
      </dsp:nvSpPr>
      <dsp:spPr>
        <a:xfrm>
          <a:off x="4763134" y="215396"/>
          <a:ext cx="4229777" cy="312032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0D2B7-6BFB-42FF-A70A-C245130D2E21}">
      <dsp:nvSpPr>
        <dsp:cNvPr id="0" name=""/>
        <dsp:cNvSpPr/>
      </dsp:nvSpPr>
      <dsp:spPr>
        <a:xfrm>
          <a:off x="5677666" y="2478429"/>
          <a:ext cx="2392150" cy="887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C00000"/>
              </a:solidFill>
            </a:rPr>
            <a:t>Biển</a:t>
          </a:r>
          <a:endParaRPr lang="en-US" sz="3600" kern="1200" dirty="0">
            <a:solidFill>
              <a:srgbClr val="C00000"/>
            </a:solidFill>
          </a:endParaRPr>
        </a:p>
      </dsp:txBody>
      <dsp:txXfrm>
        <a:off x="5677666" y="2478429"/>
        <a:ext cx="2392150" cy="887487"/>
      </dsp:txXfrm>
    </dsp:sp>
    <dsp:sp modelId="{E89DA65A-AFEA-4427-8682-8C47CABCC242}">
      <dsp:nvSpPr>
        <dsp:cNvPr id="0" name=""/>
        <dsp:cNvSpPr/>
      </dsp:nvSpPr>
      <dsp:spPr>
        <a:xfrm>
          <a:off x="21157" y="3962407"/>
          <a:ext cx="4366919" cy="279172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65974-6ABF-4595-A0A4-F4301D198F37}">
      <dsp:nvSpPr>
        <dsp:cNvPr id="0" name=""/>
        <dsp:cNvSpPr/>
      </dsp:nvSpPr>
      <dsp:spPr>
        <a:xfrm>
          <a:off x="1028109" y="5672361"/>
          <a:ext cx="2392150" cy="887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C00000"/>
              </a:solidFill>
            </a:rPr>
            <a:t>Ao</a:t>
          </a:r>
          <a:endParaRPr lang="en-US" sz="3600" kern="1200" dirty="0">
            <a:solidFill>
              <a:srgbClr val="C00000"/>
            </a:solidFill>
          </a:endParaRPr>
        </a:p>
      </dsp:txBody>
      <dsp:txXfrm>
        <a:off x="1028109" y="5672361"/>
        <a:ext cx="2392150" cy="887487"/>
      </dsp:txXfrm>
    </dsp:sp>
    <dsp:sp modelId="{6F345F7F-0E4A-4A74-9AA3-6B6B0986F9A6}">
      <dsp:nvSpPr>
        <dsp:cNvPr id="0" name=""/>
        <dsp:cNvSpPr/>
      </dsp:nvSpPr>
      <dsp:spPr>
        <a:xfrm>
          <a:off x="4622847" y="3965490"/>
          <a:ext cx="4521141" cy="2890796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AEB3A-7ED2-4088-9EB2-3E741EB6E6BB}">
      <dsp:nvSpPr>
        <dsp:cNvPr id="0" name=""/>
        <dsp:cNvSpPr/>
      </dsp:nvSpPr>
      <dsp:spPr>
        <a:xfrm>
          <a:off x="5675668" y="5766903"/>
          <a:ext cx="2392150" cy="887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C00000"/>
              </a:solidFill>
            </a:rPr>
            <a:t>Sông</a:t>
          </a:r>
          <a:endParaRPr lang="en-US" sz="3600" kern="1200" dirty="0" smtClean="0">
            <a:solidFill>
              <a:srgbClr val="C00000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675668" y="5766903"/>
        <a:ext cx="2392150" cy="887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A20BD-508F-4E02-A7E9-74FF1425CD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8C809-2D33-4DD7-9AF4-1697BF0C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8C809-2D33-4DD7-9AF4-1697BF0C6D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53A9D7-7DB3-4B1D-800E-33B15C12A307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EE6C97-2CA4-470B-AD00-A416DC3ABE5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0085" cy="679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018" y="1570782"/>
            <a:ext cx="8766048" cy="18288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</a:rPr>
              <a:t>Phát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triển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nhận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thức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err="1" smtClean="0">
                <a:solidFill>
                  <a:srgbClr val="FFFF00"/>
                </a:solidFill>
              </a:rPr>
              <a:t>Đề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tài</a:t>
            </a:r>
            <a:r>
              <a:rPr lang="en-US" sz="4800" dirty="0" smtClean="0">
                <a:solidFill>
                  <a:srgbClr val="FFFF00"/>
                </a:solidFill>
              </a:rPr>
              <a:t> : 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S</a:t>
            </a:r>
            <a:r>
              <a:rPr lang="en-US" sz="4000" dirty="0" err="1" smtClean="0">
                <a:solidFill>
                  <a:srgbClr val="FFFF00"/>
                </a:solidFill>
              </a:rPr>
              <a:t>ự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kì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diệu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của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nước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1008888"/>
          </a:xfrm>
        </p:spPr>
        <p:txBody>
          <a:bodyPr>
            <a:normAutofit/>
          </a:bodyPr>
          <a:lstStyle/>
          <a:p>
            <a:pPr algn="just"/>
            <a:r>
              <a:rPr lang="en-US" sz="4400" dirty="0" err="1" smtClean="0"/>
              <a:t>Trò</a:t>
            </a:r>
            <a:r>
              <a:rPr lang="en-US" sz="4400" dirty="0" smtClean="0"/>
              <a:t> </a:t>
            </a:r>
            <a:r>
              <a:rPr lang="en-US" sz="4400" dirty="0" err="1" smtClean="0"/>
              <a:t>chơi</a:t>
            </a:r>
            <a:r>
              <a:rPr lang="en-US" sz="4400" dirty="0" smtClean="0"/>
              <a:t> : </a:t>
            </a:r>
            <a:r>
              <a:rPr lang="en-US" sz="4400" dirty="0" err="1" smtClean="0"/>
              <a:t>nước</a:t>
            </a:r>
            <a:r>
              <a:rPr lang="en-US" sz="4400" dirty="0" smtClean="0"/>
              <a:t> </a:t>
            </a:r>
            <a:r>
              <a:rPr lang="en-US" sz="4400" dirty="0" err="1" smtClean="0"/>
              <a:t>nào</a:t>
            </a:r>
            <a:r>
              <a:rPr lang="en-US" sz="4400" dirty="0" smtClean="0"/>
              <a:t> </a:t>
            </a:r>
            <a:r>
              <a:rPr lang="en-US" sz="4400" dirty="0" err="1" smtClean="0"/>
              <a:t>sạch</a:t>
            </a:r>
            <a:r>
              <a:rPr lang="en-US" sz="4400" dirty="0" smtClean="0"/>
              <a:t> – </a:t>
            </a:r>
            <a:r>
              <a:rPr lang="en-US" sz="4400" dirty="0" err="1" smtClean="0"/>
              <a:t>nước</a:t>
            </a:r>
            <a:r>
              <a:rPr lang="en-US" sz="4400" dirty="0" smtClean="0"/>
              <a:t> </a:t>
            </a:r>
            <a:r>
              <a:rPr lang="en-US" sz="4400" dirty="0" err="1" smtClean="0"/>
              <a:t>nào</a:t>
            </a:r>
            <a:r>
              <a:rPr lang="en-US" sz="4400" dirty="0" smtClean="0"/>
              <a:t> </a:t>
            </a:r>
            <a:r>
              <a:rPr lang="en-US" sz="4400" dirty="0" err="1" smtClean="0"/>
              <a:t>bẩn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4604"/>
            <a:ext cx="3429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31" y="1204604"/>
            <a:ext cx="4394846" cy="370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97543" y="5262254"/>
            <a:ext cx="4040188" cy="659352"/>
          </a:xfrm>
        </p:spPr>
        <p:txBody>
          <a:bodyPr/>
          <a:lstStyle/>
          <a:p>
            <a:r>
              <a:rPr lang="en-US" dirty="0" err="1" smtClean="0"/>
              <a:t>Đội</a:t>
            </a:r>
            <a:r>
              <a:rPr lang="en-US" dirty="0" smtClean="0"/>
              <a:t> “ </a:t>
            </a:r>
            <a:r>
              <a:rPr lang="en-US" dirty="0" err="1" smtClean="0"/>
              <a:t>Nắng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6019800" y="5262254"/>
            <a:ext cx="4038600" cy="694172"/>
          </a:xfrm>
        </p:spPr>
        <p:txBody>
          <a:bodyPr/>
          <a:lstStyle/>
          <a:p>
            <a:r>
              <a:rPr lang="en-US" dirty="0" err="1" smtClean="0"/>
              <a:t>Đội</a:t>
            </a:r>
            <a:r>
              <a:rPr lang="en-US" dirty="0" smtClean="0"/>
              <a:t> “ </a:t>
            </a:r>
            <a:r>
              <a:rPr lang="en-US" dirty="0" err="1" smtClean="0"/>
              <a:t>Mưa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0" name="Be Yeu Bien Lam - Be Bao 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1000" y="587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79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174"/>
            <a:ext cx="3810000" cy="48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9548"/>
            <a:ext cx="3810000" cy="483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34413" y="4884241"/>
            <a:ext cx="37338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Nước</a:t>
            </a:r>
            <a:r>
              <a:rPr lang="en-US" sz="4800" dirty="0" smtClean="0"/>
              <a:t> </a:t>
            </a:r>
            <a:r>
              <a:rPr lang="en-US" sz="4800" dirty="0" err="1" smtClean="0"/>
              <a:t>mưa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5898935" y="5257800"/>
            <a:ext cx="29501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chemeClr val="accent3"/>
                </a:solidFill>
                <a:effectLst/>
              </a:rPr>
              <a:t>Nước</a:t>
            </a:r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chemeClr val="accent3"/>
                </a:solidFill>
                <a:effectLst/>
              </a:rPr>
              <a:t>máy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48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73" y="5387975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Nguồn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4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3"/>
            <a:ext cx="9146286" cy="685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1841664"/>
              </p:ext>
            </p:extLst>
          </p:nvPr>
        </p:nvGraphicFramePr>
        <p:xfrm>
          <a:off x="2288" y="0"/>
          <a:ext cx="9143999" cy="685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4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729"/>
            <a:ext cx="9144000" cy="5401271"/>
          </a:xfrm>
        </p:spPr>
      </p:pic>
      <p:sp>
        <p:nvSpPr>
          <p:cNvPr id="2" name="Rectangle 1"/>
          <p:cNvSpPr/>
          <p:nvPr/>
        </p:nvSpPr>
        <p:spPr>
          <a:xfrm>
            <a:off x="0" y="533400"/>
            <a:ext cx="8092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vật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dưới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901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3951514" cy="327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13"/>
            <a:ext cx="4114800" cy="325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8916"/>
            <a:ext cx="5867400" cy="357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5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ở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8421"/>
            <a:ext cx="3810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152900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ultiply 6"/>
          <p:cNvSpPr/>
          <p:nvPr/>
        </p:nvSpPr>
        <p:spPr>
          <a:xfrm>
            <a:off x="1447800" y="4343400"/>
            <a:ext cx="1600200" cy="22860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5943600" y="1844194"/>
            <a:ext cx="1453828" cy="22860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65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65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Sự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kì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diệu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của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nước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1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34413"/>
            <a:ext cx="91911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871" y="34413"/>
            <a:ext cx="8305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đá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53</Words>
  <Application>Microsoft Office PowerPoint</Application>
  <PresentationFormat>On-screen Show (4:3)</PresentationFormat>
  <Paragraphs>16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Flow</vt:lpstr>
      <vt:lpstr>Phát triển nhận thức Đề tài :  Sự kì diệu của nước</vt:lpstr>
      <vt:lpstr>Nước mưa</vt:lpstr>
      <vt:lpstr>Nguồn nước</vt:lpstr>
      <vt:lpstr>PowerPoint Presentation</vt:lpstr>
      <vt:lpstr>PowerPoint Presentation</vt:lpstr>
      <vt:lpstr>PowerPoint Presentation</vt:lpstr>
      <vt:lpstr>Không nên uống nước ở vòi rửa tay</vt:lpstr>
      <vt:lpstr>Sự kì diệu của nước</vt:lpstr>
      <vt:lpstr>Nước đá</vt:lpstr>
      <vt:lpstr>Trò chơi : nước nào sạch – nước nào bẩn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Phát triển nhận thức Bé tìm hiểu về sự kì diệu của nước Lớp : lá 1</dc:title>
  <dc:creator>Windows User</dc:creator>
  <cp:lastModifiedBy>Techsi.vn</cp:lastModifiedBy>
  <cp:revision>20</cp:revision>
  <dcterms:created xsi:type="dcterms:W3CDTF">2016-04-11T08:31:51Z</dcterms:created>
  <dcterms:modified xsi:type="dcterms:W3CDTF">2024-04-02T10:00:50Z</dcterms:modified>
</cp:coreProperties>
</file>