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</p:sldMasterIdLst>
  <p:sldIdLst>
    <p:sldId id="277" r:id="rId3"/>
    <p:sldId id="278" r:id="rId4"/>
    <p:sldId id="279" r:id="rId5"/>
    <p:sldId id="319" r:id="rId6"/>
    <p:sldId id="316" r:id="rId7"/>
    <p:sldId id="321" r:id="rId8"/>
    <p:sldId id="322" r:id="rId9"/>
    <p:sldId id="275" r:id="rId1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90C"/>
    <a:srgbClr val="B8E32F"/>
    <a:srgbClr val="FF9600"/>
    <a:srgbClr val="A6886A"/>
    <a:srgbClr val="F5852F"/>
    <a:srgbClr val="F07531"/>
    <a:srgbClr val="F97F36"/>
    <a:srgbClr val="714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70" autoAdjust="0"/>
    <p:restoredTop sz="94660"/>
  </p:normalViewPr>
  <p:slideViewPr>
    <p:cSldViewPr>
      <p:cViewPr varScale="1">
        <p:scale>
          <a:sx n="83" d="100"/>
          <a:sy n="83" d="100"/>
        </p:scale>
        <p:origin x="186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chemeClr val="bg1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96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59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FFFF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08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45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93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43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39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09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99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48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52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13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86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97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53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85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07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4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72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04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2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5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0" name="WordArt 12"/>
          <p:cNvSpPr>
            <a:spLocks noChangeArrowheads="1" noChangeShapeType="1" noTextEdit="1"/>
          </p:cNvSpPr>
          <p:nvPr/>
        </p:nvSpPr>
        <p:spPr bwMode="invGray">
          <a:xfrm>
            <a:off x="1765300" y="1270000"/>
            <a:ext cx="5248275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5023"/>
                <a:gd name="adj2" fmla="val -1523"/>
              </a:avLst>
            </a:prstTxWarp>
          </a:bodyPr>
          <a:lstStyle/>
          <a:p>
            <a:pPr algn="dist"/>
            <a:endParaRPr lang="en-US" sz="3600" b="1" kern="10" dirty="0">
              <a:solidFill>
                <a:srgbClr val="714B25">
                  <a:alpha val="78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946944"/>
            <a:ext cx="7848600" cy="646112"/>
          </a:xfrm>
        </p:spPr>
        <p:txBody>
          <a:bodyPr/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UBND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LONG BIÊN</a:t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TRƯỜNG MN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QUẾ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66800" y="2070100"/>
            <a:ext cx="7239000" cy="381000"/>
          </a:xfrm>
        </p:spPr>
        <p:txBody>
          <a:bodyPr/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LĨNH VỰC PHÁT TRIỂN 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NHẬN THỨC</a:t>
            </a:r>
            <a:endParaRPr lang="en-US" sz="1800" dirty="0"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8000"/>
                </a:solidFill>
                <a:effectLst/>
                <a:latin typeface="Times New Roman"/>
                <a:ea typeface="Calibri"/>
                <a:cs typeface="Times New Roman"/>
              </a:rPr>
              <a:t>HOẠT ĐỘNG KHÁM PHÁ</a:t>
            </a: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Đề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tài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K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hám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phá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ánh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sáng</a:t>
            </a:r>
            <a:endParaRPr lang="en-US" b="1" dirty="0">
              <a:solidFill>
                <a:srgbClr val="0000FF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Lứa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tuổi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</a:t>
            </a:r>
            <a:r>
              <a:rPr lang="en-US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4-5 </a:t>
            </a:r>
            <a:r>
              <a:rPr lang="en-US" b="1" dirty="0" err="1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tuổi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Số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trẻ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</a:t>
            </a:r>
            <a:r>
              <a:rPr lang="en-US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20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trẻ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Thời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gian:30 - 35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phút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Lớp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: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Mẫu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giáo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nhỡ</a:t>
            </a:r>
            <a:r>
              <a:rPr lang="en-US" b="1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B2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Giáo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viên:</a:t>
            </a:r>
            <a:r>
              <a:rPr lang="en-US" b="1" i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Nguyễn</a:t>
            </a:r>
            <a:r>
              <a:rPr lang="en-US" b="1" i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Thị</a:t>
            </a:r>
            <a:r>
              <a:rPr lang="en-US" b="1" i="1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Minh Thu</a:t>
            </a:r>
            <a:endParaRPr lang="en-US" dirty="0">
              <a:effectLst/>
              <a:latin typeface="Times New Roman"/>
              <a:ea typeface="Calibri"/>
              <a:cs typeface="Times New Roman"/>
            </a:endParaRPr>
          </a:p>
          <a:p>
            <a:pPr lvl="4"/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028" name="Group 60"/>
          <p:cNvGrpSpPr>
            <a:grpSpLocks/>
          </p:cNvGrpSpPr>
          <p:nvPr/>
        </p:nvGrpSpPr>
        <p:grpSpPr bwMode="auto">
          <a:xfrm>
            <a:off x="2169786" y="609600"/>
            <a:ext cx="4724400" cy="685800"/>
            <a:chOff x="1296" y="1824"/>
            <a:chExt cx="2976" cy="432"/>
          </a:xfrm>
        </p:grpSpPr>
        <p:sp>
          <p:nvSpPr>
            <p:cNvPr id="212029" name="AutoShape 61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030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031" name="Text Box 63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212032" name="Text Box 64"/>
            <p:cNvSpPr txBox="1">
              <a:spLocks noChangeArrowheads="1"/>
            </p:cNvSpPr>
            <p:nvPr/>
          </p:nvSpPr>
          <p:spPr bwMode="gray">
            <a:xfrm>
              <a:off x="1392" y="1886"/>
              <a:ext cx="22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848279" y="75720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Ổn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955577"/>
                </a:solidFill>
                <a:latin typeface="Arial"/>
                <a:ea typeface="+mj-ea"/>
                <a:cs typeface="+mj-cs"/>
              </a:rPr>
              <a:t>định</a:t>
            </a:r>
            <a:r>
              <a:rPr lang="en-US" sz="2000" b="1" kern="0" dirty="0">
                <a:solidFill>
                  <a:srgbClr val="955577"/>
                </a:solidFill>
                <a:latin typeface="Arial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: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Ảo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thuật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955577"/>
                </a:solidFill>
                <a:latin typeface="Arial"/>
                <a:ea typeface="+mj-ea"/>
                <a:cs typeface="+mj-cs"/>
              </a:rPr>
              <a:t>ánh</a:t>
            </a:r>
            <a:r>
              <a:rPr lang="en-US" sz="2000" b="1" kern="0" dirty="0">
                <a:solidFill>
                  <a:srgbClr val="955577"/>
                </a:solidFill>
                <a:latin typeface="Arial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955577"/>
                </a:solidFill>
                <a:latin typeface="Arial"/>
                <a:ea typeface="+mj-ea"/>
                <a:cs typeface="+mj-cs"/>
              </a:rPr>
              <a:t>sáng</a:t>
            </a:r>
            <a:endParaRPr lang="en-US" sz="2000" dirty="0"/>
          </a:p>
        </p:txBody>
      </p:sp>
      <p:pic>
        <p:nvPicPr>
          <p:cNvPr id="3" name="V.A – Nhạc Diễn Ảo Thuật 31">
            <a:hlinkClick r:id="" action="ppaction://media"/>
            <a:extLst>
              <a:ext uri="{FF2B5EF4-FFF2-40B4-BE49-F238E27FC236}">
                <a16:creationId xmlns:a16="http://schemas.microsoft.com/office/drawing/2014/main" id="{D3DB8730-FC7B-49BF-9851-AFD8F8E12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9086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60"/>
          <p:cNvGrpSpPr>
            <a:grpSpLocks/>
          </p:cNvGrpSpPr>
          <p:nvPr/>
        </p:nvGrpSpPr>
        <p:grpSpPr bwMode="auto">
          <a:xfrm>
            <a:off x="1524000" y="627063"/>
            <a:ext cx="5831470" cy="685800"/>
            <a:chOff x="1296" y="1824"/>
            <a:chExt cx="3056" cy="432"/>
          </a:xfrm>
        </p:grpSpPr>
        <p:sp>
          <p:nvSpPr>
            <p:cNvPr id="9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>
                  <a:solidFill>
                    <a:srgbClr val="000000"/>
                  </a:solidFill>
                </a:rPr>
                <a:t>Ph</a:t>
              </a:r>
              <a:r>
                <a:rPr lang="vi-VN" b="1" dirty="0">
                  <a:solidFill>
                    <a:srgbClr val="000000"/>
                  </a:solidFill>
                </a:rPr>
                <a:t>ư</a:t>
              </a:r>
              <a:r>
                <a:rPr lang="en-US" b="1" dirty="0" err="1">
                  <a:solidFill>
                    <a:srgbClr val="000000"/>
                  </a:solidFill>
                </a:rPr>
                <a:t>ơng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pháp</a:t>
              </a:r>
              <a:r>
                <a:rPr lang="en-US" b="1" dirty="0">
                  <a:solidFill>
                    <a:srgbClr val="000000"/>
                  </a:solidFill>
                </a:rPr>
                <a:t>, </a:t>
              </a:r>
              <a:r>
                <a:rPr lang="en-US" b="1" dirty="0" err="1">
                  <a:solidFill>
                    <a:srgbClr val="000000"/>
                  </a:solidFill>
                </a:rPr>
                <a:t>hình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thức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tổ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chức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 Box 64"/>
            <p:cNvSpPr txBox="1">
              <a:spLocks noChangeArrowheads="1"/>
            </p:cNvSpPr>
            <p:nvPr/>
          </p:nvSpPr>
          <p:spPr bwMode="gray">
            <a:xfrm>
              <a:off x="1392" y="1886"/>
              <a:ext cx="22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0" y="2743200"/>
            <a:ext cx="8153400" cy="487363"/>
          </a:xfrm>
        </p:spPr>
        <p:txBody>
          <a:bodyPr/>
          <a:lstStyle/>
          <a:p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29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362200"/>
            <a:ext cx="192087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29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80" y="2710569"/>
            <a:ext cx="20177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0">
            <a:extLst>
              <a:ext uri="{FF2B5EF4-FFF2-40B4-BE49-F238E27FC236}">
                <a16:creationId xmlns:a16="http://schemas.microsoft.com/office/drawing/2014/main" id="{348AF84C-8415-49F2-8CB7-66EA00C3C88B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627063"/>
            <a:ext cx="5831470" cy="685800"/>
            <a:chOff x="1296" y="1824"/>
            <a:chExt cx="3056" cy="432"/>
          </a:xfrm>
        </p:grpSpPr>
        <p:sp>
          <p:nvSpPr>
            <p:cNvPr id="4" name="AutoShape 61">
              <a:extLst>
                <a:ext uri="{FF2B5EF4-FFF2-40B4-BE49-F238E27FC236}">
                  <a16:creationId xmlns:a16="http://schemas.microsoft.com/office/drawing/2014/main" id="{103A82A5-B0CA-4D8A-997B-0689ACACA43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AutoShape 62">
              <a:extLst>
                <a:ext uri="{FF2B5EF4-FFF2-40B4-BE49-F238E27FC236}">
                  <a16:creationId xmlns:a16="http://schemas.microsoft.com/office/drawing/2014/main" id="{DDF6B356-E8C9-44B8-BF9A-20EC34ED899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Text Box 63">
              <a:extLst>
                <a:ext uri="{FF2B5EF4-FFF2-40B4-BE49-F238E27FC236}">
                  <a16:creationId xmlns:a16="http://schemas.microsoft.com/office/drawing/2014/main" id="{ABC6A7C6-C682-4418-9B1E-8D57B17FBD5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>
                  <a:solidFill>
                    <a:srgbClr val="000000"/>
                  </a:solidFill>
                </a:rPr>
                <a:t>Ph</a:t>
              </a:r>
              <a:r>
                <a:rPr lang="vi-VN" b="1" dirty="0">
                  <a:solidFill>
                    <a:srgbClr val="000000"/>
                  </a:solidFill>
                </a:rPr>
                <a:t>ư</a:t>
              </a:r>
              <a:r>
                <a:rPr lang="en-US" b="1" dirty="0" err="1">
                  <a:solidFill>
                    <a:srgbClr val="000000"/>
                  </a:solidFill>
                </a:rPr>
                <a:t>ơng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pháp</a:t>
              </a:r>
              <a:r>
                <a:rPr lang="en-US" b="1" dirty="0">
                  <a:solidFill>
                    <a:srgbClr val="000000"/>
                  </a:solidFill>
                </a:rPr>
                <a:t>, </a:t>
              </a:r>
              <a:r>
                <a:rPr lang="en-US" b="1" dirty="0" err="1">
                  <a:solidFill>
                    <a:srgbClr val="000000"/>
                  </a:solidFill>
                </a:rPr>
                <a:t>hình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thức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tổ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chức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7" name="Text Box 64">
              <a:extLst>
                <a:ext uri="{FF2B5EF4-FFF2-40B4-BE49-F238E27FC236}">
                  <a16:creationId xmlns:a16="http://schemas.microsoft.com/office/drawing/2014/main" id="{4FD3042F-6121-452E-94D1-3B9B55C3076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8" name="Picture 6">
            <a:extLst>
              <a:ext uri="{FF2B5EF4-FFF2-40B4-BE49-F238E27FC236}">
                <a16:creationId xmlns:a16="http://schemas.microsoft.com/office/drawing/2014/main" id="{40B75F0C-82E8-4280-B586-9B0CBE3C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80" y="2710569"/>
            <a:ext cx="20177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C58FD613-B76F-4FA9-9D84-5F270679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362200"/>
            <a:ext cx="192087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1614E1DB-99F1-48BB-AE25-5042CB91D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743200"/>
            <a:ext cx="8153400" cy="487363"/>
          </a:xfrm>
        </p:spPr>
        <p:txBody>
          <a:bodyPr/>
          <a:lstStyle/>
          <a:p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968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1701690" y="457200"/>
            <a:ext cx="5831470" cy="685800"/>
            <a:chOff x="1296" y="1824"/>
            <a:chExt cx="3056" cy="432"/>
          </a:xfrm>
        </p:grpSpPr>
        <p:sp>
          <p:nvSpPr>
            <p:cNvPr id="5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6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7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Mở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rộng</a:t>
              </a:r>
              <a:r>
                <a:rPr lang="en-US" b="1" dirty="0">
                  <a:solidFill>
                    <a:srgbClr val="000000"/>
                  </a:solidFill>
                </a:rPr>
                <a:t> : </a:t>
              </a:r>
              <a:r>
                <a:rPr lang="en-US" b="1" dirty="0" err="1">
                  <a:solidFill>
                    <a:srgbClr val="000000"/>
                  </a:solidFill>
                </a:rPr>
                <a:t>Tác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dụng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của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ánh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sáng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8" name="Text Box 64"/>
            <p:cNvSpPr txBox="1">
              <a:spLocks noChangeArrowheads="1"/>
            </p:cNvSpPr>
            <p:nvPr/>
          </p:nvSpPr>
          <p:spPr bwMode="gray">
            <a:xfrm>
              <a:off x="1411" y="1894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365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60"/>
          <p:cNvGrpSpPr>
            <a:grpSpLocks/>
          </p:cNvGrpSpPr>
          <p:nvPr/>
        </p:nvGrpSpPr>
        <p:grpSpPr bwMode="auto">
          <a:xfrm>
            <a:off x="1524000" y="627063"/>
            <a:ext cx="5831470" cy="685800"/>
            <a:chOff x="1296" y="1824"/>
            <a:chExt cx="3056" cy="432"/>
          </a:xfrm>
        </p:grpSpPr>
        <p:sp>
          <p:nvSpPr>
            <p:cNvPr id="9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solidFill>
                    <a:srgbClr val="000000"/>
                  </a:solidFill>
                </a:rPr>
                <a:t>Ôn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luyện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củng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cố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1215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0">
            <a:extLst>
              <a:ext uri="{FF2B5EF4-FFF2-40B4-BE49-F238E27FC236}">
                <a16:creationId xmlns:a16="http://schemas.microsoft.com/office/drawing/2014/main" id="{424AAE55-50B8-48BA-93F5-8A24F9ABFE82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627063"/>
            <a:ext cx="5831470" cy="685800"/>
            <a:chOff x="1296" y="1824"/>
            <a:chExt cx="3056" cy="432"/>
          </a:xfrm>
        </p:grpSpPr>
        <p:sp>
          <p:nvSpPr>
            <p:cNvPr id="4" name="AutoShape 61">
              <a:extLst>
                <a:ext uri="{FF2B5EF4-FFF2-40B4-BE49-F238E27FC236}">
                  <a16:creationId xmlns:a16="http://schemas.microsoft.com/office/drawing/2014/main" id="{0A853DAC-112E-4959-B689-11B2AE4717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" name="AutoShape 62">
              <a:extLst>
                <a:ext uri="{FF2B5EF4-FFF2-40B4-BE49-F238E27FC236}">
                  <a16:creationId xmlns:a16="http://schemas.microsoft.com/office/drawing/2014/main" id="{B5C7549A-ACA0-400F-B578-32CF6B0F13C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Text Box 63">
              <a:extLst>
                <a:ext uri="{FF2B5EF4-FFF2-40B4-BE49-F238E27FC236}">
                  <a16:creationId xmlns:a16="http://schemas.microsoft.com/office/drawing/2014/main" id="{833F04AC-6E78-4640-823E-F220AA21D0D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solidFill>
                    <a:srgbClr val="000000"/>
                  </a:solidFill>
                </a:rPr>
                <a:t>Kết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thúc</a:t>
              </a:r>
              <a:r>
                <a:rPr lang="en-US" b="1" dirty="0">
                  <a:solidFill>
                    <a:srgbClr val="000000"/>
                  </a:solidFill>
                </a:rPr>
                <a:t> : </a:t>
              </a:r>
              <a:r>
                <a:rPr lang="en-US" b="1" dirty="0" err="1">
                  <a:solidFill>
                    <a:srgbClr val="000000"/>
                  </a:solidFill>
                </a:rPr>
                <a:t>Ánh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sáng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quanh</a:t>
              </a:r>
              <a:r>
                <a:rPr lang="en-US" b="1" dirty="0">
                  <a:solidFill>
                    <a:srgbClr val="000000"/>
                  </a:solidFill>
                </a:rPr>
                <a:t> ta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Text Box 64">
              <a:extLst>
                <a:ext uri="{FF2B5EF4-FFF2-40B4-BE49-F238E27FC236}">
                  <a16:creationId xmlns:a16="http://schemas.microsoft.com/office/drawing/2014/main" id="{B7F1B1B2-8B09-447C-A30D-8C0787EFD67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8" name="NhacNenRapIQ-TuanAnh-4561790">
            <a:hlinkClick r:id="" action="ppaction://media"/>
            <a:extLst>
              <a:ext uri="{FF2B5EF4-FFF2-40B4-BE49-F238E27FC236}">
                <a16:creationId xmlns:a16="http://schemas.microsoft.com/office/drawing/2014/main" id="{E5D0289D-27A1-4EFD-ACE1-80B0D6C2A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0247" y="320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7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5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2" name="WordArt 10"/>
          <p:cNvSpPr>
            <a:spLocks noChangeArrowheads="1" noChangeShapeType="1" noTextEdit="1"/>
          </p:cNvSpPr>
          <p:nvPr/>
        </p:nvSpPr>
        <p:spPr bwMode="invGray">
          <a:xfrm rot="-424107">
            <a:off x="1762125" y="1028700"/>
            <a:ext cx="5248275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5023"/>
                <a:gd name="adj2" fmla="val -1523"/>
              </a:avLst>
            </a:prstTxWarp>
          </a:bodyPr>
          <a:lstStyle/>
          <a:p>
            <a:pPr algn="dist"/>
            <a:r>
              <a:rPr lang="vi-VN" sz="3600" b="1" kern="10">
                <a:solidFill>
                  <a:srgbClr val="714B25">
                    <a:alpha val="78000"/>
                  </a:srgbClr>
                </a:solidFill>
                <a:latin typeface="Arial"/>
                <a:cs typeface="Arial"/>
              </a:rPr>
              <a:t>Xin cảm ơn</a:t>
            </a:r>
            <a:endParaRPr lang="en-US" sz="3600" b="1" kern="10">
              <a:solidFill>
                <a:srgbClr val="714B25">
                  <a:alpha val="78000"/>
                </a:srgb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powerpoint.vn_1</Template>
  <TotalTime>153</TotalTime>
  <Words>111</Words>
  <Application>Microsoft Office PowerPoint</Application>
  <PresentationFormat>On-screen Show (4:3)</PresentationFormat>
  <Paragraphs>24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Times New Roman</vt:lpstr>
      <vt:lpstr>Wingdings</vt:lpstr>
      <vt:lpstr>powerpoint.vn_1</vt:lpstr>
      <vt:lpstr>4_powerpoint.vn_1</vt:lpstr>
      <vt:lpstr>UBND QUẬN LONG BIÊN TRƯỜNG MN NGUYỆT QUẾ</vt:lpstr>
      <vt:lpstr>PowerPoint Presentation</vt:lpstr>
      <vt:lpstr>Tác dụng của ánh sáng</vt:lpstr>
      <vt:lpstr>Sự kì diệu của ánh sáng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Techsi.vn</cp:lastModifiedBy>
  <cp:revision>23</cp:revision>
  <dcterms:created xsi:type="dcterms:W3CDTF">2018-11-08T08:24:08Z</dcterms:created>
  <dcterms:modified xsi:type="dcterms:W3CDTF">2024-04-24T02:41:36Z</dcterms:modified>
</cp:coreProperties>
</file>