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899632"/>
              </p:ext>
            </p:extLst>
          </p:nvPr>
        </p:nvGraphicFramePr>
        <p:xfrm>
          <a:off x="3571281" y="178073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QUẬN LONG BIÊN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</a:t>
                      </a:r>
                      <a:r>
                        <a:rPr lang="vi-VN" sz="1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</a:t>
                      </a:r>
                      <a:r>
                        <a:rPr lang="en-US" sz="1800" b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1800" b="1" baseline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QUẾ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994509"/>
              </p:ext>
            </p:extLst>
          </p:nvPr>
        </p:nvGraphicFramePr>
        <p:xfrm>
          <a:off x="1502979" y="1992211"/>
          <a:ext cx="8565931" cy="1757964"/>
        </p:xfrm>
        <a:graphic>
          <a:graphicData uri="http://schemas.openxmlformats.org/drawingml/2006/table">
            <a:tbl>
              <a:tblPr/>
              <a:tblGrid>
                <a:gridCol w="8565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7964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600" b="1" baseline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VỰC </a:t>
                      </a:r>
                      <a:r>
                        <a:rPr lang="en-US" sz="3600" b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TRIỂN 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pt-BR" sz="3200" b="1" i="1" kern="1200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biết – tập nói:</a:t>
                      </a:r>
                      <a:r>
                        <a:rPr lang="pt-BR" sz="32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“Máy</a:t>
                      </a:r>
                      <a:r>
                        <a:rPr lang="pt-BR" sz="3200" b="1" i="1" kern="1200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3200" b="1" i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4960870" y="5931826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4416996" y="3986011"/>
            <a:ext cx="4727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Quỳnh Ly</a:t>
            </a:r>
          </a:p>
          <a:p>
            <a:pPr algn="ctr"/>
            <a:r>
              <a:rPr lang="en-US" sz="2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D4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39" y="499259"/>
            <a:ext cx="20764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181</Words>
  <Application>Microsoft Office PowerPoint</Application>
  <PresentationFormat>Widescreen</PresentationFormat>
  <Paragraphs>35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9</cp:revision>
  <dcterms:created xsi:type="dcterms:W3CDTF">2024-03-07T16:11:02Z</dcterms:created>
  <dcterms:modified xsi:type="dcterms:W3CDTF">2024-03-23T02:55:19Z</dcterms:modified>
</cp:coreProperties>
</file>