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  <p:sldMasterId id="2147483700" r:id="rId5"/>
  </p:sldMasterIdLst>
  <p:notesMasterIdLst>
    <p:notesMasterId r:id="rId29"/>
  </p:notesMasterIdLst>
  <p:sldIdLst>
    <p:sldId id="299" r:id="rId6"/>
    <p:sldId id="305" r:id="rId7"/>
    <p:sldId id="303" r:id="rId8"/>
    <p:sldId id="314" r:id="rId9"/>
    <p:sldId id="313" r:id="rId10"/>
    <p:sldId id="308" r:id="rId11"/>
    <p:sldId id="309" r:id="rId12"/>
    <p:sldId id="318" r:id="rId13"/>
    <p:sldId id="319" r:id="rId14"/>
    <p:sldId id="331" r:id="rId15"/>
    <p:sldId id="334" r:id="rId16"/>
    <p:sldId id="335" r:id="rId17"/>
    <p:sldId id="316" r:id="rId18"/>
    <p:sldId id="307" r:id="rId19"/>
    <p:sldId id="321" r:id="rId20"/>
    <p:sldId id="325" r:id="rId21"/>
    <p:sldId id="326" r:id="rId22"/>
    <p:sldId id="327" r:id="rId23"/>
    <p:sldId id="329" r:id="rId24"/>
    <p:sldId id="336" r:id="rId25"/>
    <p:sldId id="306" r:id="rId26"/>
    <p:sldId id="272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D4842-5AB0-4BB0-A4FA-340E751F7D6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C2D6C-8AFA-4BC6-91AE-FA01A08A4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3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178DB-412B-44FB-AB68-4E89516622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85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4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0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A859D85-E2E6-4838-AC2E-0CCCEE46DA95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64859"/>
      </p:ext>
    </p:extLst>
  </p:cSld>
  <p:clrMapOvr>
    <a:masterClrMapping/>
  </p:clrMapOvr>
  <p:transition spd="slow" advClick="0" advTm="1200000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5E8C2E9-18C9-4C8C-B940-8E6F5B50694B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36206"/>
      </p:ext>
    </p:extLst>
  </p:cSld>
  <p:clrMapOvr>
    <a:masterClrMapping/>
  </p:clrMapOvr>
  <p:transition spd="slow" advClick="0" advTm="1200000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12C3BA2-03D2-48E7-BB94-B2CE6A0C38FB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07385"/>
      </p:ext>
    </p:extLst>
  </p:cSld>
  <p:clrMapOvr>
    <a:masterClrMapping/>
  </p:clrMapOvr>
  <p:transition spd="slow" advClick="0" advTm="1200000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9008B8A-35D4-4905-A840-797D0A74143E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56648"/>
      </p:ext>
    </p:extLst>
  </p:cSld>
  <p:clrMapOvr>
    <a:masterClrMapping/>
  </p:clrMapOvr>
  <p:transition spd="slow" advClick="0" advTm="1200000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E5386E6-D733-4D3E-9734-F4714E241F31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50205"/>
      </p:ext>
    </p:extLst>
  </p:cSld>
  <p:clrMapOvr>
    <a:masterClrMapping/>
  </p:clrMapOvr>
  <p:transition spd="slow" advClick="0" advTm="1200000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10C3A3F-6280-43F9-A5ED-0E771EB8F1F9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46849"/>
      </p:ext>
    </p:extLst>
  </p:cSld>
  <p:clrMapOvr>
    <a:masterClrMapping/>
  </p:clrMapOvr>
  <p:transition spd="slow" advClick="0" advTm="1200000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E8C5E83-E527-4D8C-AD26-DF8038487F41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82969"/>
      </p:ext>
    </p:extLst>
  </p:cSld>
  <p:clrMapOvr>
    <a:masterClrMapping/>
  </p:clrMapOvr>
  <p:transition spd="slow" advClick="0" advTm="1200000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DC70CB93-A7CD-4A64-A508-351AE4D163FE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34818"/>
      </p:ext>
    </p:extLst>
  </p:cSld>
  <p:clrMapOvr>
    <a:masterClrMapping/>
  </p:clrMapOvr>
  <p:transition spd="slow" advClick="0" advTm="120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17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D2D9845-2548-4AC9-B7D9-528296C0AD34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06826"/>
      </p:ext>
    </p:extLst>
  </p:cSld>
  <p:clrMapOvr>
    <a:masterClrMapping/>
  </p:clrMapOvr>
  <p:transition spd="slow" advClick="0" advTm="1200000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A58EA8A-59A6-43F9-9D54-26F6F976BC45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20770"/>
      </p:ext>
    </p:extLst>
  </p:cSld>
  <p:clrMapOvr>
    <a:masterClrMapping/>
  </p:clrMapOvr>
  <p:transition spd="slow" advClick="0" advTm="1200000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1E5D41B-BB6D-48D3-AF47-B27CB80E57D4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59839"/>
      </p:ext>
    </p:extLst>
  </p:cSld>
  <p:clrMapOvr>
    <a:masterClrMapping/>
  </p:clrMapOvr>
  <p:transition spd="slow" advClick="0" advTm="1200000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9120CC2-9E13-46BD-95D8-51CA6DCB3913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0845"/>
      </p:ext>
    </p:extLst>
  </p:cSld>
  <p:clrMapOvr>
    <a:masterClrMapping/>
  </p:clrMapOvr>
  <p:transition spd="slow" advClick="0" advTm="1200000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24BD44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7357012" y="-287522"/>
            <a:ext cx="4974061" cy="7494108"/>
            <a:chOff x="5517759" y="-215642"/>
            <a:chExt cx="3730546" cy="5620581"/>
          </a:xfrm>
        </p:grpSpPr>
        <p:sp>
          <p:nvSpPr>
            <p:cNvPr id="11" name="Google Shape;11;p2"/>
            <p:cNvSpPr/>
            <p:nvPr/>
          </p:nvSpPr>
          <p:spPr>
            <a:xfrm>
              <a:off x="5517759" y="-215642"/>
              <a:ext cx="3730546" cy="5620581"/>
            </a:xfrm>
            <a:custGeom>
              <a:avLst/>
              <a:gdLst/>
              <a:ahLst/>
              <a:cxnLst/>
              <a:rect l="l" t="t" r="r" b="b"/>
              <a:pathLst>
                <a:path w="1091601" h="1644647" extrusionOk="0">
                  <a:moveTo>
                    <a:pt x="1745" y="10888"/>
                  </a:moveTo>
                  <a:cubicBezTo>
                    <a:pt x="59366" y="24180"/>
                    <a:pt x="114937" y="46521"/>
                    <a:pt x="165701" y="76852"/>
                  </a:cubicBezTo>
                  <a:cubicBezTo>
                    <a:pt x="167327" y="77771"/>
                    <a:pt x="168953" y="78761"/>
                    <a:pt x="170579" y="79751"/>
                  </a:cubicBezTo>
                  <a:cubicBezTo>
                    <a:pt x="173478" y="81518"/>
                    <a:pt x="176447" y="83286"/>
                    <a:pt x="179275" y="85124"/>
                  </a:cubicBezTo>
                  <a:cubicBezTo>
                    <a:pt x="208687" y="103789"/>
                    <a:pt x="236543" y="125282"/>
                    <a:pt x="268288" y="139705"/>
                  </a:cubicBezTo>
                  <a:cubicBezTo>
                    <a:pt x="293174" y="151017"/>
                    <a:pt x="319475" y="157522"/>
                    <a:pt x="346412" y="161340"/>
                  </a:cubicBezTo>
                  <a:cubicBezTo>
                    <a:pt x="338140" y="164804"/>
                    <a:pt x="330010" y="168480"/>
                    <a:pt x="322021" y="172510"/>
                  </a:cubicBezTo>
                  <a:cubicBezTo>
                    <a:pt x="305618" y="180782"/>
                    <a:pt x="290205" y="189903"/>
                    <a:pt x="274651" y="197963"/>
                  </a:cubicBezTo>
                  <a:cubicBezTo>
                    <a:pt x="259097" y="206023"/>
                    <a:pt x="243330" y="213022"/>
                    <a:pt x="226786" y="216840"/>
                  </a:cubicBezTo>
                  <a:cubicBezTo>
                    <a:pt x="210313" y="220729"/>
                    <a:pt x="193133" y="221365"/>
                    <a:pt x="177154" y="216981"/>
                  </a:cubicBezTo>
                  <a:lnTo>
                    <a:pt x="177083" y="216981"/>
                  </a:lnTo>
                  <a:cubicBezTo>
                    <a:pt x="173690" y="215992"/>
                    <a:pt x="170155" y="217971"/>
                    <a:pt x="169236" y="221365"/>
                  </a:cubicBezTo>
                  <a:cubicBezTo>
                    <a:pt x="168316" y="224617"/>
                    <a:pt x="170155" y="228011"/>
                    <a:pt x="173336" y="229142"/>
                  </a:cubicBezTo>
                  <a:cubicBezTo>
                    <a:pt x="191648" y="235293"/>
                    <a:pt x="211373" y="235434"/>
                    <a:pt x="229826" y="232041"/>
                  </a:cubicBezTo>
                  <a:cubicBezTo>
                    <a:pt x="239088" y="230415"/>
                    <a:pt x="248138" y="227869"/>
                    <a:pt x="256976" y="224829"/>
                  </a:cubicBezTo>
                  <a:cubicBezTo>
                    <a:pt x="265742" y="221718"/>
                    <a:pt x="274227" y="218183"/>
                    <a:pt x="282569" y="214436"/>
                  </a:cubicBezTo>
                  <a:cubicBezTo>
                    <a:pt x="299184" y="206871"/>
                    <a:pt x="315021" y="198528"/>
                    <a:pt x="330929" y="191529"/>
                  </a:cubicBezTo>
                  <a:cubicBezTo>
                    <a:pt x="346837" y="184600"/>
                    <a:pt x="363239" y="178732"/>
                    <a:pt x="379925" y="173995"/>
                  </a:cubicBezTo>
                  <a:cubicBezTo>
                    <a:pt x="380702" y="173783"/>
                    <a:pt x="381551" y="173500"/>
                    <a:pt x="382329" y="173359"/>
                  </a:cubicBezTo>
                  <a:cubicBezTo>
                    <a:pt x="383248" y="173076"/>
                    <a:pt x="384167" y="172864"/>
                    <a:pt x="385086" y="172581"/>
                  </a:cubicBezTo>
                  <a:cubicBezTo>
                    <a:pt x="394277" y="170107"/>
                    <a:pt x="403539" y="168056"/>
                    <a:pt x="412871" y="166360"/>
                  </a:cubicBezTo>
                  <a:cubicBezTo>
                    <a:pt x="434506" y="166925"/>
                    <a:pt x="456211" y="166854"/>
                    <a:pt x="477704" y="167066"/>
                  </a:cubicBezTo>
                  <a:cubicBezTo>
                    <a:pt x="511146" y="167420"/>
                    <a:pt x="544799" y="168693"/>
                    <a:pt x="578241" y="171803"/>
                  </a:cubicBezTo>
                  <a:cubicBezTo>
                    <a:pt x="580221" y="172298"/>
                    <a:pt x="582130" y="172793"/>
                    <a:pt x="584039" y="173288"/>
                  </a:cubicBezTo>
                  <a:lnTo>
                    <a:pt x="584180" y="173288"/>
                  </a:lnTo>
                  <a:cubicBezTo>
                    <a:pt x="584180" y="173288"/>
                    <a:pt x="584745" y="173430"/>
                    <a:pt x="585028" y="173500"/>
                  </a:cubicBezTo>
                  <a:cubicBezTo>
                    <a:pt x="586160" y="173783"/>
                    <a:pt x="587291" y="173854"/>
                    <a:pt x="588422" y="173924"/>
                  </a:cubicBezTo>
                  <a:cubicBezTo>
                    <a:pt x="590119" y="173924"/>
                    <a:pt x="591816" y="173783"/>
                    <a:pt x="593371" y="173288"/>
                  </a:cubicBezTo>
                  <a:cubicBezTo>
                    <a:pt x="629570" y="177318"/>
                    <a:pt x="665415" y="183540"/>
                    <a:pt x="700342" y="193226"/>
                  </a:cubicBezTo>
                  <a:cubicBezTo>
                    <a:pt x="701968" y="193650"/>
                    <a:pt x="703594" y="194145"/>
                    <a:pt x="705150" y="194569"/>
                  </a:cubicBezTo>
                  <a:cubicBezTo>
                    <a:pt x="724097" y="200013"/>
                    <a:pt x="742762" y="206376"/>
                    <a:pt x="761003" y="214012"/>
                  </a:cubicBezTo>
                  <a:cubicBezTo>
                    <a:pt x="777335" y="220799"/>
                    <a:pt x="793243" y="228718"/>
                    <a:pt x="808656" y="237626"/>
                  </a:cubicBezTo>
                  <a:cubicBezTo>
                    <a:pt x="810070" y="238404"/>
                    <a:pt x="811413" y="239252"/>
                    <a:pt x="812827" y="240030"/>
                  </a:cubicBezTo>
                  <a:cubicBezTo>
                    <a:pt x="849804" y="261947"/>
                    <a:pt x="883387" y="289803"/>
                    <a:pt x="910253" y="322609"/>
                  </a:cubicBezTo>
                  <a:cubicBezTo>
                    <a:pt x="911172" y="323740"/>
                    <a:pt x="912021" y="324871"/>
                    <a:pt x="912940" y="326002"/>
                  </a:cubicBezTo>
                  <a:cubicBezTo>
                    <a:pt x="933231" y="351596"/>
                    <a:pt x="949422" y="380159"/>
                    <a:pt x="960027" y="411339"/>
                  </a:cubicBezTo>
                  <a:cubicBezTo>
                    <a:pt x="970208" y="441386"/>
                    <a:pt x="974874" y="473131"/>
                    <a:pt x="974803" y="504876"/>
                  </a:cubicBezTo>
                  <a:cubicBezTo>
                    <a:pt x="974096" y="514208"/>
                    <a:pt x="973248" y="523470"/>
                    <a:pt x="972187" y="532732"/>
                  </a:cubicBezTo>
                  <a:cubicBezTo>
                    <a:pt x="967874" y="570486"/>
                    <a:pt x="960804" y="607958"/>
                    <a:pt x="953593" y="645430"/>
                  </a:cubicBezTo>
                  <a:cubicBezTo>
                    <a:pt x="953027" y="648540"/>
                    <a:pt x="952391" y="651651"/>
                    <a:pt x="951825" y="654762"/>
                  </a:cubicBezTo>
                  <a:cubicBezTo>
                    <a:pt x="939736" y="717828"/>
                    <a:pt x="927787" y="780822"/>
                    <a:pt x="928353" y="844877"/>
                  </a:cubicBezTo>
                  <a:cubicBezTo>
                    <a:pt x="929413" y="961887"/>
                    <a:pt x="971975" y="1074656"/>
                    <a:pt x="983499" y="1191100"/>
                  </a:cubicBezTo>
                  <a:cubicBezTo>
                    <a:pt x="998629" y="1344380"/>
                    <a:pt x="959390" y="1497589"/>
                    <a:pt x="913576" y="1644647"/>
                  </a:cubicBezTo>
                  <a:cubicBezTo>
                    <a:pt x="924747" y="1641254"/>
                    <a:pt x="936413" y="1637153"/>
                    <a:pt x="948432" y="1632840"/>
                  </a:cubicBezTo>
                  <a:cubicBezTo>
                    <a:pt x="949209" y="1632487"/>
                    <a:pt x="950058" y="1632204"/>
                    <a:pt x="950836" y="1631992"/>
                  </a:cubicBezTo>
                  <a:cubicBezTo>
                    <a:pt x="982297" y="1620397"/>
                    <a:pt x="1015880" y="1607105"/>
                    <a:pt x="1048191" y="1599823"/>
                  </a:cubicBezTo>
                  <a:cubicBezTo>
                    <a:pt x="1048968" y="1599681"/>
                    <a:pt x="1049676" y="1599469"/>
                    <a:pt x="1050453" y="1599328"/>
                  </a:cubicBezTo>
                  <a:cubicBezTo>
                    <a:pt x="1064099" y="1596358"/>
                    <a:pt x="1077532" y="1594520"/>
                    <a:pt x="1090399" y="1594450"/>
                  </a:cubicBezTo>
                  <a:cubicBezTo>
                    <a:pt x="1090824" y="1594450"/>
                    <a:pt x="1091177" y="1594450"/>
                    <a:pt x="1091601" y="1594450"/>
                  </a:cubicBezTo>
                  <a:lnTo>
                    <a:pt x="1091601" y="66742"/>
                  </a:lnTo>
                  <a:cubicBezTo>
                    <a:pt x="1087854" y="46238"/>
                    <a:pt x="1086794" y="38673"/>
                    <a:pt x="1087571" y="17817"/>
                  </a:cubicBezTo>
                  <a:lnTo>
                    <a:pt x="862671" y="17817"/>
                  </a:lnTo>
                  <a:cubicBezTo>
                    <a:pt x="862035" y="17817"/>
                    <a:pt x="860904" y="24321"/>
                    <a:pt x="860197" y="25876"/>
                  </a:cubicBezTo>
                  <a:cubicBezTo>
                    <a:pt x="860055" y="26088"/>
                    <a:pt x="859985" y="26230"/>
                    <a:pt x="859914" y="26230"/>
                  </a:cubicBezTo>
                  <a:cubicBezTo>
                    <a:pt x="868186" y="39734"/>
                    <a:pt x="876105" y="53450"/>
                    <a:pt x="883457" y="67449"/>
                  </a:cubicBezTo>
                  <a:cubicBezTo>
                    <a:pt x="890103" y="79892"/>
                    <a:pt x="896396" y="92548"/>
                    <a:pt x="902335" y="105344"/>
                  </a:cubicBezTo>
                  <a:cubicBezTo>
                    <a:pt x="871014" y="111920"/>
                    <a:pt x="839340" y="115808"/>
                    <a:pt x="807595" y="112415"/>
                  </a:cubicBezTo>
                  <a:cubicBezTo>
                    <a:pt x="769487" y="108385"/>
                    <a:pt x="733430" y="93962"/>
                    <a:pt x="697302" y="81165"/>
                  </a:cubicBezTo>
                  <a:cubicBezTo>
                    <a:pt x="691646" y="79185"/>
                    <a:pt x="685919" y="77135"/>
                    <a:pt x="680263" y="75226"/>
                  </a:cubicBezTo>
                  <a:cubicBezTo>
                    <a:pt x="677505" y="74236"/>
                    <a:pt x="674677" y="73317"/>
                    <a:pt x="671849" y="72469"/>
                  </a:cubicBezTo>
                  <a:cubicBezTo>
                    <a:pt x="626954" y="57692"/>
                    <a:pt x="580574" y="46309"/>
                    <a:pt x="533770" y="44754"/>
                  </a:cubicBezTo>
                  <a:cubicBezTo>
                    <a:pt x="532144" y="44754"/>
                    <a:pt x="530518" y="44683"/>
                    <a:pt x="528821" y="44612"/>
                  </a:cubicBezTo>
                  <a:cubicBezTo>
                    <a:pt x="519418" y="44471"/>
                    <a:pt x="509873" y="44612"/>
                    <a:pt x="500399" y="45390"/>
                  </a:cubicBezTo>
                  <a:cubicBezTo>
                    <a:pt x="499480" y="45390"/>
                    <a:pt x="498632" y="45531"/>
                    <a:pt x="497712" y="45602"/>
                  </a:cubicBezTo>
                  <a:cubicBezTo>
                    <a:pt x="496440" y="45673"/>
                    <a:pt x="495167" y="45814"/>
                    <a:pt x="493895" y="45956"/>
                  </a:cubicBezTo>
                  <a:cubicBezTo>
                    <a:pt x="458474" y="49420"/>
                    <a:pt x="423406" y="58753"/>
                    <a:pt x="388338" y="64126"/>
                  </a:cubicBezTo>
                  <a:cubicBezTo>
                    <a:pt x="386712" y="64409"/>
                    <a:pt x="385086" y="64621"/>
                    <a:pt x="383460" y="64833"/>
                  </a:cubicBezTo>
                  <a:cubicBezTo>
                    <a:pt x="362886" y="67731"/>
                    <a:pt x="342241" y="69146"/>
                    <a:pt x="321526" y="67024"/>
                  </a:cubicBezTo>
                  <a:cubicBezTo>
                    <a:pt x="293104" y="64126"/>
                    <a:pt x="265742" y="54723"/>
                    <a:pt x="239230" y="43976"/>
                  </a:cubicBezTo>
                  <a:cubicBezTo>
                    <a:pt x="209252" y="31886"/>
                    <a:pt x="183022" y="22907"/>
                    <a:pt x="160257" y="0"/>
                  </a:cubicBezTo>
                  <a:lnTo>
                    <a:pt x="119" y="0"/>
                  </a:lnTo>
                  <a:cubicBezTo>
                    <a:pt x="-659" y="0"/>
                    <a:pt x="2664" y="10817"/>
                    <a:pt x="1957" y="108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752288" y="-215642"/>
              <a:ext cx="3495429" cy="5580472"/>
              <a:chOff x="5752288" y="-215642"/>
              <a:chExt cx="3495429" cy="5580472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9134523" y="2370110"/>
                <a:ext cx="113194" cy="2863445"/>
              </a:xfrm>
              <a:custGeom>
                <a:avLst/>
                <a:gdLst/>
                <a:ahLst/>
                <a:cxnLst/>
                <a:rect l="l" t="t" r="r" b="b"/>
                <a:pathLst>
                  <a:path w="33122" h="837877" extrusionOk="0">
                    <a:moveTo>
                      <a:pt x="32062" y="9969"/>
                    </a:moveTo>
                    <a:cubicBezTo>
                      <a:pt x="4630" y="283723"/>
                      <a:pt x="-23650" y="566315"/>
                      <a:pt x="31921" y="837878"/>
                    </a:cubicBezTo>
                    <a:cubicBezTo>
                      <a:pt x="32345" y="837878"/>
                      <a:pt x="32698" y="837878"/>
                      <a:pt x="33123" y="837878"/>
                    </a:cubicBezTo>
                    <a:lnTo>
                      <a:pt x="33123" y="832717"/>
                    </a:lnTo>
                    <a:cubicBezTo>
                      <a:pt x="-20327" y="566740"/>
                      <a:pt x="6256" y="290298"/>
                      <a:pt x="33123" y="21917"/>
                    </a:cubicBezTo>
                    <a:lnTo>
                      <a:pt x="33123" y="0"/>
                    </a:lnTo>
                    <a:cubicBezTo>
                      <a:pt x="32769" y="3394"/>
                      <a:pt x="32486" y="6717"/>
                      <a:pt x="32133" y="10039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9047171" y="-154754"/>
                <a:ext cx="181425" cy="5406506"/>
              </a:xfrm>
              <a:custGeom>
                <a:avLst/>
                <a:gdLst/>
                <a:ahLst/>
                <a:cxnLst/>
                <a:rect l="l" t="t" r="r" b="b"/>
                <a:pathLst>
                  <a:path w="53087" h="1582006" extrusionOk="0">
                    <a:moveTo>
                      <a:pt x="2122" y="1221643"/>
                    </a:moveTo>
                    <a:cubicBezTo>
                      <a:pt x="4173" y="1256428"/>
                      <a:pt x="7778" y="1291920"/>
                      <a:pt x="11313" y="1326281"/>
                    </a:cubicBezTo>
                    <a:cubicBezTo>
                      <a:pt x="19939" y="1410910"/>
                      <a:pt x="28847" y="1498084"/>
                      <a:pt x="15273" y="1582006"/>
                    </a:cubicBezTo>
                    <a:cubicBezTo>
                      <a:pt x="16050" y="1581865"/>
                      <a:pt x="16757" y="1581653"/>
                      <a:pt x="17535" y="1581511"/>
                    </a:cubicBezTo>
                    <a:cubicBezTo>
                      <a:pt x="30968" y="1497519"/>
                      <a:pt x="22060" y="1410556"/>
                      <a:pt x="13505" y="1326069"/>
                    </a:cubicBezTo>
                    <a:cubicBezTo>
                      <a:pt x="9970" y="1291708"/>
                      <a:pt x="6364" y="1256216"/>
                      <a:pt x="4314" y="1221502"/>
                    </a:cubicBezTo>
                    <a:cubicBezTo>
                      <a:pt x="-3887" y="1083705"/>
                      <a:pt x="12162" y="943576"/>
                      <a:pt x="27645" y="808042"/>
                    </a:cubicBezTo>
                    <a:cubicBezTo>
                      <a:pt x="45038" y="655540"/>
                      <a:pt x="63066" y="497806"/>
                      <a:pt x="46593" y="343041"/>
                    </a:cubicBezTo>
                    <a:cubicBezTo>
                      <a:pt x="42280" y="302530"/>
                      <a:pt x="35564" y="261523"/>
                      <a:pt x="28989" y="221860"/>
                    </a:cubicBezTo>
                    <a:cubicBezTo>
                      <a:pt x="17040" y="149321"/>
                      <a:pt x="4668" y="74448"/>
                      <a:pt x="6930" y="0"/>
                    </a:cubicBezTo>
                    <a:lnTo>
                      <a:pt x="4809" y="0"/>
                    </a:lnTo>
                    <a:cubicBezTo>
                      <a:pt x="2546" y="74590"/>
                      <a:pt x="14848" y="149533"/>
                      <a:pt x="26868" y="222213"/>
                    </a:cubicBezTo>
                    <a:cubicBezTo>
                      <a:pt x="33372" y="261806"/>
                      <a:pt x="40159" y="302812"/>
                      <a:pt x="44472" y="343253"/>
                    </a:cubicBezTo>
                    <a:cubicBezTo>
                      <a:pt x="60946" y="497806"/>
                      <a:pt x="42917" y="655328"/>
                      <a:pt x="25524" y="807759"/>
                    </a:cubicBezTo>
                    <a:cubicBezTo>
                      <a:pt x="10041" y="943364"/>
                      <a:pt x="-5938" y="1083635"/>
                      <a:pt x="2193" y="1221643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758206" y="-154997"/>
                <a:ext cx="312886" cy="5519826"/>
              </a:xfrm>
              <a:custGeom>
                <a:avLst/>
                <a:gdLst/>
                <a:ahLst/>
                <a:cxnLst/>
                <a:rect l="l" t="t" r="r" b="b"/>
                <a:pathLst>
                  <a:path w="91554" h="1615165" extrusionOk="0">
                    <a:moveTo>
                      <a:pt x="71" y="1615165"/>
                    </a:moveTo>
                    <a:cubicBezTo>
                      <a:pt x="849" y="1614812"/>
                      <a:pt x="1697" y="1614529"/>
                      <a:pt x="2475" y="1614317"/>
                    </a:cubicBezTo>
                    <a:cubicBezTo>
                      <a:pt x="32947" y="1449018"/>
                      <a:pt x="67166" y="1261943"/>
                      <a:pt x="41360" y="1078827"/>
                    </a:cubicBezTo>
                    <a:cubicBezTo>
                      <a:pt x="37754" y="1053516"/>
                      <a:pt x="33017" y="1027852"/>
                      <a:pt x="28351" y="1003036"/>
                    </a:cubicBezTo>
                    <a:cubicBezTo>
                      <a:pt x="18807" y="951707"/>
                      <a:pt x="8908" y="898681"/>
                      <a:pt x="9262" y="845726"/>
                    </a:cubicBezTo>
                    <a:cubicBezTo>
                      <a:pt x="9898" y="772833"/>
                      <a:pt x="30048" y="701071"/>
                      <a:pt x="49491" y="631643"/>
                    </a:cubicBezTo>
                    <a:cubicBezTo>
                      <a:pt x="63278" y="582647"/>
                      <a:pt x="77488" y="532025"/>
                      <a:pt x="84841" y="481050"/>
                    </a:cubicBezTo>
                    <a:cubicBezTo>
                      <a:pt x="99406" y="379948"/>
                      <a:pt x="87952" y="278986"/>
                      <a:pt x="72539" y="166925"/>
                    </a:cubicBezTo>
                    <a:cubicBezTo>
                      <a:pt x="64197" y="106122"/>
                      <a:pt x="54086" y="47582"/>
                      <a:pt x="26513" y="0"/>
                    </a:cubicBezTo>
                    <a:lnTo>
                      <a:pt x="23968" y="0"/>
                    </a:lnTo>
                    <a:cubicBezTo>
                      <a:pt x="51753" y="47441"/>
                      <a:pt x="61934" y="106193"/>
                      <a:pt x="70348" y="167208"/>
                    </a:cubicBezTo>
                    <a:cubicBezTo>
                      <a:pt x="85690" y="279057"/>
                      <a:pt x="97214" y="379877"/>
                      <a:pt x="82650" y="480696"/>
                    </a:cubicBezTo>
                    <a:cubicBezTo>
                      <a:pt x="75297" y="531460"/>
                      <a:pt x="61086" y="582082"/>
                      <a:pt x="47370" y="631007"/>
                    </a:cubicBezTo>
                    <a:cubicBezTo>
                      <a:pt x="27856" y="700506"/>
                      <a:pt x="7636" y="772409"/>
                      <a:pt x="7070" y="845655"/>
                    </a:cubicBezTo>
                    <a:cubicBezTo>
                      <a:pt x="6646" y="898752"/>
                      <a:pt x="16615" y="951919"/>
                      <a:pt x="26159" y="1003318"/>
                    </a:cubicBezTo>
                    <a:cubicBezTo>
                      <a:pt x="30826" y="1028064"/>
                      <a:pt x="35563" y="1053728"/>
                      <a:pt x="39098" y="1078969"/>
                    </a:cubicBezTo>
                    <a:cubicBezTo>
                      <a:pt x="64904" y="1262226"/>
                      <a:pt x="30472" y="1449654"/>
                      <a:pt x="0" y="1615094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455705" y="-126968"/>
                <a:ext cx="444282" cy="2149457"/>
              </a:xfrm>
              <a:custGeom>
                <a:avLst/>
                <a:gdLst/>
                <a:ahLst/>
                <a:cxnLst/>
                <a:rect l="l" t="t" r="r" b="b"/>
                <a:pathLst>
                  <a:path w="130002" h="628956" extrusionOk="0">
                    <a:moveTo>
                      <a:pt x="93820" y="619624"/>
                    </a:moveTo>
                    <a:cubicBezTo>
                      <a:pt x="93255" y="622735"/>
                      <a:pt x="92618" y="625845"/>
                      <a:pt x="92053" y="628956"/>
                    </a:cubicBezTo>
                    <a:cubicBezTo>
                      <a:pt x="101809" y="608241"/>
                      <a:pt x="107890" y="586465"/>
                      <a:pt x="112203" y="568224"/>
                    </a:cubicBezTo>
                    <a:cubicBezTo>
                      <a:pt x="155542" y="383694"/>
                      <a:pt x="118636" y="179439"/>
                      <a:pt x="13504" y="21776"/>
                    </a:cubicBezTo>
                    <a:cubicBezTo>
                      <a:pt x="8696" y="14564"/>
                      <a:pt x="4101" y="7211"/>
                      <a:pt x="283" y="0"/>
                    </a:cubicBezTo>
                    <a:cubicBezTo>
                      <a:pt x="141" y="212"/>
                      <a:pt x="71" y="354"/>
                      <a:pt x="0" y="354"/>
                    </a:cubicBezTo>
                    <a:cubicBezTo>
                      <a:pt x="8272" y="13857"/>
                      <a:pt x="16191" y="27573"/>
                      <a:pt x="23543" y="41572"/>
                    </a:cubicBezTo>
                    <a:cubicBezTo>
                      <a:pt x="119202" y="195983"/>
                      <a:pt x="151583" y="390977"/>
                      <a:pt x="110082" y="567800"/>
                    </a:cubicBezTo>
                    <a:cubicBezTo>
                      <a:pt x="106334" y="583496"/>
                      <a:pt x="101385" y="601737"/>
                      <a:pt x="93891" y="619695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12772" y="32013"/>
                <a:ext cx="824892" cy="866934"/>
              </a:xfrm>
              <a:custGeom>
                <a:avLst/>
                <a:gdLst/>
                <a:ahLst/>
                <a:cxnLst/>
                <a:rect l="l" t="t" r="r" b="b"/>
                <a:pathLst>
                  <a:path w="241373" h="253675" extrusionOk="0">
                    <a:moveTo>
                      <a:pt x="71" y="0"/>
                    </a:moveTo>
                    <a:cubicBezTo>
                      <a:pt x="58965" y="37754"/>
                      <a:pt x="114111" y="81165"/>
                      <a:pt x="165016" y="130019"/>
                    </a:cubicBezTo>
                    <a:cubicBezTo>
                      <a:pt x="189196" y="153209"/>
                      <a:pt x="213376" y="178874"/>
                      <a:pt x="227021" y="209841"/>
                    </a:cubicBezTo>
                    <a:cubicBezTo>
                      <a:pt x="232748" y="222991"/>
                      <a:pt x="236495" y="236424"/>
                      <a:pt x="238687" y="250282"/>
                    </a:cubicBezTo>
                    <a:cubicBezTo>
                      <a:pt x="239606" y="251413"/>
                      <a:pt x="240454" y="252544"/>
                      <a:pt x="241373" y="253675"/>
                    </a:cubicBezTo>
                    <a:cubicBezTo>
                      <a:pt x="239252" y="238404"/>
                      <a:pt x="235364" y="223486"/>
                      <a:pt x="229001" y="208992"/>
                    </a:cubicBezTo>
                    <a:cubicBezTo>
                      <a:pt x="215214" y="177672"/>
                      <a:pt x="190822" y="151795"/>
                      <a:pt x="166501" y="128464"/>
                    </a:cubicBezTo>
                    <a:cubicBezTo>
                      <a:pt x="117576" y="81589"/>
                      <a:pt x="64762" y="39592"/>
                      <a:pt x="8413" y="2828"/>
                    </a:cubicBezTo>
                    <a:cubicBezTo>
                      <a:pt x="5656" y="1838"/>
                      <a:pt x="2828" y="919"/>
                      <a:pt x="0" y="71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324227" y="-63182"/>
                <a:ext cx="971315" cy="668080"/>
              </a:xfrm>
              <a:custGeom>
                <a:avLst/>
                <a:gdLst/>
                <a:ahLst/>
                <a:cxnLst/>
                <a:rect l="l" t="t" r="r" b="b"/>
                <a:pathLst>
                  <a:path w="284218" h="195488" extrusionOk="0">
                    <a:moveTo>
                      <a:pt x="0" y="71"/>
                    </a:moveTo>
                    <a:lnTo>
                      <a:pt x="88730" y="46521"/>
                    </a:lnTo>
                    <a:cubicBezTo>
                      <a:pt x="160915" y="84276"/>
                      <a:pt x="237555" y="128888"/>
                      <a:pt x="280047" y="193085"/>
                    </a:cubicBezTo>
                    <a:cubicBezTo>
                      <a:pt x="281461" y="193862"/>
                      <a:pt x="282804" y="194710"/>
                      <a:pt x="284218" y="195488"/>
                    </a:cubicBezTo>
                    <a:cubicBezTo>
                      <a:pt x="242010" y="128959"/>
                      <a:pt x="163531" y="83215"/>
                      <a:pt x="89790" y="44542"/>
                    </a:cubicBezTo>
                    <a:lnTo>
                      <a:pt x="4949" y="141"/>
                    </a:lnTo>
                    <a:cubicBezTo>
                      <a:pt x="3323" y="141"/>
                      <a:pt x="1697" y="71"/>
                      <a:pt x="0" y="0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204629" y="-59802"/>
                <a:ext cx="722685" cy="509095"/>
              </a:xfrm>
              <a:custGeom>
                <a:avLst/>
                <a:gdLst/>
                <a:ahLst/>
                <a:cxnLst/>
                <a:rect l="l" t="t" r="r" b="b"/>
                <a:pathLst>
                  <a:path w="211466" h="148967" extrusionOk="0">
                    <a:moveTo>
                      <a:pt x="71" y="354"/>
                    </a:moveTo>
                    <a:cubicBezTo>
                      <a:pt x="73883" y="41996"/>
                      <a:pt x="143240" y="91346"/>
                      <a:pt x="206659" y="147624"/>
                    </a:cubicBezTo>
                    <a:cubicBezTo>
                      <a:pt x="208285" y="148048"/>
                      <a:pt x="209911" y="148543"/>
                      <a:pt x="211467" y="148967"/>
                    </a:cubicBezTo>
                    <a:cubicBezTo>
                      <a:pt x="147765" y="92053"/>
                      <a:pt x="78054" y="42067"/>
                      <a:pt x="3818" y="0"/>
                    </a:cubicBezTo>
                    <a:cubicBezTo>
                      <a:pt x="2545" y="71"/>
                      <a:pt x="1273" y="212"/>
                      <a:pt x="0" y="354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827471" y="3502"/>
                <a:ext cx="701182" cy="375235"/>
              </a:xfrm>
              <a:custGeom>
                <a:avLst/>
                <a:gdLst/>
                <a:ahLst/>
                <a:cxnLst/>
                <a:rect l="l" t="t" r="r" b="b"/>
                <a:pathLst>
                  <a:path w="205174" h="109798" extrusionOk="0">
                    <a:moveTo>
                      <a:pt x="0" y="707"/>
                    </a:moveTo>
                    <a:cubicBezTo>
                      <a:pt x="75155" y="24533"/>
                      <a:pt x="149321" y="55147"/>
                      <a:pt x="201781" y="109375"/>
                    </a:cubicBezTo>
                    <a:cubicBezTo>
                      <a:pt x="202912" y="109657"/>
                      <a:pt x="204043" y="109728"/>
                      <a:pt x="205175" y="109799"/>
                    </a:cubicBezTo>
                    <a:cubicBezTo>
                      <a:pt x="153280" y="55005"/>
                      <a:pt x="79822" y="23968"/>
                      <a:pt x="4878" y="0"/>
                    </a:cubicBezTo>
                    <a:cubicBezTo>
                      <a:pt x="3252" y="283"/>
                      <a:pt x="1626" y="495"/>
                      <a:pt x="0" y="707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924320" y="-215642"/>
                <a:ext cx="909701" cy="592451"/>
              </a:xfrm>
              <a:custGeom>
                <a:avLst/>
                <a:gdLst/>
                <a:ahLst/>
                <a:cxnLst/>
                <a:rect l="l" t="t" r="r" b="b"/>
                <a:pathLst>
                  <a:path w="266189" h="173358" extrusionOk="0">
                    <a:moveTo>
                      <a:pt x="0" y="71"/>
                    </a:moveTo>
                    <a:cubicBezTo>
                      <a:pt x="66671" y="34926"/>
                      <a:pt x="128959" y="78973"/>
                      <a:pt x="189832" y="122030"/>
                    </a:cubicBezTo>
                    <a:cubicBezTo>
                      <a:pt x="213941" y="139069"/>
                      <a:pt x="238545" y="156461"/>
                      <a:pt x="263432" y="173359"/>
                    </a:cubicBezTo>
                    <a:cubicBezTo>
                      <a:pt x="264351" y="173076"/>
                      <a:pt x="265270" y="172864"/>
                      <a:pt x="266189" y="172581"/>
                    </a:cubicBezTo>
                    <a:cubicBezTo>
                      <a:pt x="240737" y="155401"/>
                      <a:pt x="215709" y="137655"/>
                      <a:pt x="191105" y="120192"/>
                    </a:cubicBezTo>
                    <a:cubicBezTo>
                      <a:pt x="131292" y="77842"/>
                      <a:pt x="70065" y="34573"/>
                      <a:pt x="466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752288" y="-215400"/>
                <a:ext cx="348657" cy="272306"/>
              </a:xfrm>
              <a:custGeom>
                <a:avLst/>
                <a:gdLst/>
                <a:ahLst/>
                <a:cxnLst/>
                <a:rect l="l" t="t" r="r" b="b"/>
                <a:pathLst>
                  <a:path w="102021" h="79680" extrusionOk="0">
                    <a:moveTo>
                      <a:pt x="0" y="0"/>
                    </a:moveTo>
                    <a:cubicBezTo>
                      <a:pt x="8131" y="5656"/>
                      <a:pt x="16403" y="11029"/>
                      <a:pt x="24675" y="16403"/>
                    </a:cubicBezTo>
                    <a:cubicBezTo>
                      <a:pt x="34714" y="22907"/>
                      <a:pt x="45178" y="29695"/>
                      <a:pt x="55006" y="36835"/>
                    </a:cubicBezTo>
                    <a:cubicBezTo>
                      <a:pt x="67449" y="45814"/>
                      <a:pt x="83852" y="59460"/>
                      <a:pt x="97143" y="76781"/>
                    </a:cubicBezTo>
                    <a:cubicBezTo>
                      <a:pt x="98769" y="77701"/>
                      <a:pt x="100396" y="78690"/>
                      <a:pt x="102022" y="79680"/>
                    </a:cubicBezTo>
                    <a:cubicBezTo>
                      <a:pt x="88094" y="60096"/>
                      <a:pt x="69853" y="44824"/>
                      <a:pt x="56278" y="34997"/>
                    </a:cubicBezTo>
                    <a:cubicBezTo>
                      <a:pt x="46380" y="27856"/>
                      <a:pt x="35987" y="21069"/>
                      <a:pt x="25877" y="14564"/>
                    </a:cubicBezTo>
                    <a:cubicBezTo>
                      <a:pt x="18594" y="9828"/>
                      <a:pt x="11171" y="5020"/>
                      <a:pt x="388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951033" y="959867"/>
            <a:ext cx="7719200" cy="30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951033" y="40486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>
            <a:off x="151788" y="421063"/>
            <a:ext cx="6458123" cy="1436128"/>
            <a:chOff x="113841" y="315797"/>
            <a:chExt cx="4843592" cy="1077096"/>
          </a:xfrm>
        </p:grpSpPr>
        <p:sp>
          <p:nvSpPr>
            <p:cNvPr id="26" name="Google Shape;26;p2"/>
            <p:cNvSpPr/>
            <p:nvPr/>
          </p:nvSpPr>
          <p:spPr>
            <a:xfrm>
              <a:off x="4402399" y="315797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7"/>
                    <a:pt x="29058" y="14759"/>
                  </a:cubicBezTo>
                  <a:cubicBezTo>
                    <a:pt x="33441" y="10375"/>
                    <a:pt x="39805" y="8184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70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3841" y="1292649"/>
              <a:ext cx="491623" cy="100244"/>
            </a:xfrm>
            <a:custGeom>
              <a:avLst/>
              <a:gdLst/>
              <a:ahLst/>
              <a:cxnLst/>
              <a:rect l="l" t="t" r="r" b="b"/>
              <a:pathLst>
                <a:path w="108526" h="22129" extrusionOk="0">
                  <a:moveTo>
                    <a:pt x="108526" y="22129"/>
                  </a:moveTo>
                  <a:lnTo>
                    <a:pt x="0" y="22129"/>
                  </a:lnTo>
                  <a:cubicBezTo>
                    <a:pt x="6292" y="14494"/>
                    <a:pt x="17039" y="10464"/>
                    <a:pt x="26584" y="12938"/>
                  </a:cubicBezTo>
                  <a:cubicBezTo>
                    <a:pt x="35492" y="4737"/>
                    <a:pt x="47299" y="0"/>
                    <a:pt x="59389" y="0"/>
                  </a:cubicBezTo>
                  <a:cubicBezTo>
                    <a:pt x="71479" y="0"/>
                    <a:pt x="83498" y="4808"/>
                    <a:pt x="92336" y="13009"/>
                  </a:cubicBezTo>
                  <a:cubicBezTo>
                    <a:pt x="98416" y="10747"/>
                    <a:pt x="105840" y="16120"/>
                    <a:pt x="108526" y="22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151812" y="291253"/>
            <a:ext cx="10148241" cy="2585151"/>
            <a:chOff x="113858" y="218439"/>
            <a:chExt cx="7611181" cy="1938863"/>
          </a:xfrm>
        </p:grpSpPr>
        <p:grpSp>
          <p:nvGrpSpPr>
            <p:cNvPr id="29" name="Google Shape;29;p2"/>
            <p:cNvGrpSpPr/>
            <p:nvPr/>
          </p:nvGrpSpPr>
          <p:grpSpPr>
            <a:xfrm rot="-1262179">
              <a:off x="6103949" y="260939"/>
              <a:ext cx="295334" cy="315331"/>
              <a:chOff x="3743651" y="1210629"/>
              <a:chExt cx="107529" cy="11480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Google Shape;32;p2"/>
            <p:cNvGrpSpPr/>
            <p:nvPr/>
          </p:nvGrpSpPr>
          <p:grpSpPr>
            <a:xfrm rot="-409070">
              <a:off x="7430814" y="295203"/>
              <a:ext cx="277625" cy="296400"/>
              <a:chOff x="3743651" y="1210629"/>
              <a:chExt cx="107529" cy="114802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35;p2"/>
            <p:cNvGrpSpPr/>
            <p:nvPr/>
          </p:nvGrpSpPr>
          <p:grpSpPr>
            <a:xfrm rot="-9567183">
              <a:off x="144701" y="1917533"/>
              <a:ext cx="198284" cy="211706"/>
              <a:chOff x="3743651" y="1210629"/>
              <a:chExt cx="107529" cy="114802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>
            <a:off x="-259036" y="-211302"/>
            <a:ext cx="11191645" cy="7256051"/>
            <a:chOff x="-194277" y="-187935"/>
            <a:chExt cx="8393734" cy="5442038"/>
          </a:xfrm>
        </p:grpSpPr>
        <p:grpSp>
          <p:nvGrpSpPr>
            <p:cNvPr id="39" name="Google Shape;39;p2"/>
            <p:cNvGrpSpPr/>
            <p:nvPr/>
          </p:nvGrpSpPr>
          <p:grpSpPr>
            <a:xfrm>
              <a:off x="-64370" y="3636360"/>
              <a:ext cx="8263826" cy="1617744"/>
              <a:chOff x="-64370" y="3636360"/>
              <a:chExt cx="8263826" cy="1617744"/>
            </a:xfrm>
          </p:grpSpPr>
          <p:grpSp>
            <p:nvGrpSpPr>
              <p:cNvPr id="40" name="Google Shape;40;p2"/>
              <p:cNvGrpSpPr/>
              <p:nvPr/>
            </p:nvGrpSpPr>
            <p:grpSpPr>
              <a:xfrm>
                <a:off x="-64370" y="3636360"/>
                <a:ext cx="1457980" cy="1507151"/>
                <a:chOff x="6313829" y="2307910"/>
                <a:chExt cx="422934" cy="437198"/>
              </a:xfrm>
            </p:grpSpPr>
            <p:grpSp>
              <p:nvGrpSpPr>
                <p:cNvPr id="41" name="Google Shape;41;p2"/>
                <p:cNvGrpSpPr/>
                <p:nvPr/>
              </p:nvGrpSpPr>
              <p:grpSpPr>
                <a:xfrm>
                  <a:off x="6313829" y="2307910"/>
                  <a:ext cx="422934" cy="437198"/>
                  <a:chOff x="6313829" y="2307910"/>
                  <a:chExt cx="422934" cy="437198"/>
                </a:xfrm>
              </p:grpSpPr>
              <p:grpSp>
                <p:nvGrpSpPr>
                  <p:cNvPr id="42" name="Google Shape;42;p2"/>
                  <p:cNvGrpSpPr/>
                  <p:nvPr/>
                </p:nvGrpSpPr>
                <p:grpSpPr>
                  <a:xfrm>
                    <a:off x="6313829" y="2307910"/>
                    <a:ext cx="159148" cy="342970"/>
                    <a:chOff x="6313829" y="2307910"/>
                    <a:chExt cx="159148" cy="342970"/>
                  </a:xfrm>
                </p:grpSpPr>
                <p:sp>
                  <p:nvSpPr>
                    <p:cNvPr id="43" name="Google Shape;43;p2"/>
                    <p:cNvSpPr/>
                    <p:nvPr/>
                  </p:nvSpPr>
                  <p:spPr>
                    <a:xfrm>
                      <a:off x="6313829" y="2308475"/>
                      <a:ext cx="158228" cy="342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228" h="342405" extrusionOk="0">
                          <a:moveTo>
                            <a:pt x="158229" y="0"/>
                          </a:moveTo>
                          <a:cubicBezTo>
                            <a:pt x="123515" y="120686"/>
                            <a:pt x="50905" y="227586"/>
                            <a:pt x="0" y="342405"/>
                          </a:cubicBezTo>
                          <a:lnTo>
                            <a:pt x="0" y="191882"/>
                          </a:lnTo>
                          <a:cubicBezTo>
                            <a:pt x="41572" y="119697"/>
                            <a:pt x="98204" y="57551"/>
                            <a:pt x="15822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" name="Google Shape;44;p2"/>
                    <p:cNvSpPr/>
                    <p:nvPr/>
                  </p:nvSpPr>
                  <p:spPr>
                    <a:xfrm>
                      <a:off x="6313900" y="2307910"/>
                      <a:ext cx="159077" cy="2376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77" h="237696" extrusionOk="0">
                          <a:moveTo>
                            <a:pt x="159077" y="0"/>
                          </a:moveTo>
                          <a:cubicBezTo>
                            <a:pt x="113546" y="85478"/>
                            <a:pt x="49208" y="154482"/>
                            <a:pt x="0" y="237697"/>
                          </a:cubicBezTo>
                          <a:lnTo>
                            <a:pt x="0" y="234303"/>
                          </a:lnTo>
                          <a:cubicBezTo>
                            <a:pt x="49632" y="154694"/>
                            <a:pt x="113404" y="76216"/>
                            <a:pt x="159077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" name="Google Shape;45;p2"/>
                  <p:cNvGrpSpPr/>
                  <p:nvPr/>
                </p:nvGrpSpPr>
                <p:grpSpPr>
                  <a:xfrm>
                    <a:off x="6313829" y="2466758"/>
                    <a:ext cx="187923" cy="278350"/>
                    <a:chOff x="6313829" y="2466758"/>
                    <a:chExt cx="187923" cy="278350"/>
                  </a:xfrm>
                </p:grpSpPr>
                <p:sp>
                  <p:nvSpPr>
                    <p:cNvPr id="46" name="Google Shape;46;p2"/>
                    <p:cNvSpPr/>
                    <p:nvPr/>
                  </p:nvSpPr>
                  <p:spPr>
                    <a:xfrm>
                      <a:off x="6313829" y="2467041"/>
                      <a:ext cx="187075" cy="2780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075" h="278067" extrusionOk="0">
                          <a:moveTo>
                            <a:pt x="187075" y="0"/>
                          </a:moveTo>
                          <a:cubicBezTo>
                            <a:pt x="141190" y="100678"/>
                            <a:pt x="62217" y="183398"/>
                            <a:pt x="5373" y="278067"/>
                          </a:cubicBezTo>
                          <a:lnTo>
                            <a:pt x="0" y="278067"/>
                          </a:lnTo>
                          <a:lnTo>
                            <a:pt x="0" y="187075"/>
                          </a:lnTo>
                          <a:cubicBezTo>
                            <a:pt x="45602" y="110152"/>
                            <a:pt x="114748" y="51258"/>
                            <a:pt x="187075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" name="Google Shape;47;p2"/>
                    <p:cNvSpPr/>
                    <p:nvPr/>
                  </p:nvSpPr>
                  <p:spPr>
                    <a:xfrm>
                      <a:off x="6313829" y="2466758"/>
                      <a:ext cx="187923" cy="2136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923" h="213658" extrusionOk="0">
                          <a:moveTo>
                            <a:pt x="187923" y="0"/>
                          </a:moveTo>
                          <a:cubicBezTo>
                            <a:pt x="129312" y="78761"/>
                            <a:pt x="56066" y="130443"/>
                            <a:pt x="0" y="213659"/>
                          </a:cubicBezTo>
                          <a:lnTo>
                            <a:pt x="0" y="211113"/>
                          </a:lnTo>
                          <a:cubicBezTo>
                            <a:pt x="55995" y="131009"/>
                            <a:pt x="130302" y="71196"/>
                            <a:pt x="18792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" name="Google Shape;48;p2"/>
                  <p:cNvGrpSpPr/>
                  <p:nvPr/>
                </p:nvGrpSpPr>
                <p:grpSpPr>
                  <a:xfrm>
                    <a:off x="6323162" y="2578346"/>
                    <a:ext cx="413601" cy="166762"/>
                    <a:chOff x="6323162" y="2578346"/>
                    <a:chExt cx="413601" cy="166762"/>
                  </a:xfrm>
                </p:grpSpPr>
                <p:sp>
                  <p:nvSpPr>
                    <p:cNvPr id="49" name="Google Shape;49;p2"/>
                    <p:cNvSpPr/>
                    <p:nvPr/>
                  </p:nvSpPr>
                  <p:spPr>
                    <a:xfrm>
                      <a:off x="6323162" y="2578346"/>
                      <a:ext cx="413601" cy="1667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3601" h="166761" extrusionOk="0">
                          <a:moveTo>
                            <a:pt x="413601" y="38369"/>
                          </a:moveTo>
                          <a:cubicBezTo>
                            <a:pt x="304439" y="26703"/>
                            <a:pt x="186439" y="74214"/>
                            <a:pt x="124646" y="166762"/>
                          </a:cubicBezTo>
                          <a:lnTo>
                            <a:pt x="0" y="166762"/>
                          </a:lnTo>
                          <a:cubicBezTo>
                            <a:pt x="76994" y="6129"/>
                            <a:pt x="259826" y="-42372"/>
                            <a:pt x="413601" y="38369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" name="Google Shape;50;p2"/>
                    <p:cNvSpPr/>
                    <p:nvPr/>
                  </p:nvSpPr>
                  <p:spPr>
                    <a:xfrm>
                      <a:off x="6361977" y="2592076"/>
                      <a:ext cx="318861" cy="1530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861" h="153032" extrusionOk="0">
                          <a:moveTo>
                            <a:pt x="318861" y="1379"/>
                          </a:moveTo>
                          <a:cubicBezTo>
                            <a:pt x="193579" y="-4630"/>
                            <a:pt x="62924" y="39204"/>
                            <a:pt x="1202" y="153033"/>
                          </a:cubicBezTo>
                          <a:lnTo>
                            <a:pt x="0" y="153033"/>
                          </a:lnTo>
                          <a:cubicBezTo>
                            <a:pt x="31250" y="100502"/>
                            <a:pt x="73105" y="57162"/>
                            <a:pt x="130373" y="33265"/>
                          </a:cubicBezTo>
                          <a:cubicBezTo>
                            <a:pt x="187923" y="10005"/>
                            <a:pt x="253534" y="-4843"/>
                            <a:pt x="318791" y="145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6439112" y="2530716"/>
                  <a:ext cx="177019" cy="115057"/>
                  <a:chOff x="6439112" y="2530716"/>
                  <a:chExt cx="177019" cy="115057"/>
                </a:xfrm>
              </p:grpSpPr>
              <p:grpSp>
                <p:nvGrpSpPr>
                  <p:cNvPr id="52" name="Google Shape;52;p2"/>
                  <p:cNvGrpSpPr/>
                  <p:nvPr/>
                </p:nvGrpSpPr>
                <p:grpSpPr>
                  <a:xfrm>
                    <a:off x="6475876" y="2595658"/>
                    <a:ext cx="109635" cy="50115"/>
                    <a:chOff x="6475876" y="2595658"/>
                    <a:chExt cx="109635" cy="50115"/>
                  </a:xfrm>
                </p:grpSpPr>
                <p:sp>
                  <p:nvSpPr>
                    <p:cNvPr id="53" name="Google Shape;53;p2"/>
                    <p:cNvSpPr/>
                    <p:nvPr/>
                  </p:nvSpPr>
                  <p:spPr>
                    <a:xfrm>
                      <a:off x="6475876" y="2625304"/>
                      <a:ext cx="3320" cy="204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20" h="20469" extrusionOk="0">
                          <a:moveTo>
                            <a:pt x="1061" y="20398"/>
                          </a:moveTo>
                          <a:cubicBezTo>
                            <a:pt x="424" y="20328"/>
                            <a:pt x="0" y="20116"/>
                            <a:pt x="0" y="18985"/>
                          </a:cubicBezTo>
                          <a:cubicBezTo>
                            <a:pt x="495" y="18490"/>
                            <a:pt x="778" y="-953"/>
                            <a:pt x="2616" y="37"/>
                          </a:cubicBezTo>
                          <a:cubicBezTo>
                            <a:pt x="4737" y="-458"/>
                            <a:pt x="1343" y="18065"/>
                            <a:pt x="1838" y="18702"/>
                          </a:cubicBezTo>
                          <a:cubicBezTo>
                            <a:pt x="2475" y="19267"/>
                            <a:pt x="1838" y="20469"/>
                            <a:pt x="1061" y="2046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" name="Google Shape;54;p2"/>
                    <p:cNvSpPr/>
                    <p:nvPr/>
                  </p:nvSpPr>
                  <p:spPr>
                    <a:xfrm>
                      <a:off x="6569201" y="2595658"/>
                      <a:ext cx="16310" cy="11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10" h="11583" extrusionOk="0">
                          <a:moveTo>
                            <a:pt x="15766" y="11583"/>
                          </a:moveTo>
                          <a:cubicBezTo>
                            <a:pt x="11171" y="7483"/>
                            <a:pt x="3464" y="4513"/>
                            <a:pt x="0" y="130"/>
                          </a:cubicBezTo>
                          <a:cubicBezTo>
                            <a:pt x="1485" y="-1355"/>
                            <a:pt x="19655" y="10381"/>
                            <a:pt x="15766" y="115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" name="Google Shape;55;p2"/>
                  <p:cNvGrpSpPr/>
                  <p:nvPr/>
                </p:nvGrpSpPr>
                <p:grpSpPr>
                  <a:xfrm>
                    <a:off x="6439112" y="2530716"/>
                    <a:ext cx="177019" cy="103802"/>
                    <a:chOff x="6439112" y="2530716"/>
                    <a:chExt cx="177019" cy="103802"/>
                  </a:xfrm>
                </p:grpSpPr>
                <p:grpSp>
                  <p:nvGrpSpPr>
                    <p:cNvPr id="56" name="Google Shape;56;p2"/>
                    <p:cNvGrpSpPr/>
                    <p:nvPr/>
                  </p:nvGrpSpPr>
                  <p:grpSpPr>
                    <a:xfrm>
                      <a:off x="6439112" y="2531250"/>
                      <a:ext cx="163343" cy="103268"/>
                      <a:chOff x="6439112" y="2531250"/>
                      <a:chExt cx="163343" cy="103268"/>
                    </a:xfrm>
                  </p:grpSpPr>
                  <p:sp>
                    <p:nvSpPr>
                      <p:cNvPr id="57" name="Google Shape;57;p2"/>
                      <p:cNvSpPr/>
                      <p:nvPr/>
                    </p:nvSpPr>
                    <p:spPr>
                      <a:xfrm>
                        <a:off x="6439324" y="2531250"/>
                        <a:ext cx="162442" cy="10326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2442" h="103268" extrusionOk="0">
                            <a:moveTo>
                              <a:pt x="158370" y="47923"/>
                            </a:moveTo>
                            <a:cubicBezTo>
                              <a:pt x="126201" y="95575"/>
                              <a:pt x="47652" y="124775"/>
                              <a:pt x="0" y="83697"/>
                            </a:cubicBezTo>
                            <a:cubicBezTo>
                              <a:pt x="9333" y="-23415"/>
                              <a:pt x="191741" y="-19031"/>
                              <a:pt x="158370" y="4792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grpSp>
                    <p:nvGrpSpPr>
                      <p:cNvPr id="58" name="Google Shape;58;p2"/>
                      <p:cNvGrpSpPr/>
                      <p:nvPr/>
                    </p:nvGrpSpPr>
                    <p:grpSpPr>
                      <a:xfrm>
                        <a:off x="6439112" y="2534136"/>
                        <a:ext cx="163343" cy="80670"/>
                        <a:chOff x="6439112" y="2534136"/>
                        <a:chExt cx="163343" cy="80670"/>
                      </a:xfrm>
                    </p:grpSpPr>
                    <p:sp>
                      <p:nvSpPr>
                        <p:cNvPr id="59" name="Google Shape;59;p2"/>
                        <p:cNvSpPr/>
                        <p:nvPr/>
                      </p:nvSpPr>
                      <p:spPr>
                        <a:xfrm>
                          <a:off x="6547081" y="2539229"/>
                          <a:ext cx="29699" cy="2632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699" h="26329" extrusionOk="0">
                              <a:moveTo>
                                <a:pt x="10949" y="2614"/>
                              </a:moveTo>
                              <a:cubicBezTo>
                                <a:pt x="-18321" y="18098"/>
                                <a:pt x="19221" y="39237"/>
                                <a:pt x="29473" y="16047"/>
                              </a:cubicBezTo>
                              <a:cubicBezTo>
                                <a:pt x="31311" y="4594"/>
                                <a:pt x="21696" y="-4739"/>
                                <a:pt x="10949" y="2614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60" name="Google Shape;60;p2"/>
                        <p:cNvSpPr/>
                        <p:nvPr/>
                      </p:nvSpPr>
                      <p:spPr>
                        <a:xfrm>
                          <a:off x="6564311" y="2534136"/>
                          <a:ext cx="38144" cy="5352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8144" h="53520" extrusionOk="0">
                              <a:moveTo>
                                <a:pt x="33384" y="45037"/>
                              </a:moveTo>
                              <a:cubicBezTo>
                                <a:pt x="31404" y="47935"/>
                                <a:pt x="29354" y="50763"/>
                                <a:pt x="27091" y="53521"/>
                              </a:cubicBezTo>
                              <a:cubicBezTo>
                                <a:pt x="7083" y="44895"/>
                                <a:pt x="-4371" y="20998"/>
                                <a:pt x="1568" y="0"/>
                              </a:cubicBezTo>
                              <a:cubicBezTo>
                                <a:pt x="24263" y="1768"/>
                                <a:pt x="48655" y="21564"/>
                                <a:pt x="33384" y="45037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61" name="Google Shape;61;p2"/>
                        <p:cNvSpPr/>
                        <p:nvPr/>
                      </p:nvSpPr>
                      <p:spPr>
                        <a:xfrm>
                          <a:off x="6439112" y="2551317"/>
                          <a:ext cx="135180" cy="6348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5180" h="63489" extrusionOk="0">
                              <a:moveTo>
                                <a:pt x="0" y="63490"/>
                              </a:moveTo>
                              <a:cubicBezTo>
                                <a:pt x="22624" y="25453"/>
                                <a:pt x="90568" y="-70"/>
                                <a:pt x="135180" y="0"/>
                              </a:cubicBezTo>
                              <a:cubicBezTo>
                                <a:pt x="85053" y="6505"/>
                                <a:pt x="33229" y="22907"/>
                                <a:pt x="0" y="6349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2" name="Google Shape;62;p2"/>
                      <p:cNvGrpSpPr/>
                      <p:nvPr/>
                    </p:nvGrpSpPr>
                    <p:grpSpPr>
                      <a:xfrm>
                        <a:off x="6456787" y="2531521"/>
                        <a:ext cx="128534" cy="101313"/>
                        <a:chOff x="6456787" y="2531521"/>
                        <a:chExt cx="128534" cy="101313"/>
                      </a:xfrm>
                    </p:grpSpPr>
                    <p:sp>
                      <p:nvSpPr>
                        <p:cNvPr id="63" name="Google Shape;63;p2"/>
                        <p:cNvSpPr/>
                        <p:nvPr/>
                      </p:nvSpPr>
                      <p:spPr>
                        <a:xfrm>
                          <a:off x="6504316" y="2572641"/>
                          <a:ext cx="24667" cy="2085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4667" h="20853" extrusionOk="0">
                              <a:moveTo>
                                <a:pt x="3729" y="6250"/>
                              </a:moveTo>
                              <a:cubicBezTo>
                                <a:pt x="-8219" y="19542"/>
                                <a:pt x="11577" y="25481"/>
                                <a:pt x="20626" y="16713"/>
                              </a:cubicBezTo>
                              <a:cubicBezTo>
                                <a:pt x="32928" y="1584"/>
                                <a:pt x="14193" y="-6335"/>
                                <a:pt x="3729" y="625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64" name="Google Shape;64;p2"/>
                        <p:cNvSpPr/>
                        <p:nvPr/>
                      </p:nvSpPr>
                      <p:spPr>
                        <a:xfrm>
                          <a:off x="6497068" y="2531521"/>
                          <a:ext cx="36993" cy="2206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6993" h="22066" extrusionOk="0">
                              <a:moveTo>
                                <a:pt x="33177" y="13645"/>
                              </a:moveTo>
                              <a:cubicBezTo>
                                <a:pt x="25330" y="25028"/>
                                <a:pt x="-1749" y="26372"/>
                                <a:pt x="89" y="8272"/>
                              </a:cubicBezTo>
                              <a:cubicBezTo>
                                <a:pt x="11402" y="3323"/>
                                <a:pt x="23704" y="707"/>
                                <a:pt x="36006" y="0"/>
                              </a:cubicBezTo>
                              <a:cubicBezTo>
                                <a:pt x="38268" y="4313"/>
                                <a:pt x="36359" y="9828"/>
                                <a:pt x="33177" y="13575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65" name="Google Shape;65;p2"/>
                        <p:cNvSpPr/>
                        <p:nvPr/>
                      </p:nvSpPr>
                      <p:spPr>
                        <a:xfrm>
                          <a:off x="6550508" y="2577957"/>
                          <a:ext cx="34813" cy="3508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813" h="35081" extrusionOk="0">
                              <a:moveTo>
                                <a:pt x="34813" y="16629"/>
                              </a:moveTo>
                              <a:cubicBezTo>
                                <a:pt x="28026" y="23840"/>
                                <a:pt x="20461" y="30133"/>
                                <a:pt x="12613" y="35082"/>
                              </a:cubicBezTo>
                              <a:cubicBezTo>
                                <a:pt x="-22525" y="19386"/>
                                <a:pt x="25976" y="-23388"/>
                                <a:pt x="34813" y="16629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66" name="Google Shape;66;p2"/>
                        <p:cNvSpPr/>
                        <p:nvPr/>
                      </p:nvSpPr>
                      <p:spPr>
                        <a:xfrm>
                          <a:off x="6465806" y="2593725"/>
                          <a:ext cx="28970" cy="27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970" h="27901" extrusionOk="0">
                              <a:moveTo>
                                <a:pt x="7313" y="1992"/>
                              </a:moveTo>
                              <a:cubicBezTo>
                                <a:pt x="-9232" y="11961"/>
                                <a:pt x="5262" y="34515"/>
                                <a:pt x="21453" y="26031"/>
                              </a:cubicBezTo>
                              <a:cubicBezTo>
                                <a:pt x="38067" y="15991"/>
                                <a:pt x="24351" y="-6845"/>
                                <a:pt x="7313" y="199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67" name="Google Shape;67;p2"/>
                        <p:cNvSpPr/>
                        <p:nvPr/>
                      </p:nvSpPr>
                      <p:spPr>
                        <a:xfrm>
                          <a:off x="6507211" y="2612616"/>
                          <a:ext cx="33143" cy="2021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3143" h="20218" extrusionOk="0">
                              <a:moveTo>
                                <a:pt x="33144" y="11805"/>
                              </a:moveTo>
                              <a:cubicBezTo>
                                <a:pt x="22751" y="15835"/>
                                <a:pt x="11863" y="18593"/>
                                <a:pt x="763" y="20219"/>
                              </a:cubicBezTo>
                              <a:cubicBezTo>
                                <a:pt x="-5600" y="1554"/>
                                <a:pt x="29821" y="-9900"/>
                                <a:pt x="33144" y="11805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68" name="Google Shape;68;p2"/>
                        <p:cNvSpPr/>
                        <p:nvPr/>
                      </p:nvSpPr>
                      <p:spPr>
                        <a:xfrm>
                          <a:off x="6456787" y="2552307"/>
                          <a:ext cx="23672" cy="2127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672" h="21270" extrusionOk="0">
                              <a:moveTo>
                                <a:pt x="23048" y="7989"/>
                              </a:moveTo>
                              <a:cubicBezTo>
                                <a:pt x="20220" y="16473"/>
                                <a:pt x="8484" y="25452"/>
                                <a:pt x="0" y="19160"/>
                              </a:cubicBezTo>
                              <a:cubicBezTo>
                                <a:pt x="5444" y="11948"/>
                                <a:pt x="11878" y="5515"/>
                                <a:pt x="19089" y="0"/>
                              </a:cubicBezTo>
                              <a:cubicBezTo>
                                <a:pt x="22836" y="778"/>
                                <a:pt x="24745" y="4454"/>
                                <a:pt x="23048" y="7918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9" name="Google Shape;69;p2"/>
                    <p:cNvGrpSpPr/>
                    <p:nvPr/>
                  </p:nvGrpSpPr>
                  <p:grpSpPr>
                    <a:xfrm>
                      <a:off x="6591072" y="2530716"/>
                      <a:ext cx="25059" cy="29297"/>
                      <a:chOff x="6591072" y="2530716"/>
                      <a:chExt cx="25059" cy="29297"/>
                    </a:xfrm>
                  </p:grpSpPr>
                  <p:sp>
                    <p:nvSpPr>
                      <p:cNvPr id="70" name="Google Shape;70;p2"/>
                      <p:cNvSpPr/>
                      <p:nvPr/>
                    </p:nvSpPr>
                    <p:spPr>
                      <a:xfrm>
                        <a:off x="6591072" y="2530716"/>
                        <a:ext cx="10247" cy="192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47" h="19257" extrusionOk="0">
                            <a:moveTo>
                              <a:pt x="896" y="19258"/>
                            </a:moveTo>
                            <a:cubicBezTo>
                              <a:pt x="259" y="19258"/>
                              <a:pt x="-236" y="18551"/>
                              <a:pt x="118" y="17914"/>
                            </a:cubicBezTo>
                            <a:cubicBezTo>
                              <a:pt x="754" y="17702"/>
                              <a:pt x="8673" y="-1528"/>
                              <a:pt x="10016" y="98"/>
                            </a:cubicBezTo>
                            <a:cubicBezTo>
                              <a:pt x="11925" y="98"/>
                              <a:pt x="1390" y="19894"/>
                              <a:pt x="896" y="19187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1" name="Google Shape;71;p2"/>
                      <p:cNvSpPr/>
                      <p:nvPr/>
                    </p:nvSpPr>
                    <p:spPr>
                      <a:xfrm>
                        <a:off x="6595220" y="2557818"/>
                        <a:ext cx="20911" cy="21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911" h="2195" extrusionOk="0">
                            <a:moveTo>
                              <a:pt x="7211" y="2196"/>
                            </a:moveTo>
                            <a:cubicBezTo>
                              <a:pt x="-12868" y="852"/>
                              <a:pt x="14776" y="-67"/>
                              <a:pt x="20291" y="4"/>
                            </a:cubicBezTo>
                            <a:cubicBezTo>
                              <a:pt x="24038" y="3398"/>
                              <a:pt x="9686" y="1701"/>
                              <a:pt x="7211" y="219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72" name="Google Shape;72;p2"/>
              <p:cNvGrpSpPr/>
              <p:nvPr/>
            </p:nvGrpSpPr>
            <p:grpSpPr>
              <a:xfrm>
                <a:off x="6964954" y="3953787"/>
                <a:ext cx="607440" cy="1300316"/>
                <a:chOff x="7276232" y="1886248"/>
                <a:chExt cx="99507" cy="213006"/>
              </a:xfrm>
            </p:grpSpPr>
            <p:grpSp>
              <p:nvGrpSpPr>
                <p:cNvPr id="73" name="Google Shape;73;p2"/>
                <p:cNvGrpSpPr/>
                <p:nvPr/>
              </p:nvGrpSpPr>
              <p:grpSpPr>
                <a:xfrm>
                  <a:off x="7287878" y="1960390"/>
                  <a:ext cx="87861" cy="138864"/>
                  <a:chOff x="7287878" y="1960390"/>
                  <a:chExt cx="87861" cy="138864"/>
                </a:xfrm>
              </p:grpSpPr>
              <p:grpSp>
                <p:nvGrpSpPr>
                  <p:cNvPr id="74" name="Google Shape;74;p2"/>
                  <p:cNvGrpSpPr/>
                  <p:nvPr/>
                </p:nvGrpSpPr>
                <p:grpSpPr>
                  <a:xfrm>
                    <a:off x="7342720" y="1982668"/>
                    <a:ext cx="25605" cy="76074"/>
                    <a:chOff x="7342720" y="1982668"/>
                    <a:chExt cx="25605" cy="76074"/>
                  </a:xfrm>
                </p:grpSpPr>
                <p:sp>
                  <p:nvSpPr>
                    <p:cNvPr id="75" name="Google Shape;75;p2"/>
                    <p:cNvSpPr/>
                    <p:nvPr/>
                  </p:nvSpPr>
                  <p:spPr>
                    <a:xfrm>
                      <a:off x="7342720" y="1982668"/>
                      <a:ext cx="25605" cy="750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05" h="75013" extrusionOk="0">
                          <a:moveTo>
                            <a:pt x="9990" y="75014"/>
                          </a:moveTo>
                          <a:cubicBezTo>
                            <a:pt x="19323" y="65116"/>
                            <a:pt x="24908" y="51824"/>
                            <a:pt x="25544" y="38179"/>
                          </a:cubicBezTo>
                          <a:cubicBezTo>
                            <a:pt x="26181" y="24604"/>
                            <a:pt x="21797" y="10747"/>
                            <a:pt x="13454" y="0"/>
                          </a:cubicBezTo>
                          <a:cubicBezTo>
                            <a:pt x="12889" y="7353"/>
                            <a:pt x="8859" y="13999"/>
                            <a:pt x="6102" y="20715"/>
                          </a:cubicBezTo>
                          <a:cubicBezTo>
                            <a:pt x="3344" y="27361"/>
                            <a:pt x="375" y="34997"/>
                            <a:pt x="22" y="42279"/>
                          </a:cubicBezTo>
                          <a:cubicBezTo>
                            <a:pt x="-403" y="53592"/>
                            <a:pt x="5536" y="64833"/>
                            <a:pt x="9919" y="74943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" name="Google Shape;76;p2"/>
                    <p:cNvSpPr/>
                    <p:nvPr/>
                  </p:nvSpPr>
                  <p:spPr>
                    <a:xfrm>
                      <a:off x="7351619" y="1996950"/>
                      <a:ext cx="8419" cy="617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19" h="61792" extrusionOk="0">
                          <a:moveTo>
                            <a:pt x="1092" y="61793"/>
                          </a:moveTo>
                          <a:cubicBezTo>
                            <a:pt x="1092" y="61793"/>
                            <a:pt x="879" y="61793"/>
                            <a:pt x="809" y="61793"/>
                          </a:cubicBezTo>
                          <a:cubicBezTo>
                            <a:pt x="243" y="61651"/>
                            <a:pt x="-110" y="61015"/>
                            <a:pt x="31" y="60449"/>
                          </a:cubicBezTo>
                          <a:cubicBezTo>
                            <a:pt x="4839" y="42138"/>
                            <a:pt x="6889" y="22200"/>
                            <a:pt x="6041" y="1131"/>
                          </a:cubicBezTo>
                          <a:cubicBezTo>
                            <a:pt x="6041" y="566"/>
                            <a:pt x="6465" y="0"/>
                            <a:pt x="7101" y="0"/>
                          </a:cubicBezTo>
                          <a:cubicBezTo>
                            <a:pt x="7808" y="0"/>
                            <a:pt x="8233" y="424"/>
                            <a:pt x="8233" y="1060"/>
                          </a:cubicBezTo>
                          <a:cubicBezTo>
                            <a:pt x="9081" y="22341"/>
                            <a:pt x="7031" y="42491"/>
                            <a:pt x="2152" y="61015"/>
                          </a:cubicBezTo>
                          <a:cubicBezTo>
                            <a:pt x="2011" y="61510"/>
                            <a:pt x="1587" y="61793"/>
                            <a:pt x="1092" y="6179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7323715" y="1960390"/>
                    <a:ext cx="52024" cy="138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24" h="138864" extrusionOk="0">
                        <a:moveTo>
                          <a:pt x="50983" y="138865"/>
                        </a:moveTo>
                        <a:cubicBezTo>
                          <a:pt x="50629" y="138865"/>
                          <a:pt x="50276" y="138723"/>
                          <a:pt x="50064" y="138370"/>
                        </a:cubicBezTo>
                        <a:cubicBezTo>
                          <a:pt x="23339" y="96868"/>
                          <a:pt x="6017" y="49428"/>
                          <a:pt x="8" y="1210"/>
                        </a:cubicBezTo>
                        <a:cubicBezTo>
                          <a:pt x="-63" y="644"/>
                          <a:pt x="361" y="78"/>
                          <a:pt x="927" y="8"/>
                        </a:cubicBezTo>
                        <a:cubicBezTo>
                          <a:pt x="1492" y="-63"/>
                          <a:pt x="2058" y="361"/>
                          <a:pt x="2129" y="927"/>
                        </a:cubicBezTo>
                        <a:cubicBezTo>
                          <a:pt x="8067" y="48791"/>
                          <a:pt x="25248" y="95949"/>
                          <a:pt x="51831" y="137168"/>
                        </a:cubicBezTo>
                        <a:cubicBezTo>
                          <a:pt x="52185" y="137663"/>
                          <a:pt x="52044" y="138370"/>
                          <a:pt x="51478" y="138653"/>
                        </a:cubicBezTo>
                        <a:cubicBezTo>
                          <a:pt x="51266" y="138794"/>
                          <a:pt x="51124" y="138794"/>
                          <a:pt x="50912" y="1387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8" name="Google Shape;78;p2"/>
                  <p:cNvGrpSpPr/>
                  <p:nvPr/>
                </p:nvGrpSpPr>
                <p:grpSpPr>
                  <a:xfrm>
                    <a:off x="7287878" y="1996243"/>
                    <a:ext cx="59583" cy="48288"/>
                    <a:chOff x="7287878" y="1996243"/>
                    <a:chExt cx="59583" cy="48288"/>
                  </a:xfrm>
                </p:grpSpPr>
                <p:sp>
                  <p:nvSpPr>
                    <p:cNvPr id="79" name="Google Shape;79;p2"/>
                    <p:cNvSpPr/>
                    <p:nvPr/>
                  </p:nvSpPr>
                  <p:spPr>
                    <a:xfrm>
                      <a:off x="7287878" y="1996243"/>
                      <a:ext cx="58399" cy="472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99" h="47247" extrusionOk="0">
                          <a:moveTo>
                            <a:pt x="58399" y="47228"/>
                          </a:moveTo>
                          <a:cubicBezTo>
                            <a:pt x="44824" y="47582"/>
                            <a:pt x="31108" y="42986"/>
                            <a:pt x="20503" y="34431"/>
                          </a:cubicBezTo>
                          <a:cubicBezTo>
                            <a:pt x="9898" y="25877"/>
                            <a:pt x="2545" y="13433"/>
                            <a:pt x="0" y="0"/>
                          </a:cubicBezTo>
                          <a:cubicBezTo>
                            <a:pt x="5868" y="4525"/>
                            <a:pt x="13504" y="5868"/>
                            <a:pt x="20362" y="8272"/>
                          </a:cubicBezTo>
                          <a:cubicBezTo>
                            <a:pt x="27149" y="10605"/>
                            <a:pt x="34856" y="13433"/>
                            <a:pt x="40512" y="18099"/>
                          </a:cubicBezTo>
                          <a:cubicBezTo>
                            <a:pt x="49278" y="25311"/>
                            <a:pt x="53662" y="37189"/>
                            <a:pt x="58328" y="472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0" name="Google Shape;80;p2"/>
                    <p:cNvSpPr/>
                    <p:nvPr/>
                  </p:nvSpPr>
                  <p:spPr>
                    <a:xfrm>
                      <a:off x="7296609" y="2007237"/>
                      <a:ext cx="50852" cy="372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52" h="37294" extrusionOk="0">
                          <a:moveTo>
                            <a:pt x="49668" y="37295"/>
                          </a:moveTo>
                          <a:cubicBezTo>
                            <a:pt x="49668" y="37295"/>
                            <a:pt x="49314" y="37295"/>
                            <a:pt x="49173" y="37153"/>
                          </a:cubicBezTo>
                          <a:cubicBezTo>
                            <a:pt x="32134" y="28457"/>
                            <a:pt x="15661" y="16579"/>
                            <a:pt x="318" y="1874"/>
                          </a:cubicBezTo>
                          <a:cubicBezTo>
                            <a:pt x="-106" y="1449"/>
                            <a:pt x="-106" y="742"/>
                            <a:pt x="318" y="318"/>
                          </a:cubicBezTo>
                          <a:cubicBezTo>
                            <a:pt x="742" y="-106"/>
                            <a:pt x="1450" y="-106"/>
                            <a:pt x="1874" y="318"/>
                          </a:cubicBezTo>
                          <a:cubicBezTo>
                            <a:pt x="17074" y="14883"/>
                            <a:pt x="33336" y="26689"/>
                            <a:pt x="50233" y="35244"/>
                          </a:cubicBezTo>
                          <a:cubicBezTo>
                            <a:pt x="50799" y="35527"/>
                            <a:pt x="51011" y="36163"/>
                            <a:pt x="50728" y="36729"/>
                          </a:cubicBezTo>
                          <a:cubicBezTo>
                            <a:pt x="50516" y="37083"/>
                            <a:pt x="50162" y="37295"/>
                            <a:pt x="49738" y="3729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81" name="Google Shape;81;p2"/>
                <p:cNvGrpSpPr/>
                <p:nvPr/>
              </p:nvGrpSpPr>
              <p:grpSpPr>
                <a:xfrm>
                  <a:off x="7276232" y="1886248"/>
                  <a:ext cx="86023" cy="83402"/>
                  <a:chOff x="7276232" y="1886248"/>
                  <a:chExt cx="86023" cy="83402"/>
                </a:xfrm>
              </p:grpSpPr>
              <p:sp>
                <p:nvSpPr>
                  <p:cNvPr id="82" name="Google Shape;82;p2"/>
                  <p:cNvSpPr/>
                  <p:nvPr/>
                </p:nvSpPr>
                <p:spPr>
                  <a:xfrm>
                    <a:off x="7276232" y="1886248"/>
                    <a:ext cx="86023" cy="7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023" h="74008" extrusionOk="0">
                        <a:moveTo>
                          <a:pt x="32502" y="74008"/>
                        </a:moveTo>
                        <a:cubicBezTo>
                          <a:pt x="22321" y="67079"/>
                          <a:pt x="11999" y="59938"/>
                          <a:pt x="4504" y="50252"/>
                        </a:cubicBezTo>
                        <a:cubicBezTo>
                          <a:pt x="1323" y="46081"/>
                          <a:pt x="-1435" y="40496"/>
                          <a:pt x="828" y="35759"/>
                        </a:cubicBezTo>
                        <a:cubicBezTo>
                          <a:pt x="2737" y="31729"/>
                          <a:pt x="7827" y="29961"/>
                          <a:pt x="12211" y="30739"/>
                        </a:cubicBezTo>
                        <a:cubicBezTo>
                          <a:pt x="16594" y="31517"/>
                          <a:pt x="20412" y="34203"/>
                          <a:pt x="23664" y="37243"/>
                        </a:cubicBezTo>
                        <a:cubicBezTo>
                          <a:pt x="28826" y="41980"/>
                          <a:pt x="33067" y="47707"/>
                          <a:pt x="36249" y="53929"/>
                        </a:cubicBezTo>
                        <a:cubicBezTo>
                          <a:pt x="32290" y="41980"/>
                          <a:pt x="29179" y="29608"/>
                          <a:pt x="28189" y="17094"/>
                        </a:cubicBezTo>
                        <a:cubicBezTo>
                          <a:pt x="27906" y="13841"/>
                          <a:pt x="27836" y="10448"/>
                          <a:pt x="28826" y="7337"/>
                        </a:cubicBezTo>
                        <a:cubicBezTo>
                          <a:pt x="29815" y="4226"/>
                          <a:pt x="32077" y="1327"/>
                          <a:pt x="35259" y="337"/>
                        </a:cubicBezTo>
                        <a:cubicBezTo>
                          <a:pt x="38723" y="-723"/>
                          <a:pt x="42612" y="832"/>
                          <a:pt x="45157" y="3378"/>
                        </a:cubicBezTo>
                        <a:cubicBezTo>
                          <a:pt x="47703" y="5923"/>
                          <a:pt x="49187" y="9387"/>
                          <a:pt x="50248" y="12851"/>
                        </a:cubicBezTo>
                        <a:cubicBezTo>
                          <a:pt x="54137" y="25366"/>
                          <a:pt x="53783" y="38799"/>
                          <a:pt x="53429" y="51879"/>
                        </a:cubicBezTo>
                        <a:cubicBezTo>
                          <a:pt x="53712" y="42758"/>
                          <a:pt x="57177" y="34274"/>
                          <a:pt x="63115" y="27345"/>
                        </a:cubicBezTo>
                        <a:cubicBezTo>
                          <a:pt x="66509" y="23386"/>
                          <a:pt x="71458" y="19851"/>
                          <a:pt x="76619" y="20699"/>
                        </a:cubicBezTo>
                        <a:cubicBezTo>
                          <a:pt x="82346" y="21619"/>
                          <a:pt x="86093" y="27911"/>
                          <a:pt x="86022" y="33708"/>
                        </a:cubicBezTo>
                        <a:cubicBezTo>
                          <a:pt x="86022" y="41203"/>
                          <a:pt x="81286" y="47849"/>
                          <a:pt x="76831" y="53858"/>
                        </a:cubicBezTo>
                        <a:cubicBezTo>
                          <a:pt x="71741" y="60787"/>
                          <a:pt x="66368" y="66019"/>
                          <a:pt x="61207" y="72947"/>
                        </a:cubicBezTo>
                        <a:cubicBezTo>
                          <a:pt x="52015" y="72806"/>
                          <a:pt x="41622" y="72594"/>
                          <a:pt x="32502" y="7393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7299472" y="1946682"/>
                    <a:ext cx="45107" cy="22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07" h="22968" extrusionOk="0">
                        <a:moveTo>
                          <a:pt x="0" y="9333"/>
                        </a:moveTo>
                        <a:cubicBezTo>
                          <a:pt x="4808" y="12302"/>
                          <a:pt x="9050" y="16261"/>
                          <a:pt x="13928" y="19160"/>
                        </a:cubicBezTo>
                        <a:cubicBezTo>
                          <a:pt x="18807" y="22059"/>
                          <a:pt x="24675" y="23968"/>
                          <a:pt x="30189" y="22412"/>
                        </a:cubicBezTo>
                        <a:cubicBezTo>
                          <a:pt x="34008" y="21281"/>
                          <a:pt x="37189" y="18524"/>
                          <a:pt x="39522" y="15342"/>
                        </a:cubicBezTo>
                        <a:cubicBezTo>
                          <a:pt x="41855" y="12161"/>
                          <a:pt x="43481" y="8484"/>
                          <a:pt x="45107" y="4878"/>
                        </a:cubicBezTo>
                        <a:cubicBezTo>
                          <a:pt x="39664" y="4596"/>
                          <a:pt x="34432" y="5939"/>
                          <a:pt x="29695" y="8626"/>
                        </a:cubicBezTo>
                        <a:cubicBezTo>
                          <a:pt x="26867" y="4949"/>
                          <a:pt x="23190" y="1909"/>
                          <a:pt x="19019" y="0"/>
                        </a:cubicBezTo>
                        <a:cubicBezTo>
                          <a:pt x="17251" y="3040"/>
                          <a:pt x="16262" y="6434"/>
                          <a:pt x="15908" y="9969"/>
                        </a:cubicBezTo>
                        <a:cubicBezTo>
                          <a:pt x="11030" y="8838"/>
                          <a:pt x="5091" y="8484"/>
                          <a:pt x="142" y="940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4" name="Google Shape;84;p2"/>
              <p:cNvGrpSpPr/>
              <p:nvPr/>
            </p:nvGrpSpPr>
            <p:grpSpPr>
              <a:xfrm>
                <a:off x="2944094" y="4453384"/>
                <a:ext cx="1949304" cy="690195"/>
                <a:chOff x="7755764" y="2511232"/>
                <a:chExt cx="539525" cy="191031"/>
              </a:xfrm>
            </p:grpSpPr>
            <p:sp>
              <p:nvSpPr>
                <p:cNvPr id="85" name="Google Shape;85;p2"/>
                <p:cNvSpPr/>
                <p:nvPr/>
              </p:nvSpPr>
              <p:spPr>
                <a:xfrm>
                  <a:off x="7755764" y="2511232"/>
                  <a:ext cx="539525" cy="191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525" h="191031" extrusionOk="0">
                      <a:moveTo>
                        <a:pt x="519877" y="186577"/>
                      </a:moveTo>
                      <a:cubicBezTo>
                        <a:pt x="526947" y="174346"/>
                        <a:pt x="534088" y="161903"/>
                        <a:pt x="537552" y="148470"/>
                      </a:cubicBezTo>
                      <a:cubicBezTo>
                        <a:pt x="540946" y="135037"/>
                        <a:pt x="540381" y="120260"/>
                        <a:pt x="532533" y="107463"/>
                      </a:cubicBezTo>
                      <a:cubicBezTo>
                        <a:pt x="524685" y="94737"/>
                        <a:pt x="508636" y="84556"/>
                        <a:pt x="491809" y="84485"/>
                      </a:cubicBezTo>
                      <a:cubicBezTo>
                        <a:pt x="475972" y="84344"/>
                        <a:pt x="461408" y="92404"/>
                        <a:pt x="452358" y="102726"/>
                      </a:cubicBezTo>
                      <a:cubicBezTo>
                        <a:pt x="450873" y="89646"/>
                        <a:pt x="438642" y="77274"/>
                        <a:pt x="423229" y="73314"/>
                      </a:cubicBezTo>
                      <a:cubicBezTo>
                        <a:pt x="407816" y="69355"/>
                        <a:pt x="389858" y="72961"/>
                        <a:pt x="381303" y="83495"/>
                      </a:cubicBezTo>
                      <a:cubicBezTo>
                        <a:pt x="368294" y="49064"/>
                        <a:pt x="334287" y="19440"/>
                        <a:pt x="293280" y="6926"/>
                      </a:cubicBezTo>
                      <a:cubicBezTo>
                        <a:pt x="252203" y="-5658"/>
                        <a:pt x="205257" y="-851"/>
                        <a:pt x="171675" y="19370"/>
                      </a:cubicBezTo>
                      <a:cubicBezTo>
                        <a:pt x="138092" y="39590"/>
                        <a:pt x="119356" y="74446"/>
                        <a:pt x="122255" y="109938"/>
                      </a:cubicBezTo>
                      <a:cubicBezTo>
                        <a:pt x="111367" y="106120"/>
                        <a:pt x="98216" y="108029"/>
                        <a:pt x="90368" y="114604"/>
                      </a:cubicBezTo>
                      <a:cubicBezTo>
                        <a:pt x="82521" y="121250"/>
                        <a:pt x="78561" y="131926"/>
                        <a:pt x="83440" y="140905"/>
                      </a:cubicBezTo>
                      <a:cubicBezTo>
                        <a:pt x="64916" y="127472"/>
                        <a:pt x="35646" y="126199"/>
                        <a:pt x="17546" y="138006"/>
                      </a:cubicBezTo>
                      <a:cubicBezTo>
                        <a:pt x="-553" y="149813"/>
                        <a:pt x="-5431" y="173427"/>
                        <a:pt x="6588" y="191032"/>
                      </a:cubicBezTo>
                      <a:lnTo>
                        <a:pt x="519877" y="18657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6" name="Google Shape;86;p2"/>
                <p:cNvGrpSpPr/>
                <p:nvPr/>
              </p:nvGrpSpPr>
              <p:grpSpPr>
                <a:xfrm>
                  <a:off x="7791586" y="2536054"/>
                  <a:ext cx="464506" cy="166139"/>
                  <a:chOff x="7791586" y="2536054"/>
                  <a:chExt cx="464506" cy="166139"/>
                </a:xfrm>
              </p:grpSpPr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7991220" y="2536054"/>
                    <a:ext cx="35412" cy="165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412" h="165007" extrusionOk="0">
                        <a:moveTo>
                          <a:pt x="34281" y="165008"/>
                        </a:moveTo>
                        <a:cubicBezTo>
                          <a:pt x="33716" y="165008"/>
                          <a:pt x="33292" y="164584"/>
                          <a:pt x="33221" y="164018"/>
                        </a:cubicBezTo>
                        <a:cubicBezTo>
                          <a:pt x="27353" y="108942"/>
                          <a:pt x="15617" y="51179"/>
                          <a:pt x="62" y="1406"/>
                        </a:cubicBezTo>
                        <a:cubicBezTo>
                          <a:pt x="-150" y="840"/>
                          <a:pt x="204" y="204"/>
                          <a:pt x="769" y="62"/>
                        </a:cubicBezTo>
                        <a:cubicBezTo>
                          <a:pt x="1335" y="-150"/>
                          <a:pt x="1971" y="204"/>
                          <a:pt x="2112" y="769"/>
                        </a:cubicBezTo>
                        <a:cubicBezTo>
                          <a:pt x="17667" y="50684"/>
                          <a:pt x="29544" y="108588"/>
                          <a:pt x="35413" y="163806"/>
                        </a:cubicBezTo>
                        <a:cubicBezTo>
                          <a:pt x="35413" y="164372"/>
                          <a:pt x="35059" y="164937"/>
                          <a:pt x="34423" y="165008"/>
                        </a:cubicBezTo>
                        <a:cubicBezTo>
                          <a:pt x="34423" y="165008"/>
                          <a:pt x="34352" y="165008"/>
                          <a:pt x="34281" y="16500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88;p2"/>
                  <p:cNvSpPr/>
                  <p:nvPr/>
                </p:nvSpPr>
                <p:spPr>
                  <a:xfrm>
                    <a:off x="7860839" y="2634391"/>
                    <a:ext cx="92655" cy="67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655" h="67378" extrusionOk="0">
                        <a:moveTo>
                          <a:pt x="91558" y="67307"/>
                        </a:moveTo>
                        <a:cubicBezTo>
                          <a:pt x="91558" y="67307"/>
                          <a:pt x="91063" y="67237"/>
                          <a:pt x="90851" y="67025"/>
                        </a:cubicBezTo>
                        <a:cubicBezTo>
                          <a:pt x="61298" y="42279"/>
                          <a:pt x="32098" y="18665"/>
                          <a:pt x="566" y="2050"/>
                        </a:cubicBezTo>
                        <a:cubicBezTo>
                          <a:pt x="0" y="1767"/>
                          <a:pt x="-142" y="1131"/>
                          <a:pt x="142" y="566"/>
                        </a:cubicBezTo>
                        <a:cubicBezTo>
                          <a:pt x="424" y="0"/>
                          <a:pt x="1061" y="-141"/>
                          <a:pt x="1626" y="141"/>
                        </a:cubicBezTo>
                        <a:cubicBezTo>
                          <a:pt x="33300" y="16827"/>
                          <a:pt x="62570" y="40512"/>
                          <a:pt x="92265" y="65398"/>
                        </a:cubicBezTo>
                        <a:cubicBezTo>
                          <a:pt x="92760" y="65752"/>
                          <a:pt x="92760" y="66459"/>
                          <a:pt x="92406" y="66954"/>
                        </a:cubicBezTo>
                        <a:cubicBezTo>
                          <a:pt x="92194" y="67237"/>
                          <a:pt x="91911" y="67378"/>
                          <a:pt x="91558" y="6737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7791586" y="2654646"/>
                    <a:ext cx="106353" cy="47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353" h="47547" extrusionOk="0">
                        <a:moveTo>
                          <a:pt x="105310" y="47547"/>
                        </a:moveTo>
                        <a:cubicBezTo>
                          <a:pt x="105310" y="47547"/>
                          <a:pt x="105027" y="47547"/>
                          <a:pt x="104815" y="47476"/>
                        </a:cubicBezTo>
                        <a:cubicBezTo>
                          <a:pt x="99018" y="44719"/>
                          <a:pt x="93149" y="41962"/>
                          <a:pt x="87210" y="39134"/>
                        </a:cubicBezTo>
                        <a:cubicBezTo>
                          <a:pt x="59142" y="25700"/>
                          <a:pt x="30084" y="11843"/>
                          <a:pt x="743" y="2086"/>
                        </a:cubicBezTo>
                        <a:cubicBezTo>
                          <a:pt x="177" y="1874"/>
                          <a:pt x="-105" y="1309"/>
                          <a:pt x="36" y="743"/>
                        </a:cubicBezTo>
                        <a:cubicBezTo>
                          <a:pt x="248" y="177"/>
                          <a:pt x="814" y="-105"/>
                          <a:pt x="1379" y="36"/>
                        </a:cubicBezTo>
                        <a:cubicBezTo>
                          <a:pt x="30862" y="9863"/>
                          <a:pt x="59990" y="23721"/>
                          <a:pt x="88129" y="37154"/>
                        </a:cubicBezTo>
                        <a:cubicBezTo>
                          <a:pt x="94068" y="39982"/>
                          <a:pt x="99866" y="42739"/>
                          <a:pt x="105734" y="45497"/>
                        </a:cubicBezTo>
                        <a:cubicBezTo>
                          <a:pt x="106300" y="45780"/>
                          <a:pt x="106512" y="46416"/>
                          <a:pt x="106229" y="46911"/>
                        </a:cubicBezTo>
                        <a:cubicBezTo>
                          <a:pt x="106017" y="47335"/>
                          <a:pt x="105663" y="47547"/>
                          <a:pt x="105239" y="4754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8137139" y="2600242"/>
                    <a:ext cx="34077" cy="99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77" h="99829" extrusionOk="0">
                        <a:moveTo>
                          <a:pt x="1060" y="99829"/>
                        </a:moveTo>
                        <a:cubicBezTo>
                          <a:pt x="1060" y="99829"/>
                          <a:pt x="848" y="99829"/>
                          <a:pt x="707" y="99829"/>
                        </a:cubicBezTo>
                        <a:cubicBezTo>
                          <a:pt x="141" y="99617"/>
                          <a:pt x="-142" y="98981"/>
                          <a:pt x="71" y="98416"/>
                        </a:cubicBezTo>
                        <a:cubicBezTo>
                          <a:pt x="5443" y="83003"/>
                          <a:pt x="10817" y="66034"/>
                          <a:pt x="15978" y="49632"/>
                        </a:cubicBezTo>
                        <a:cubicBezTo>
                          <a:pt x="21139" y="33158"/>
                          <a:pt x="26513" y="16190"/>
                          <a:pt x="31956" y="707"/>
                        </a:cubicBezTo>
                        <a:cubicBezTo>
                          <a:pt x="32169" y="141"/>
                          <a:pt x="32805" y="-142"/>
                          <a:pt x="33370" y="70"/>
                        </a:cubicBezTo>
                        <a:cubicBezTo>
                          <a:pt x="33936" y="283"/>
                          <a:pt x="34219" y="919"/>
                          <a:pt x="34007" y="1484"/>
                        </a:cubicBezTo>
                        <a:cubicBezTo>
                          <a:pt x="28634" y="16968"/>
                          <a:pt x="23260" y="33936"/>
                          <a:pt x="18099" y="50339"/>
                        </a:cubicBezTo>
                        <a:cubicBezTo>
                          <a:pt x="12938" y="66741"/>
                          <a:pt x="7565" y="83710"/>
                          <a:pt x="2191" y="99122"/>
                        </a:cubicBezTo>
                        <a:cubicBezTo>
                          <a:pt x="2050" y="99547"/>
                          <a:pt x="1626" y="99829"/>
                          <a:pt x="1131" y="9982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8188483" y="2614842"/>
                    <a:ext cx="67609" cy="84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09" h="84805" extrusionOk="0">
                        <a:moveTo>
                          <a:pt x="1115" y="84806"/>
                        </a:moveTo>
                        <a:cubicBezTo>
                          <a:pt x="1115" y="84806"/>
                          <a:pt x="691" y="84806"/>
                          <a:pt x="479" y="84594"/>
                        </a:cubicBezTo>
                        <a:cubicBezTo>
                          <a:pt x="-16" y="84240"/>
                          <a:pt x="-157" y="83533"/>
                          <a:pt x="196" y="83109"/>
                        </a:cubicBezTo>
                        <a:cubicBezTo>
                          <a:pt x="18296" y="57728"/>
                          <a:pt x="40849" y="26124"/>
                          <a:pt x="65736" y="318"/>
                        </a:cubicBezTo>
                        <a:cubicBezTo>
                          <a:pt x="66160" y="-106"/>
                          <a:pt x="66867" y="-106"/>
                          <a:pt x="67291" y="318"/>
                        </a:cubicBezTo>
                        <a:cubicBezTo>
                          <a:pt x="67716" y="742"/>
                          <a:pt x="67716" y="1449"/>
                          <a:pt x="67291" y="1874"/>
                        </a:cubicBezTo>
                        <a:cubicBezTo>
                          <a:pt x="42475" y="27538"/>
                          <a:pt x="19992" y="59071"/>
                          <a:pt x="1964" y="84382"/>
                        </a:cubicBezTo>
                        <a:cubicBezTo>
                          <a:pt x="1752" y="84665"/>
                          <a:pt x="1398" y="84806"/>
                          <a:pt x="1045" y="8480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2" name="Google Shape;92;p2"/>
              <p:cNvGrpSpPr/>
              <p:nvPr/>
            </p:nvGrpSpPr>
            <p:grpSpPr>
              <a:xfrm flipH="1">
                <a:off x="7710180" y="4206617"/>
                <a:ext cx="489276" cy="1047351"/>
                <a:chOff x="7276232" y="1886248"/>
                <a:chExt cx="99507" cy="213006"/>
              </a:xfrm>
            </p:grpSpPr>
            <p:grpSp>
              <p:nvGrpSpPr>
                <p:cNvPr id="93" name="Google Shape;93;p2"/>
                <p:cNvGrpSpPr/>
                <p:nvPr/>
              </p:nvGrpSpPr>
              <p:grpSpPr>
                <a:xfrm>
                  <a:off x="7287878" y="1960390"/>
                  <a:ext cx="87861" cy="138864"/>
                  <a:chOff x="7287878" y="1960390"/>
                  <a:chExt cx="87861" cy="138864"/>
                </a:xfrm>
              </p:grpSpPr>
              <p:grpSp>
                <p:nvGrpSpPr>
                  <p:cNvPr id="94" name="Google Shape;94;p2"/>
                  <p:cNvGrpSpPr/>
                  <p:nvPr/>
                </p:nvGrpSpPr>
                <p:grpSpPr>
                  <a:xfrm>
                    <a:off x="7342720" y="1982668"/>
                    <a:ext cx="25605" cy="76074"/>
                    <a:chOff x="7342720" y="1982668"/>
                    <a:chExt cx="25605" cy="76074"/>
                  </a:xfrm>
                </p:grpSpPr>
                <p:sp>
                  <p:nvSpPr>
                    <p:cNvPr id="95" name="Google Shape;95;p2"/>
                    <p:cNvSpPr/>
                    <p:nvPr/>
                  </p:nvSpPr>
                  <p:spPr>
                    <a:xfrm>
                      <a:off x="7342720" y="1982668"/>
                      <a:ext cx="25605" cy="750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05" h="75013" extrusionOk="0">
                          <a:moveTo>
                            <a:pt x="9990" y="75014"/>
                          </a:moveTo>
                          <a:cubicBezTo>
                            <a:pt x="19323" y="65116"/>
                            <a:pt x="24908" y="51824"/>
                            <a:pt x="25544" y="38179"/>
                          </a:cubicBezTo>
                          <a:cubicBezTo>
                            <a:pt x="26181" y="24604"/>
                            <a:pt x="21797" y="10747"/>
                            <a:pt x="13454" y="0"/>
                          </a:cubicBezTo>
                          <a:cubicBezTo>
                            <a:pt x="12889" y="7353"/>
                            <a:pt x="8859" y="13999"/>
                            <a:pt x="6102" y="20715"/>
                          </a:cubicBezTo>
                          <a:cubicBezTo>
                            <a:pt x="3344" y="27361"/>
                            <a:pt x="375" y="34997"/>
                            <a:pt x="22" y="42279"/>
                          </a:cubicBezTo>
                          <a:cubicBezTo>
                            <a:pt x="-403" y="53592"/>
                            <a:pt x="5536" y="64833"/>
                            <a:pt x="9919" y="74943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6" name="Google Shape;96;p2"/>
                    <p:cNvSpPr/>
                    <p:nvPr/>
                  </p:nvSpPr>
                  <p:spPr>
                    <a:xfrm>
                      <a:off x="7351619" y="1996950"/>
                      <a:ext cx="8419" cy="617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19" h="61792" extrusionOk="0">
                          <a:moveTo>
                            <a:pt x="1092" y="61793"/>
                          </a:moveTo>
                          <a:cubicBezTo>
                            <a:pt x="1092" y="61793"/>
                            <a:pt x="879" y="61793"/>
                            <a:pt x="809" y="61793"/>
                          </a:cubicBezTo>
                          <a:cubicBezTo>
                            <a:pt x="243" y="61651"/>
                            <a:pt x="-110" y="61015"/>
                            <a:pt x="31" y="60449"/>
                          </a:cubicBezTo>
                          <a:cubicBezTo>
                            <a:pt x="4839" y="42138"/>
                            <a:pt x="6889" y="22200"/>
                            <a:pt x="6041" y="1131"/>
                          </a:cubicBezTo>
                          <a:cubicBezTo>
                            <a:pt x="6041" y="566"/>
                            <a:pt x="6465" y="0"/>
                            <a:pt x="7101" y="0"/>
                          </a:cubicBezTo>
                          <a:cubicBezTo>
                            <a:pt x="7808" y="0"/>
                            <a:pt x="8233" y="424"/>
                            <a:pt x="8233" y="1060"/>
                          </a:cubicBezTo>
                          <a:cubicBezTo>
                            <a:pt x="9081" y="22341"/>
                            <a:pt x="7031" y="42491"/>
                            <a:pt x="2152" y="61015"/>
                          </a:cubicBezTo>
                          <a:cubicBezTo>
                            <a:pt x="2011" y="61510"/>
                            <a:pt x="1587" y="61793"/>
                            <a:pt x="1092" y="6179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7" name="Google Shape;97;p2"/>
                  <p:cNvSpPr/>
                  <p:nvPr/>
                </p:nvSpPr>
                <p:spPr>
                  <a:xfrm>
                    <a:off x="7323715" y="1960390"/>
                    <a:ext cx="52024" cy="138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24" h="138864" extrusionOk="0">
                        <a:moveTo>
                          <a:pt x="50983" y="138865"/>
                        </a:moveTo>
                        <a:cubicBezTo>
                          <a:pt x="50629" y="138865"/>
                          <a:pt x="50276" y="138723"/>
                          <a:pt x="50064" y="138370"/>
                        </a:cubicBezTo>
                        <a:cubicBezTo>
                          <a:pt x="23339" y="96868"/>
                          <a:pt x="6017" y="49428"/>
                          <a:pt x="8" y="1210"/>
                        </a:cubicBezTo>
                        <a:cubicBezTo>
                          <a:pt x="-63" y="644"/>
                          <a:pt x="361" y="78"/>
                          <a:pt x="927" y="8"/>
                        </a:cubicBezTo>
                        <a:cubicBezTo>
                          <a:pt x="1492" y="-63"/>
                          <a:pt x="2058" y="361"/>
                          <a:pt x="2129" y="927"/>
                        </a:cubicBezTo>
                        <a:cubicBezTo>
                          <a:pt x="8067" y="48791"/>
                          <a:pt x="25248" y="95949"/>
                          <a:pt x="51831" y="137168"/>
                        </a:cubicBezTo>
                        <a:cubicBezTo>
                          <a:pt x="52185" y="137663"/>
                          <a:pt x="52044" y="138370"/>
                          <a:pt x="51478" y="138653"/>
                        </a:cubicBezTo>
                        <a:cubicBezTo>
                          <a:pt x="51266" y="138794"/>
                          <a:pt x="51124" y="138794"/>
                          <a:pt x="50912" y="1387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98" name="Google Shape;98;p2"/>
                  <p:cNvGrpSpPr/>
                  <p:nvPr/>
                </p:nvGrpSpPr>
                <p:grpSpPr>
                  <a:xfrm>
                    <a:off x="7287878" y="1996243"/>
                    <a:ext cx="59583" cy="48288"/>
                    <a:chOff x="7287878" y="1996243"/>
                    <a:chExt cx="59583" cy="48288"/>
                  </a:xfrm>
                </p:grpSpPr>
                <p:sp>
                  <p:nvSpPr>
                    <p:cNvPr id="99" name="Google Shape;99;p2"/>
                    <p:cNvSpPr/>
                    <p:nvPr/>
                  </p:nvSpPr>
                  <p:spPr>
                    <a:xfrm>
                      <a:off x="7287878" y="1996243"/>
                      <a:ext cx="58399" cy="472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99" h="47247" extrusionOk="0">
                          <a:moveTo>
                            <a:pt x="58399" y="47228"/>
                          </a:moveTo>
                          <a:cubicBezTo>
                            <a:pt x="44824" y="47582"/>
                            <a:pt x="31108" y="42986"/>
                            <a:pt x="20503" y="34431"/>
                          </a:cubicBezTo>
                          <a:cubicBezTo>
                            <a:pt x="9898" y="25877"/>
                            <a:pt x="2545" y="13433"/>
                            <a:pt x="0" y="0"/>
                          </a:cubicBezTo>
                          <a:cubicBezTo>
                            <a:pt x="5868" y="4525"/>
                            <a:pt x="13504" y="5868"/>
                            <a:pt x="20362" y="8272"/>
                          </a:cubicBezTo>
                          <a:cubicBezTo>
                            <a:pt x="27149" y="10605"/>
                            <a:pt x="34856" y="13433"/>
                            <a:pt x="40512" y="18099"/>
                          </a:cubicBezTo>
                          <a:cubicBezTo>
                            <a:pt x="49278" y="25311"/>
                            <a:pt x="53662" y="37189"/>
                            <a:pt x="58328" y="472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0" name="Google Shape;100;p2"/>
                    <p:cNvSpPr/>
                    <p:nvPr/>
                  </p:nvSpPr>
                  <p:spPr>
                    <a:xfrm>
                      <a:off x="7296609" y="2007237"/>
                      <a:ext cx="50852" cy="372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52" h="37294" extrusionOk="0">
                          <a:moveTo>
                            <a:pt x="49668" y="37295"/>
                          </a:moveTo>
                          <a:cubicBezTo>
                            <a:pt x="49668" y="37295"/>
                            <a:pt x="49314" y="37295"/>
                            <a:pt x="49173" y="37153"/>
                          </a:cubicBezTo>
                          <a:cubicBezTo>
                            <a:pt x="32134" y="28457"/>
                            <a:pt x="15661" y="16579"/>
                            <a:pt x="318" y="1874"/>
                          </a:cubicBezTo>
                          <a:cubicBezTo>
                            <a:pt x="-106" y="1449"/>
                            <a:pt x="-106" y="742"/>
                            <a:pt x="318" y="318"/>
                          </a:cubicBezTo>
                          <a:cubicBezTo>
                            <a:pt x="742" y="-106"/>
                            <a:pt x="1450" y="-106"/>
                            <a:pt x="1874" y="318"/>
                          </a:cubicBezTo>
                          <a:cubicBezTo>
                            <a:pt x="17074" y="14883"/>
                            <a:pt x="33336" y="26689"/>
                            <a:pt x="50233" y="35244"/>
                          </a:cubicBezTo>
                          <a:cubicBezTo>
                            <a:pt x="50799" y="35527"/>
                            <a:pt x="51011" y="36163"/>
                            <a:pt x="50728" y="36729"/>
                          </a:cubicBezTo>
                          <a:cubicBezTo>
                            <a:pt x="50516" y="37083"/>
                            <a:pt x="50162" y="37295"/>
                            <a:pt x="49738" y="3729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7276232" y="1886248"/>
                  <a:ext cx="86023" cy="83402"/>
                  <a:chOff x="7276232" y="1886248"/>
                  <a:chExt cx="86023" cy="83402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7276232" y="1886248"/>
                    <a:ext cx="86023" cy="7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023" h="74008" extrusionOk="0">
                        <a:moveTo>
                          <a:pt x="32502" y="74008"/>
                        </a:moveTo>
                        <a:cubicBezTo>
                          <a:pt x="22321" y="67079"/>
                          <a:pt x="11999" y="59938"/>
                          <a:pt x="4504" y="50252"/>
                        </a:cubicBezTo>
                        <a:cubicBezTo>
                          <a:pt x="1323" y="46081"/>
                          <a:pt x="-1435" y="40496"/>
                          <a:pt x="828" y="35759"/>
                        </a:cubicBezTo>
                        <a:cubicBezTo>
                          <a:pt x="2737" y="31729"/>
                          <a:pt x="7827" y="29961"/>
                          <a:pt x="12211" y="30739"/>
                        </a:cubicBezTo>
                        <a:cubicBezTo>
                          <a:pt x="16594" y="31517"/>
                          <a:pt x="20412" y="34203"/>
                          <a:pt x="23664" y="37243"/>
                        </a:cubicBezTo>
                        <a:cubicBezTo>
                          <a:pt x="28826" y="41980"/>
                          <a:pt x="33067" y="47707"/>
                          <a:pt x="36249" y="53929"/>
                        </a:cubicBezTo>
                        <a:cubicBezTo>
                          <a:pt x="32290" y="41980"/>
                          <a:pt x="29179" y="29608"/>
                          <a:pt x="28189" y="17094"/>
                        </a:cubicBezTo>
                        <a:cubicBezTo>
                          <a:pt x="27906" y="13841"/>
                          <a:pt x="27836" y="10448"/>
                          <a:pt x="28826" y="7337"/>
                        </a:cubicBezTo>
                        <a:cubicBezTo>
                          <a:pt x="29815" y="4226"/>
                          <a:pt x="32077" y="1327"/>
                          <a:pt x="35259" y="337"/>
                        </a:cubicBezTo>
                        <a:cubicBezTo>
                          <a:pt x="38723" y="-723"/>
                          <a:pt x="42612" y="832"/>
                          <a:pt x="45157" y="3378"/>
                        </a:cubicBezTo>
                        <a:cubicBezTo>
                          <a:pt x="47703" y="5923"/>
                          <a:pt x="49187" y="9387"/>
                          <a:pt x="50248" y="12851"/>
                        </a:cubicBezTo>
                        <a:cubicBezTo>
                          <a:pt x="54137" y="25366"/>
                          <a:pt x="53783" y="38799"/>
                          <a:pt x="53429" y="51879"/>
                        </a:cubicBezTo>
                        <a:cubicBezTo>
                          <a:pt x="53712" y="42758"/>
                          <a:pt x="57177" y="34274"/>
                          <a:pt x="63115" y="27345"/>
                        </a:cubicBezTo>
                        <a:cubicBezTo>
                          <a:pt x="66509" y="23386"/>
                          <a:pt x="71458" y="19851"/>
                          <a:pt x="76619" y="20699"/>
                        </a:cubicBezTo>
                        <a:cubicBezTo>
                          <a:pt x="82346" y="21619"/>
                          <a:pt x="86093" y="27911"/>
                          <a:pt x="86022" y="33708"/>
                        </a:cubicBezTo>
                        <a:cubicBezTo>
                          <a:pt x="86022" y="41203"/>
                          <a:pt x="81286" y="47849"/>
                          <a:pt x="76831" y="53858"/>
                        </a:cubicBezTo>
                        <a:cubicBezTo>
                          <a:pt x="71741" y="60787"/>
                          <a:pt x="66368" y="66019"/>
                          <a:pt x="61207" y="72947"/>
                        </a:cubicBezTo>
                        <a:cubicBezTo>
                          <a:pt x="52015" y="72806"/>
                          <a:pt x="41622" y="72594"/>
                          <a:pt x="32502" y="7393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7299472" y="1946682"/>
                    <a:ext cx="45107" cy="22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07" h="22968" extrusionOk="0">
                        <a:moveTo>
                          <a:pt x="0" y="9333"/>
                        </a:moveTo>
                        <a:cubicBezTo>
                          <a:pt x="4808" y="12302"/>
                          <a:pt x="9050" y="16261"/>
                          <a:pt x="13928" y="19160"/>
                        </a:cubicBezTo>
                        <a:cubicBezTo>
                          <a:pt x="18807" y="22059"/>
                          <a:pt x="24675" y="23968"/>
                          <a:pt x="30189" y="22412"/>
                        </a:cubicBezTo>
                        <a:cubicBezTo>
                          <a:pt x="34008" y="21281"/>
                          <a:pt x="37189" y="18524"/>
                          <a:pt x="39522" y="15342"/>
                        </a:cubicBezTo>
                        <a:cubicBezTo>
                          <a:pt x="41855" y="12161"/>
                          <a:pt x="43481" y="8484"/>
                          <a:pt x="45107" y="4878"/>
                        </a:cubicBezTo>
                        <a:cubicBezTo>
                          <a:pt x="39664" y="4596"/>
                          <a:pt x="34432" y="5939"/>
                          <a:pt x="29695" y="8626"/>
                        </a:cubicBezTo>
                        <a:cubicBezTo>
                          <a:pt x="26867" y="4949"/>
                          <a:pt x="23190" y="1909"/>
                          <a:pt x="19019" y="0"/>
                        </a:cubicBezTo>
                        <a:cubicBezTo>
                          <a:pt x="17251" y="3040"/>
                          <a:pt x="16262" y="6434"/>
                          <a:pt x="15908" y="9969"/>
                        </a:cubicBezTo>
                        <a:cubicBezTo>
                          <a:pt x="11030" y="8838"/>
                          <a:pt x="5091" y="8484"/>
                          <a:pt x="142" y="940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04" name="Google Shape;104;p2"/>
            <p:cNvGrpSpPr/>
            <p:nvPr/>
          </p:nvGrpSpPr>
          <p:grpSpPr>
            <a:xfrm rot="-8591150">
              <a:off x="-17370" y="-18926"/>
              <a:ext cx="855335" cy="875079"/>
              <a:chOff x="6764831" y="2019637"/>
              <a:chExt cx="202912" cy="207586"/>
            </a:xfrm>
          </p:grpSpPr>
          <p:sp>
            <p:nvSpPr>
              <p:cNvPr id="105" name="Google Shape;105;p2"/>
              <p:cNvSpPr/>
              <p:nvPr/>
            </p:nvSpPr>
            <p:spPr>
              <a:xfrm>
                <a:off x="6764831" y="2019637"/>
                <a:ext cx="202912" cy="207586"/>
              </a:xfrm>
              <a:custGeom>
                <a:avLst/>
                <a:gdLst/>
                <a:ahLst/>
                <a:cxnLst/>
                <a:rect l="l" t="t" r="r" b="b"/>
                <a:pathLst>
                  <a:path w="202912" h="207586" extrusionOk="0">
                    <a:moveTo>
                      <a:pt x="169400" y="207587"/>
                    </a:moveTo>
                    <a:cubicBezTo>
                      <a:pt x="118849" y="205254"/>
                      <a:pt x="68651" y="196275"/>
                      <a:pt x="20433" y="181074"/>
                    </a:cubicBezTo>
                    <a:cubicBezTo>
                      <a:pt x="11030" y="178104"/>
                      <a:pt x="-70" y="172519"/>
                      <a:pt x="0" y="162692"/>
                    </a:cubicBezTo>
                    <a:cubicBezTo>
                      <a:pt x="0" y="156965"/>
                      <a:pt x="4384" y="152016"/>
                      <a:pt x="9474" y="149470"/>
                    </a:cubicBezTo>
                    <a:cubicBezTo>
                      <a:pt x="14635" y="146996"/>
                      <a:pt x="20504" y="146501"/>
                      <a:pt x="26160" y="146289"/>
                    </a:cubicBezTo>
                    <a:cubicBezTo>
                      <a:pt x="57975" y="145158"/>
                      <a:pt x="90003" y="150460"/>
                      <a:pt x="119698" y="161843"/>
                    </a:cubicBezTo>
                    <a:cubicBezTo>
                      <a:pt x="84559" y="147986"/>
                      <a:pt x="48855" y="133209"/>
                      <a:pt x="20080" y="108676"/>
                    </a:cubicBezTo>
                    <a:cubicBezTo>
                      <a:pt x="12868" y="102525"/>
                      <a:pt x="5939" y="95384"/>
                      <a:pt x="3182" y="86334"/>
                    </a:cubicBezTo>
                    <a:cubicBezTo>
                      <a:pt x="425" y="77285"/>
                      <a:pt x="3182" y="65902"/>
                      <a:pt x="11666" y="61518"/>
                    </a:cubicBezTo>
                    <a:cubicBezTo>
                      <a:pt x="21140" y="56569"/>
                      <a:pt x="32452" y="62013"/>
                      <a:pt x="41573" y="67457"/>
                    </a:cubicBezTo>
                    <a:cubicBezTo>
                      <a:pt x="75934" y="87961"/>
                      <a:pt x="109092" y="110373"/>
                      <a:pt x="140978" y="134623"/>
                    </a:cubicBezTo>
                    <a:cubicBezTo>
                      <a:pt x="105487" y="109948"/>
                      <a:pt x="76994" y="75234"/>
                      <a:pt x="59814" y="35571"/>
                    </a:cubicBezTo>
                    <a:cubicBezTo>
                      <a:pt x="55925" y="26592"/>
                      <a:pt x="53309" y="14502"/>
                      <a:pt x="61015" y="8422"/>
                    </a:cubicBezTo>
                    <a:cubicBezTo>
                      <a:pt x="65540" y="4887"/>
                      <a:pt x="72186" y="5170"/>
                      <a:pt x="77347" y="7644"/>
                    </a:cubicBezTo>
                    <a:cubicBezTo>
                      <a:pt x="82509" y="10119"/>
                      <a:pt x="86609" y="14432"/>
                      <a:pt x="90427" y="18744"/>
                    </a:cubicBezTo>
                    <a:cubicBezTo>
                      <a:pt x="112486" y="43419"/>
                      <a:pt x="132141" y="70215"/>
                      <a:pt x="148967" y="98707"/>
                    </a:cubicBezTo>
                    <a:cubicBezTo>
                      <a:pt x="135817" y="76012"/>
                      <a:pt x="127192" y="50701"/>
                      <a:pt x="122596" y="24825"/>
                    </a:cubicBezTo>
                    <a:cubicBezTo>
                      <a:pt x="121253" y="17189"/>
                      <a:pt x="120758" y="8068"/>
                      <a:pt x="126626" y="2978"/>
                    </a:cubicBezTo>
                    <a:cubicBezTo>
                      <a:pt x="132211" y="-1900"/>
                      <a:pt x="141332" y="-345"/>
                      <a:pt x="146988" y="4463"/>
                    </a:cubicBezTo>
                    <a:cubicBezTo>
                      <a:pt x="152644" y="9200"/>
                      <a:pt x="155684" y="16340"/>
                      <a:pt x="158442" y="23269"/>
                    </a:cubicBezTo>
                    <a:cubicBezTo>
                      <a:pt x="178591" y="74669"/>
                      <a:pt x="190752" y="128684"/>
                      <a:pt x="202912" y="182488"/>
                    </a:cubicBezTo>
                    <a:cubicBezTo>
                      <a:pt x="192873" y="191325"/>
                      <a:pt x="179228" y="198678"/>
                      <a:pt x="169188" y="207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6" name="Google Shape;106;p2"/>
              <p:cNvGrpSpPr/>
              <p:nvPr/>
            </p:nvGrpSpPr>
            <p:grpSpPr>
              <a:xfrm>
                <a:off x="6777911" y="2028659"/>
                <a:ext cx="163638" cy="174596"/>
                <a:chOff x="6777911" y="2028659"/>
                <a:chExt cx="163638" cy="174596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6777911" y="2179571"/>
                  <a:ext cx="141008" cy="23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08" h="23684" extrusionOk="0">
                      <a:moveTo>
                        <a:pt x="139988" y="23685"/>
                      </a:moveTo>
                      <a:cubicBezTo>
                        <a:pt x="139988" y="23685"/>
                        <a:pt x="139776" y="23685"/>
                        <a:pt x="139705" y="23685"/>
                      </a:cubicBezTo>
                      <a:cubicBezTo>
                        <a:pt x="94456" y="11736"/>
                        <a:pt x="47794" y="4454"/>
                        <a:pt x="1060" y="2192"/>
                      </a:cubicBezTo>
                      <a:cubicBezTo>
                        <a:pt x="495" y="2192"/>
                        <a:pt x="0" y="1626"/>
                        <a:pt x="0" y="1060"/>
                      </a:cubicBezTo>
                      <a:cubicBezTo>
                        <a:pt x="0" y="495"/>
                        <a:pt x="566" y="0"/>
                        <a:pt x="1131" y="0"/>
                      </a:cubicBezTo>
                      <a:cubicBezTo>
                        <a:pt x="48006" y="2262"/>
                        <a:pt x="94810" y="9474"/>
                        <a:pt x="140200" y="21564"/>
                      </a:cubicBezTo>
                      <a:cubicBezTo>
                        <a:pt x="140766" y="21705"/>
                        <a:pt x="141119" y="22342"/>
                        <a:pt x="140978" y="22907"/>
                      </a:cubicBezTo>
                      <a:cubicBezTo>
                        <a:pt x="140836" y="23402"/>
                        <a:pt x="140412" y="23685"/>
                        <a:pt x="139917" y="2368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6781887" y="2098493"/>
                  <a:ext cx="143862" cy="99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62" h="99742" extrusionOk="0">
                      <a:moveTo>
                        <a:pt x="142800" y="99743"/>
                      </a:moveTo>
                      <a:cubicBezTo>
                        <a:pt x="142800" y="99743"/>
                        <a:pt x="142305" y="99672"/>
                        <a:pt x="142092" y="99460"/>
                      </a:cubicBezTo>
                      <a:cubicBezTo>
                        <a:pt x="99389" y="60998"/>
                        <a:pt x="51807" y="28193"/>
                        <a:pt x="619" y="2104"/>
                      </a:cubicBezTo>
                      <a:cubicBezTo>
                        <a:pt x="54" y="1822"/>
                        <a:pt x="-158" y="1185"/>
                        <a:pt x="125" y="620"/>
                      </a:cubicBezTo>
                      <a:cubicBezTo>
                        <a:pt x="408" y="54"/>
                        <a:pt x="1044" y="-158"/>
                        <a:pt x="1609" y="125"/>
                      </a:cubicBezTo>
                      <a:cubicBezTo>
                        <a:pt x="52938" y="26355"/>
                        <a:pt x="100732" y="59160"/>
                        <a:pt x="143506" y="97763"/>
                      </a:cubicBezTo>
                      <a:cubicBezTo>
                        <a:pt x="143931" y="98187"/>
                        <a:pt x="144001" y="98823"/>
                        <a:pt x="143577" y="99318"/>
                      </a:cubicBezTo>
                      <a:cubicBezTo>
                        <a:pt x="143365" y="99530"/>
                        <a:pt x="143082" y="99672"/>
                        <a:pt x="142800" y="996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6838988" y="2038231"/>
                  <a:ext cx="99626" cy="1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26" h="148834" extrusionOk="0">
                      <a:moveTo>
                        <a:pt x="98495" y="148835"/>
                      </a:moveTo>
                      <a:cubicBezTo>
                        <a:pt x="98142" y="148835"/>
                        <a:pt x="97717" y="148622"/>
                        <a:pt x="97576" y="148269"/>
                      </a:cubicBezTo>
                      <a:cubicBezTo>
                        <a:pt x="68942" y="97223"/>
                        <a:pt x="36208" y="47944"/>
                        <a:pt x="221" y="1776"/>
                      </a:cubicBezTo>
                      <a:cubicBezTo>
                        <a:pt x="-133" y="1281"/>
                        <a:pt x="-62" y="645"/>
                        <a:pt x="433" y="221"/>
                      </a:cubicBezTo>
                      <a:cubicBezTo>
                        <a:pt x="928" y="-133"/>
                        <a:pt x="1564" y="-62"/>
                        <a:pt x="1988" y="433"/>
                      </a:cubicBezTo>
                      <a:cubicBezTo>
                        <a:pt x="38046" y="46672"/>
                        <a:pt x="70851" y="96021"/>
                        <a:pt x="99485" y="147208"/>
                      </a:cubicBezTo>
                      <a:cubicBezTo>
                        <a:pt x="99768" y="147703"/>
                        <a:pt x="99626" y="148410"/>
                        <a:pt x="99061" y="148693"/>
                      </a:cubicBezTo>
                      <a:cubicBezTo>
                        <a:pt x="98920" y="148764"/>
                        <a:pt x="98707" y="148835"/>
                        <a:pt x="98495" y="1488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6899976" y="2028659"/>
                  <a:ext cx="41573" cy="141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3" h="141296" extrusionOk="0">
                      <a:moveTo>
                        <a:pt x="40477" y="141296"/>
                      </a:moveTo>
                      <a:cubicBezTo>
                        <a:pt x="39982" y="141296"/>
                        <a:pt x="39558" y="141014"/>
                        <a:pt x="39416" y="140519"/>
                      </a:cubicBezTo>
                      <a:lnTo>
                        <a:pt x="36" y="1379"/>
                      </a:lnTo>
                      <a:cubicBezTo>
                        <a:pt x="-106" y="813"/>
                        <a:pt x="177" y="177"/>
                        <a:pt x="814" y="36"/>
                      </a:cubicBezTo>
                      <a:cubicBezTo>
                        <a:pt x="1379" y="-106"/>
                        <a:pt x="2015" y="177"/>
                        <a:pt x="2157" y="813"/>
                      </a:cubicBezTo>
                      <a:lnTo>
                        <a:pt x="41537" y="139953"/>
                      </a:lnTo>
                      <a:cubicBezTo>
                        <a:pt x="41679" y="140519"/>
                        <a:pt x="41396" y="141155"/>
                        <a:pt x="40759" y="141296"/>
                      </a:cubicBezTo>
                      <a:cubicBezTo>
                        <a:pt x="40689" y="141296"/>
                        <a:pt x="40548" y="141296"/>
                        <a:pt x="40477" y="141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1" name="Google Shape;111;p2"/>
          <p:cNvGrpSpPr/>
          <p:nvPr/>
        </p:nvGrpSpPr>
        <p:grpSpPr>
          <a:xfrm>
            <a:off x="2120899" y="-71896"/>
            <a:ext cx="10393533" cy="6916799"/>
            <a:chOff x="1590674" y="-53922"/>
            <a:chExt cx="7795150" cy="5187599"/>
          </a:xfrm>
        </p:grpSpPr>
        <p:grpSp>
          <p:nvGrpSpPr>
            <p:cNvPr id="112" name="Google Shape;112;p2"/>
            <p:cNvGrpSpPr/>
            <p:nvPr/>
          </p:nvGrpSpPr>
          <p:grpSpPr>
            <a:xfrm>
              <a:off x="1590674" y="4680297"/>
              <a:ext cx="430947" cy="387028"/>
              <a:chOff x="3359073" y="1318584"/>
              <a:chExt cx="87486" cy="78570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 rot="3050332">
              <a:off x="6531687" y="87122"/>
              <a:ext cx="678888" cy="662977"/>
              <a:chOff x="2991584" y="1820123"/>
              <a:chExt cx="420273" cy="410423"/>
            </a:xfrm>
          </p:grpSpPr>
          <p:grpSp>
            <p:nvGrpSpPr>
              <p:cNvPr id="117" name="Google Shape;117;p2"/>
              <p:cNvGrpSpPr/>
              <p:nvPr/>
            </p:nvGrpSpPr>
            <p:grpSpPr>
              <a:xfrm>
                <a:off x="3178131" y="1948511"/>
                <a:ext cx="233726" cy="74981"/>
                <a:chOff x="3069756" y="1520076"/>
                <a:chExt cx="98019" cy="31445"/>
              </a:xfrm>
            </p:grpSpPr>
            <p:sp>
              <p:nvSpPr>
                <p:cNvPr id="118" name="Google Shape;118;p2"/>
                <p:cNvSpPr/>
                <p:nvPr/>
              </p:nvSpPr>
              <p:spPr>
                <a:xfrm>
                  <a:off x="3071197" y="1520076"/>
                  <a:ext cx="94456" cy="3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56" h="31445" extrusionOk="0">
                      <a:moveTo>
                        <a:pt x="94457" y="16115"/>
                      </a:moveTo>
                      <a:cubicBezTo>
                        <a:pt x="67237" y="36972"/>
                        <a:pt x="26725" y="36477"/>
                        <a:pt x="0" y="15055"/>
                      </a:cubicBezTo>
                      <a:cubicBezTo>
                        <a:pt x="24038" y="-10186"/>
                        <a:pt x="67378" y="632"/>
                        <a:pt x="94457" y="161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3069756" y="1534043"/>
                  <a:ext cx="98019" cy="4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19" h="4764" extrusionOk="0">
                      <a:moveTo>
                        <a:pt x="34883" y="4694"/>
                      </a:moveTo>
                      <a:cubicBezTo>
                        <a:pt x="23359" y="4694"/>
                        <a:pt x="11905" y="4057"/>
                        <a:pt x="876" y="2148"/>
                      </a:cubicBezTo>
                      <a:cubicBezTo>
                        <a:pt x="310" y="2078"/>
                        <a:pt x="-114" y="1512"/>
                        <a:pt x="27" y="876"/>
                      </a:cubicBezTo>
                      <a:cubicBezTo>
                        <a:pt x="98" y="310"/>
                        <a:pt x="734" y="-114"/>
                        <a:pt x="1300" y="27"/>
                      </a:cubicBezTo>
                      <a:cubicBezTo>
                        <a:pt x="21379" y="3562"/>
                        <a:pt x="42872" y="2643"/>
                        <a:pt x="63658" y="1724"/>
                      </a:cubicBezTo>
                      <a:cubicBezTo>
                        <a:pt x="74688" y="1229"/>
                        <a:pt x="86071" y="734"/>
                        <a:pt x="96958" y="947"/>
                      </a:cubicBezTo>
                      <a:cubicBezTo>
                        <a:pt x="97595" y="947"/>
                        <a:pt x="98019" y="1441"/>
                        <a:pt x="98019" y="2078"/>
                      </a:cubicBezTo>
                      <a:cubicBezTo>
                        <a:pt x="98019" y="2643"/>
                        <a:pt x="97524" y="3209"/>
                        <a:pt x="96888" y="3138"/>
                      </a:cubicBezTo>
                      <a:cubicBezTo>
                        <a:pt x="86000" y="2926"/>
                        <a:pt x="74688" y="3421"/>
                        <a:pt x="63729" y="3916"/>
                      </a:cubicBezTo>
                      <a:cubicBezTo>
                        <a:pt x="54184" y="4340"/>
                        <a:pt x="44569" y="4764"/>
                        <a:pt x="34954" y="476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" name="Google Shape;120;p2"/>
              <p:cNvGrpSpPr/>
              <p:nvPr/>
            </p:nvGrpSpPr>
            <p:grpSpPr>
              <a:xfrm>
                <a:off x="3178377" y="2005465"/>
                <a:ext cx="82227" cy="225080"/>
                <a:chOff x="3069859" y="1543961"/>
                <a:chExt cx="34484" cy="94393"/>
              </a:xfrm>
            </p:grpSpPr>
            <p:sp>
              <p:nvSpPr>
                <p:cNvPr id="121" name="Google Shape;121;p2"/>
                <p:cNvSpPr/>
                <p:nvPr/>
              </p:nvSpPr>
              <p:spPr>
                <a:xfrm>
                  <a:off x="3069859" y="1545383"/>
                  <a:ext cx="34484" cy="90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4" h="90992" extrusionOk="0">
                      <a:moveTo>
                        <a:pt x="30962" y="90992"/>
                      </a:moveTo>
                      <a:cubicBezTo>
                        <a:pt x="3318" y="70701"/>
                        <a:pt x="-7570" y="31674"/>
                        <a:pt x="5510" y="0"/>
                      </a:cubicBezTo>
                      <a:cubicBezTo>
                        <a:pt x="36406" y="15978"/>
                        <a:pt x="38174" y="60661"/>
                        <a:pt x="30962" y="9099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3073016" y="1543961"/>
                  <a:ext cx="28170" cy="9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70" h="94393" extrusionOk="0">
                      <a:moveTo>
                        <a:pt x="27008" y="94394"/>
                      </a:moveTo>
                      <a:cubicBezTo>
                        <a:pt x="26513" y="94394"/>
                        <a:pt x="26089" y="94111"/>
                        <a:pt x="25947" y="93616"/>
                      </a:cubicBezTo>
                      <a:cubicBezTo>
                        <a:pt x="23119" y="83152"/>
                        <a:pt x="19443" y="72405"/>
                        <a:pt x="15908" y="62012"/>
                      </a:cubicBezTo>
                      <a:cubicBezTo>
                        <a:pt x="9191" y="42216"/>
                        <a:pt x="2192" y="21784"/>
                        <a:pt x="0" y="1210"/>
                      </a:cubicBezTo>
                      <a:cubicBezTo>
                        <a:pt x="0" y="644"/>
                        <a:pt x="353" y="78"/>
                        <a:pt x="990" y="8"/>
                      </a:cubicBezTo>
                      <a:cubicBezTo>
                        <a:pt x="1555" y="-63"/>
                        <a:pt x="2121" y="361"/>
                        <a:pt x="2192" y="998"/>
                      </a:cubicBezTo>
                      <a:cubicBezTo>
                        <a:pt x="4383" y="21289"/>
                        <a:pt x="11312" y="41651"/>
                        <a:pt x="18029" y="61305"/>
                      </a:cubicBezTo>
                      <a:cubicBezTo>
                        <a:pt x="21564" y="71699"/>
                        <a:pt x="25240" y="82516"/>
                        <a:pt x="28139" y="93050"/>
                      </a:cubicBezTo>
                      <a:cubicBezTo>
                        <a:pt x="28280" y="93616"/>
                        <a:pt x="27927" y="94252"/>
                        <a:pt x="27361" y="94394"/>
                      </a:cubicBezTo>
                      <a:cubicBezTo>
                        <a:pt x="27291" y="94394"/>
                        <a:pt x="27149" y="94394"/>
                        <a:pt x="27078" y="943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3" name="Google Shape;123;p2"/>
              <p:cNvSpPr/>
              <p:nvPr/>
            </p:nvSpPr>
            <p:spPr>
              <a:xfrm>
                <a:off x="2991584" y="1820123"/>
                <a:ext cx="358399" cy="286994"/>
              </a:xfrm>
              <a:custGeom>
                <a:avLst/>
                <a:gdLst/>
                <a:ahLst/>
                <a:cxnLst/>
                <a:rect l="l" t="t" r="r" b="b"/>
                <a:pathLst>
                  <a:path w="150272" h="120333" extrusionOk="0">
                    <a:moveTo>
                      <a:pt x="71685" y="80352"/>
                    </a:moveTo>
                    <a:cubicBezTo>
                      <a:pt x="47081" y="133236"/>
                      <a:pt x="-5309" y="134084"/>
                      <a:pt x="58464" y="80352"/>
                    </a:cubicBezTo>
                    <a:cubicBezTo>
                      <a:pt x="38950" y="84452"/>
                      <a:pt x="21982" y="83675"/>
                      <a:pt x="7418" y="79220"/>
                    </a:cubicBezTo>
                    <a:cubicBezTo>
                      <a:pt x="-2905" y="76039"/>
                      <a:pt x="-1986" y="66636"/>
                      <a:pt x="7276" y="66211"/>
                    </a:cubicBezTo>
                    <a:cubicBezTo>
                      <a:pt x="28557" y="62818"/>
                      <a:pt x="40152" y="67060"/>
                      <a:pt x="62635" y="67838"/>
                    </a:cubicBezTo>
                    <a:cubicBezTo>
                      <a:pt x="-20439" y="32911"/>
                      <a:pt x="5155" y="6116"/>
                      <a:pt x="71756" y="59636"/>
                    </a:cubicBezTo>
                    <a:cubicBezTo>
                      <a:pt x="8478" y="-601"/>
                      <a:pt x="49414" y="-19620"/>
                      <a:pt x="79462" y="54829"/>
                    </a:cubicBezTo>
                    <a:cubicBezTo>
                      <a:pt x="47222" y="-22589"/>
                      <a:pt x="104985" y="-13610"/>
                      <a:pt x="91693" y="54122"/>
                    </a:cubicBezTo>
                    <a:cubicBezTo>
                      <a:pt x="108944" y="-17569"/>
                      <a:pt x="159849" y="5762"/>
                      <a:pt x="106187" y="51435"/>
                    </a:cubicBezTo>
                    <a:cubicBezTo>
                      <a:pt x="178302" y="12267"/>
                      <a:pt x="152920" y="71938"/>
                      <a:pt x="94663" y="70878"/>
                    </a:cubicBezTo>
                    <a:cubicBezTo>
                      <a:pt x="163384" y="78301"/>
                      <a:pt x="115378" y="108915"/>
                      <a:pt x="71756" y="8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140787" y="1998572"/>
                <a:ext cx="54783" cy="143169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60029" extrusionOk="0">
                    <a:moveTo>
                      <a:pt x="19577" y="4030"/>
                    </a:moveTo>
                    <a:cubicBezTo>
                      <a:pt x="21698" y="14352"/>
                      <a:pt x="22829" y="24816"/>
                      <a:pt x="22970" y="35421"/>
                    </a:cubicBezTo>
                    <a:cubicBezTo>
                      <a:pt x="22970" y="39875"/>
                      <a:pt x="22900" y="44400"/>
                      <a:pt x="21415" y="48713"/>
                    </a:cubicBezTo>
                    <a:cubicBezTo>
                      <a:pt x="19930" y="53026"/>
                      <a:pt x="16961" y="57056"/>
                      <a:pt x="12648" y="59035"/>
                    </a:cubicBezTo>
                    <a:cubicBezTo>
                      <a:pt x="8971" y="60661"/>
                      <a:pt x="4164" y="60379"/>
                      <a:pt x="1760" y="57551"/>
                    </a:cubicBezTo>
                    <a:cubicBezTo>
                      <a:pt x="-785" y="54510"/>
                      <a:pt x="-78" y="49986"/>
                      <a:pt x="841" y="46097"/>
                    </a:cubicBezTo>
                    <a:cubicBezTo>
                      <a:pt x="4234" y="30755"/>
                      <a:pt x="7628" y="15342"/>
                      <a:pt x="1102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152793" y="1948724"/>
                <a:ext cx="55031" cy="55031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3074" extrusionOk="0">
                    <a:moveTo>
                      <a:pt x="3583" y="19915"/>
                    </a:moveTo>
                    <a:cubicBezTo>
                      <a:pt x="-1012" y="15532"/>
                      <a:pt x="-1224" y="8179"/>
                      <a:pt x="3159" y="3584"/>
                    </a:cubicBezTo>
                    <a:cubicBezTo>
                      <a:pt x="7543" y="-1012"/>
                      <a:pt x="14896" y="-1224"/>
                      <a:pt x="19491" y="3159"/>
                    </a:cubicBezTo>
                    <a:cubicBezTo>
                      <a:pt x="24087" y="7543"/>
                      <a:pt x="24299" y="14896"/>
                      <a:pt x="19915" y="19491"/>
                    </a:cubicBezTo>
                    <a:cubicBezTo>
                      <a:pt x="15532" y="24087"/>
                      <a:pt x="8179" y="24299"/>
                      <a:pt x="3583" y="19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" name="Google Shape;126;p2"/>
            <p:cNvGrpSpPr/>
            <p:nvPr/>
          </p:nvGrpSpPr>
          <p:grpSpPr>
            <a:xfrm rot="9605592">
              <a:off x="8484873" y="1541175"/>
              <a:ext cx="740394" cy="1073022"/>
              <a:chOff x="4548859" y="1739558"/>
              <a:chExt cx="358399" cy="519412"/>
            </a:xfrm>
          </p:grpSpPr>
          <p:grpSp>
            <p:nvGrpSpPr>
              <p:cNvPr id="127" name="Google Shape;127;p2"/>
              <p:cNvGrpSpPr/>
              <p:nvPr/>
            </p:nvGrpSpPr>
            <p:grpSpPr>
              <a:xfrm>
                <a:off x="4727139" y="1739558"/>
                <a:ext cx="139176" cy="237589"/>
                <a:chOff x="3066289" y="1420525"/>
                <a:chExt cx="58367" cy="99639"/>
              </a:xfrm>
            </p:grpSpPr>
            <p:sp>
              <p:nvSpPr>
                <p:cNvPr id="128" name="Google Shape;128;p2"/>
                <p:cNvSpPr/>
                <p:nvPr/>
              </p:nvSpPr>
              <p:spPr>
                <a:xfrm rot="-4353637">
                  <a:off x="3048197" y="1454606"/>
                  <a:ext cx="94552" cy="31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56" h="31445" extrusionOk="0">
                      <a:moveTo>
                        <a:pt x="94457" y="16115"/>
                      </a:moveTo>
                      <a:cubicBezTo>
                        <a:pt x="67237" y="36972"/>
                        <a:pt x="26725" y="36477"/>
                        <a:pt x="0" y="15055"/>
                      </a:cubicBezTo>
                      <a:cubicBezTo>
                        <a:pt x="24038" y="-10186"/>
                        <a:pt x="67378" y="632"/>
                        <a:pt x="94457" y="161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 rot="-4353637">
                  <a:off x="3047100" y="1467820"/>
                  <a:ext cx="98118" cy="4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19" h="4764" extrusionOk="0">
                      <a:moveTo>
                        <a:pt x="34883" y="4694"/>
                      </a:moveTo>
                      <a:cubicBezTo>
                        <a:pt x="23359" y="4694"/>
                        <a:pt x="11905" y="4057"/>
                        <a:pt x="876" y="2148"/>
                      </a:cubicBezTo>
                      <a:cubicBezTo>
                        <a:pt x="310" y="2078"/>
                        <a:pt x="-114" y="1512"/>
                        <a:pt x="27" y="876"/>
                      </a:cubicBezTo>
                      <a:cubicBezTo>
                        <a:pt x="98" y="310"/>
                        <a:pt x="734" y="-114"/>
                        <a:pt x="1300" y="27"/>
                      </a:cubicBezTo>
                      <a:cubicBezTo>
                        <a:pt x="21379" y="3562"/>
                        <a:pt x="42872" y="2643"/>
                        <a:pt x="63658" y="1724"/>
                      </a:cubicBezTo>
                      <a:cubicBezTo>
                        <a:pt x="74688" y="1229"/>
                        <a:pt x="86071" y="734"/>
                        <a:pt x="96958" y="947"/>
                      </a:cubicBezTo>
                      <a:cubicBezTo>
                        <a:pt x="97595" y="947"/>
                        <a:pt x="98019" y="1441"/>
                        <a:pt x="98019" y="2078"/>
                      </a:cubicBezTo>
                      <a:cubicBezTo>
                        <a:pt x="98019" y="2643"/>
                        <a:pt x="97524" y="3209"/>
                        <a:pt x="96888" y="3138"/>
                      </a:cubicBezTo>
                      <a:cubicBezTo>
                        <a:pt x="86000" y="2926"/>
                        <a:pt x="74688" y="3421"/>
                        <a:pt x="63729" y="3916"/>
                      </a:cubicBezTo>
                      <a:cubicBezTo>
                        <a:pt x="54184" y="4340"/>
                        <a:pt x="44569" y="4764"/>
                        <a:pt x="34954" y="476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" name="Google Shape;130;p2"/>
              <p:cNvGrpSpPr/>
              <p:nvPr/>
            </p:nvGrpSpPr>
            <p:grpSpPr>
              <a:xfrm>
                <a:off x="4735652" y="2033890"/>
                <a:ext cx="82227" cy="225080"/>
                <a:chOff x="3069859" y="1543961"/>
                <a:chExt cx="34484" cy="94393"/>
              </a:xfrm>
            </p:grpSpPr>
            <p:sp>
              <p:nvSpPr>
                <p:cNvPr id="131" name="Google Shape;131;p2"/>
                <p:cNvSpPr/>
                <p:nvPr/>
              </p:nvSpPr>
              <p:spPr>
                <a:xfrm>
                  <a:off x="3069859" y="1545383"/>
                  <a:ext cx="34484" cy="90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4" h="90992" extrusionOk="0">
                      <a:moveTo>
                        <a:pt x="30962" y="90992"/>
                      </a:moveTo>
                      <a:cubicBezTo>
                        <a:pt x="3318" y="70701"/>
                        <a:pt x="-7570" y="31674"/>
                        <a:pt x="5510" y="0"/>
                      </a:cubicBezTo>
                      <a:cubicBezTo>
                        <a:pt x="36406" y="15978"/>
                        <a:pt x="38174" y="60661"/>
                        <a:pt x="30962" y="9099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3073016" y="1543961"/>
                  <a:ext cx="28170" cy="9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70" h="94393" extrusionOk="0">
                      <a:moveTo>
                        <a:pt x="27008" y="94394"/>
                      </a:moveTo>
                      <a:cubicBezTo>
                        <a:pt x="26513" y="94394"/>
                        <a:pt x="26089" y="94111"/>
                        <a:pt x="25947" y="93616"/>
                      </a:cubicBezTo>
                      <a:cubicBezTo>
                        <a:pt x="23119" y="83152"/>
                        <a:pt x="19443" y="72405"/>
                        <a:pt x="15908" y="62012"/>
                      </a:cubicBezTo>
                      <a:cubicBezTo>
                        <a:pt x="9191" y="42216"/>
                        <a:pt x="2192" y="21784"/>
                        <a:pt x="0" y="1210"/>
                      </a:cubicBezTo>
                      <a:cubicBezTo>
                        <a:pt x="0" y="644"/>
                        <a:pt x="353" y="78"/>
                        <a:pt x="990" y="8"/>
                      </a:cubicBezTo>
                      <a:cubicBezTo>
                        <a:pt x="1555" y="-63"/>
                        <a:pt x="2121" y="361"/>
                        <a:pt x="2192" y="998"/>
                      </a:cubicBezTo>
                      <a:cubicBezTo>
                        <a:pt x="4383" y="21289"/>
                        <a:pt x="11312" y="41651"/>
                        <a:pt x="18029" y="61305"/>
                      </a:cubicBezTo>
                      <a:cubicBezTo>
                        <a:pt x="21564" y="71699"/>
                        <a:pt x="25240" y="82516"/>
                        <a:pt x="28139" y="93050"/>
                      </a:cubicBezTo>
                      <a:cubicBezTo>
                        <a:pt x="28280" y="93616"/>
                        <a:pt x="27927" y="94252"/>
                        <a:pt x="27361" y="94394"/>
                      </a:cubicBezTo>
                      <a:cubicBezTo>
                        <a:pt x="27291" y="94394"/>
                        <a:pt x="27149" y="94394"/>
                        <a:pt x="27078" y="943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4548859" y="1848548"/>
                <a:ext cx="358399" cy="286994"/>
              </a:xfrm>
              <a:custGeom>
                <a:avLst/>
                <a:gdLst/>
                <a:ahLst/>
                <a:cxnLst/>
                <a:rect l="l" t="t" r="r" b="b"/>
                <a:pathLst>
                  <a:path w="150272" h="120333" extrusionOk="0">
                    <a:moveTo>
                      <a:pt x="71685" y="80352"/>
                    </a:moveTo>
                    <a:cubicBezTo>
                      <a:pt x="47081" y="133236"/>
                      <a:pt x="-5309" y="134084"/>
                      <a:pt x="58464" y="80352"/>
                    </a:cubicBezTo>
                    <a:cubicBezTo>
                      <a:pt x="38950" y="84452"/>
                      <a:pt x="21982" y="83675"/>
                      <a:pt x="7418" y="79220"/>
                    </a:cubicBezTo>
                    <a:cubicBezTo>
                      <a:pt x="-2905" y="76039"/>
                      <a:pt x="-1986" y="66636"/>
                      <a:pt x="7276" y="66211"/>
                    </a:cubicBezTo>
                    <a:cubicBezTo>
                      <a:pt x="28557" y="62818"/>
                      <a:pt x="40152" y="67060"/>
                      <a:pt x="62635" y="67838"/>
                    </a:cubicBezTo>
                    <a:cubicBezTo>
                      <a:pt x="-20439" y="32911"/>
                      <a:pt x="5155" y="6116"/>
                      <a:pt x="71756" y="59636"/>
                    </a:cubicBezTo>
                    <a:cubicBezTo>
                      <a:pt x="8478" y="-601"/>
                      <a:pt x="49414" y="-19620"/>
                      <a:pt x="79462" y="54829"/>
                    </a:cubicBezTo>
                    <a:cubicBezTo>
                      <a:pt x="47222" y="-22589"/>
                      <a:pt x="104985" y="-13610"/>
                      <a:pt x="91693" y="54122"/>
                    </a:cubicBezTo>
                    <a:cubicBezTo>
                      <a:pt x="108944" y="-17569"/>
                      <a:pt x="159849" y="5762"/>
                      <a:pt x="106187" y="51435"/>
                    </a:cubicBezTo>
                    <a:cubicBezTo>
                      <a:pt x="178302" y="12267"/>
                      <a:pt x="152920" y="71938"/>
                      <a:pt x="94663" y="70878"/>
                    </a:cubicBezTo>
                    <a:cubicBezTo>
                      <a:pt x="163384" y="78301"/>
                      <a:pt x="115378" y="108915"/>
                      <a:pt x="71756" y="8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698062" y="2026997"/>
                <a:ext cx="54783" cy="143169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60029" extrusionOk="0">
                    <a:moveTo>
                      <a:pt x="19577" y="4030"/>
                    </a:moveTo>
                    <a:cubicBezTo>
                      <a:pt x="21698" y="14352"/>
                      <a:pt x="22829" y="24816"/>
                      <a:pt x="22970" y="35421"/>
                    </a:cubicBezTo>
                    <a:cubicBezTo>
                      <a:pt x="22970" y="39875"/>
                      <a:pt x="22900" y="44400"/>
                      <a:pt x="21415" y="48713"/>
                    </a:cubicBezTo>
                    <a:cubicBezTo>
                      <a:pt x="19930" y="53026"/>
                      <a:pt x="16961" y="57056"/>
                      <a:pt x="12648" y="59035"/>
                    </a:cubicBezTo>
                    <a:cubicBezTo>
                      <a:pt x="8971" y="60661"/>
                      <a:pt x="4164" y="60379"/>
                      <a:pt x="1760" y="57551"/>
                    </a:cubicBezTo>
                    <a:cubicBezTo>
                      <a:pt x="-785" y="54510"/>
                      <a:pt x="-78" y="49986"/>
                      <a:pt x="841" y="46097"/>
                    </a:cubicBezTo>
                    <a:cubicBezTo>
                      <a:pt x="4234" y="30755"/>
                      <a:pt x="7628" y="15342"/>
                      <a:pt x="1102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710068" y="1977149"/>
                <a:ext cx="55031" cy="55031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3074" extrusionOk="0">
                    <a:moveTo>
                      <a:pt x="3583" y="19915"/>
                    </a:moveTo>
                    <a:cubicBezTo>
                      <a:pt x="-1012" y="15532"/>
                      <a:pt x="-1224" y="8179"/>
                      <a:pt x="3159" y="3584"/>
                    </a:cubicBezTo>
                    <a:cubicBezTo>
                      <a:pt x="7543" y="-1012"/>
                      <a:pt x="14896" y="-1224"/>
                      <a:pt x="19491" y="3159"/>
                    </a:cubicBezTo>
                    <a:cubicBezTo>
                      <a:pt x="24087" y="7543"/>
                      <a:pt x="24299" y="14896"/>
                      <a:pt x="19915" y="19491"/>
                    </a:cubicBezTo>
                    <a:cubicBezTo>
                      <a:pt x="15532" y="24087"/>
                      <a:pt x="8179" y="24299"/>
                      <a:pt x="3583" y="19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2"/>
            <p:cNvGrpSpPr/>
            <p:nvPr/>
          </p:nvGrpSpPr>
          <p:grpSpPr>
            <a:xfrm rot="4457387">
              <a:off x="6086362" y="4680340"/>
              <a:ext cx="430949" cy="387029"/>
              <a:chOff x="3359073" y="1318584"/>
              <a:chExt cx="87486" cy="78570"/>
            </a:xfrm>
          </p:grpSpPr>
          <p:sp>
            <p:nvSpPr>
              <p:cNvPr id="137" name="Google Shape;137;p2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8800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24BD44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42" name="Google Shape;142;p3"/>
          <p:cNvGrpSpPr/>
          <p:nvPr/>
        </p:nvGrpSpPr>
        <p:grpSpPr>
          <a:xfrm>
            <a:off x="241088" y="258405"/>
            <a:ext cx="8907579" cy="3911552"/>
            <a:chOff x="180816" y="193804"/>
            <a:chExt cx="6680684" cy="2933664"/>
          </a:xfrm>
        </p:grpSpPr>
        <p:sp>
          <p:nvSpPr>
            <p:cNvPr id="143" name="Google Shape;143;p3"/>
            <p:cNvSpPr/>
            <p:nvPr/>
          </p:nvSpPr>
          <p:spPr>
            <a:xfrm>
              <a:off x="6306466" y="257302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8"/>
                    <a:pt x="29058" y="14759"/>
                  </a:cubicBezTo>
                  <a:cubicBezTo>
                    <a:pt x="33441" y="10375"/>
                    <a:pt x="39805" y="8183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69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4" name="Google Shape;144;p3"/>
            <p:cNvGrpSpPr/>
            <p:nvPr/>
          </p:nvGrpSpPr>
          <p:grpSpPr>
            <a:xfrm>
              <a:off x="180816" y="193804"/>
              <a:ext cx="1711714" cy="2933664"/>
              <a:chOff x="180816" y="193804"/>
              <a:chExt cx="1711714" cy="293366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713237" y="193804"/>
                <a:ext cx="1179294" cy="223704"/>
              </a:xfrm>
              <a:custGeom>
                <a:avLst/>
                <a:gdLst/>
                <a:ahLst/>
                <a:cxnLst/>
                <a:rect l="l" t="t" r="r" b="b"/>
                <a:pathLst>
                  <a:path w="122524" h="23242" extrusionOk="0">
                    <a:moveTo>
                      <a:pt x="122525" y="23172"/>
                    </a:moveTo>
                    <a:lnTo>
                      <a:pt x="0" y="23172"/>
                    </a:lnTo>
                    <a:cubicBezTo>
                      <a:pt x="8484" y="16809"/>
                      <a:pt x="18453" y="13627"/>
                      <a:pt x="29058" y="14759"/>
                    </a:cubicBezTo>
                    <a:cubicBezTo>
                      <a:pt x="33441" y="10375"/>
                      <a:pt x="39805" y="8184"/>
                      <a:pt x="45885" y="9173"/>
                    </a:cubicBezTo>
                    <a:cubicBezTo>
                      <a:pt x="54723" y="2457"/>
                      <a:pt x="65964" y="-866"/>
                      <a:pt x="77064" y="194"/>
                    </a:cubicBezTo>
                    <a:cubicBezTo>
                      <a:pt x="88093" y="1255"/>
                      <a:pt x="98769" y="6557"/>
                      <a:pt x="106193" y="14829"/>
                    </a:cubicBezTo>
                    <a:cubicBezTo>
                      <a:pt x="112273" y="13345"/>
                      <a:pt x="119273" y="17870"/>
                      <a:pt x="122525" y="232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80816" y="3027224"/>
                <a:ext cx="491623" cy="100244"/>
              </a:xfrm>
              <a:custGeom>
                <a:avLst/>
                <a:gdLst/>
                <a:ahLst/>
                <a:cxnLst/>
                <a:rect l="l" t="t" r="r" b="b"/>
                <a:pathLst>
                  <a:path w="108526" h="22129" extrusionOk="0">
                    <a:moveTo>
                      <a:pt x="108526" y="22129"/>
                    </a:moveTo>
                    <a:lnTo>
                      <a:pt x="0" y="22129"/>
                    </a:lnTo>
                    <a:cubicBezTo>
                      <a:pt x="6292" y="14494"/>
                      <a:pt x="17039" y="10464"/>
                      <a:pt x="26584" y="12938"/>
                    </a:cubicBezTo>
                    <a:cubicBezTo>
                      <a:pt x="35492" y="4737"/>
                      <a:pt x="47299" y="0"/>
                      <a:pt x="59389" y="0"/>
                    </a:cubicBezTo>
                    <a:cubicBezTo>
                      <a:pt x="71479" y="0"/>
                      <a:pt x="83498" y="4808"/>
                      <a:pt x="92336" y="13009"/>
                    </a:cubicBezTo>
                    <a:cubicBezTo>
                      <a:pt x="98416" y="10747"/>
                      <a:pt x="105840" y="16120"/>
                      <a:pt x="108526" y="22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7" name="Google Shape;147;p3"/>
          <p:cNvGrpSpPr/>
          <p:nvPr/>
        </p:nvGrpSpPr>
        <p:grpSpPr>
          <a:xfrm>
            <a:off x="4210010" y="6137129"/>
            <a:ext cx="6013801" cy="722705"/>
            <a:chOff x="3157507" y="4602846"/>
            <a:chExt cx="4510351" cy="542029"/>
          </a:xfrm>
        </p:grpSpPr>
        <p:grpSp>
          <p:nvGrpSpPr>
            <p:cNvPr id="148" name="Google Shape;148;p3"/>
            <p:cNvGrpSpPr/>
            <p:nvPr/>
          </p:nvGrpSpPr>
          <p:grpSpPr>
            <a:xfrm rot="1645558">
              <a:off x="7171992" y="4680345"/>
              <a:ext cx="430951" cy="387031"/>
              <a:chOff x="3359073" y="1318584"/>
              <a:chExt cx="87486" cy="78570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 rot="-3748585">
              <a:off x="3196386" y="4814043"/>
              <a:ext cx="300768" cy="270109"/>
              <a:chOff x="3359073" y="1318584"/>
              <a:chExt cx="87486" cy="78570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6" name="Google Shape;156;p3"/>
          <p:cNvGrpSpPr/>
          <p:nvPr/>
        </p:nvGrpSpPr>
        <p:grpSpPr>
          <a:xfrm>
            <a:off x="360889" y="1570658"/>
            <a:ext cx="11732852" cy="3616791"/>
            <a:chOff x="270666" y="1177993"/>
            <a:chExt cx="8799639" cy="2712593"/>
          </a:xfrm>
        </p:grpSpPr>
        <p:grpSp>
          <p:nvGrpSpPr>
            <p:cNvPr id="157" name="Google Shape;157;p3"/>
            <p:cNvGrpSpPr/>
            <p:nvPr/>
          </p:nvGrpSpPr>
          <p:grpSpPr>
            <a:xfrm>
              <a:off x="270666" y="1177993"/>
              <a:ext cx="295328" cy="315327"/>
              <a:chOff x="3743651" y="1210629"/>
              <a:chExt cx="107529" cy="114802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 rot="4407049">
              <a:off x="8729451" y="3546474"/>
              <a:ext cx="295325" cy="315322"/>
              <a:chOff x="3743651" y="1210629"/>
              <a:chExt cx="107529" cy="114802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3" name="Google Shape;163;p3"/>
          <p:cNvSpPr txBox="1">
            <a:spLocks noGrp="1"/>
          </p:cNvSpPr>
          <p:nvPr>
            <p:ph type="title"/>
          </p:nvPr>
        </p:nvSpPr>
        <p:spPr>
          <a:xfrm>
            <a:off x="5304167" y="2896751"/>
            <a:ext cx="5936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3"/>
          <p:cNvSpPr txBox="1">
            <a:spLocks noGrp="1"/>
          </p:cNvSpPr>
          <p:nvPr>
            <p:ph type="title" idx="2" hasCustomPrompt="1"/>
          </p:nvPr>
        </p:nvSpPr>
        <p:spPr>
          <a:xfrm>
            <a:off x="9283767" y="1403884"/>
            <a:ext cx="1957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5304167" y="3900384"/>
            <a:ext cx="593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3"/>
          <p:cNvGrpSpPr/>
          <p:nvPr/>
        </p:nvGrpSpPr>
        <p:grpSpPr>
          <a:xfrm>
            <a:off x="164659" y="-47723"/>
            <a:ext cx="11985912" cy="7006005"/>
            <a:chOff x="123494" y="-35792"/>
            <a:chExt cx="8989434" cy="5254504"/>
          </a:xfrm>
        </p:grpSpPr>
        <p:grpSp>
          <p:nvGrpSpPr>
            <p:cNvPr id="167" name="Google Shape;167;p3"/>
            <p:cNvGrpSpPr/>
            <p:nvPr/>
          </p:nvGrpSpPr>
          <p:grpSpPr>
            <a:xfrm>
              <a:off x="123494" y="3733669"/>
              <a:ext cx="496321" cy="939228"/>
              <a:chOff x="7579486" y="1951188"/>
              <a:chExt cx="111203" cy="210424"/>
            </a:xfrm>
          </p:grpSpPr>
          <p:grpSp>
            <p:nvGrpSpPr>
              <p:cNvPr id="168" name="Google Shape;168;p3"/>
              <p:cNvGrpSpPr/>
              <p:nvPr/>
            </p:nvGrpSpPr>
            <p:grpSpPr>
              <a:xfrm>
                <a:off x="7610493" y="1996116"/>
                <a:ext cx="80196" cy="165496"/>
                <a:chOff x="7610493" y="1996116"/>
                <a:chExt cx="80196" cy="165496"/>
              </a:xfrm>
            </p:grpSpPr>
            <p:grpSp>
              <p:nvGrpSpPr>
                <p:cNvPr id="169" name="Google Shape;169;p3"/>
                <p:cNvGrpSpPr/>
                <p:nvPr/>
              </p:nvGrpSpPr>
              <p:grpSpPr>
                <a:xfrm>
                  <a:off x="7610493" y="2038522"/>
                  <a:ext cx="54894" cy="69923"/>
                  <a:chOff x="7610493" y="2038522"/>
                  <a:chExt cx="54894" cy="69923"/>
                </a:xfrm>
              </p:grpSpPr>
              <p:sp>
                <p:nvSpPr>
                  <p:cNvPr id="170" name="Google Shape;170;p3"/>
                  <p:cNvSpPr/>
                  <p:nvPr/>
                </p:nvSpPr>
                <p:spPr>
                  <a:xfrm>
                    <a:off x="7610493" y="2038522"/>
                    <a:ext cx="53867" cy="68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67" h="68862" extrusionOk="0">
                        <a:moveTo>
                          <a:pt x="53868" y="68792"/>
                        </a:moveTo>
                        <a:cubicBezTo>
                          <a:pt x="38384" y="65681"/>
                          <a:pt x="24032" y="56844"/>
                          <a:pt x="14275" y="44330"/>
                        </a:cubicBezTo>
                        <a:cubicBezTo>
                          <a:pt x="4518" y="31815"/>
                          <a:pt x="-643" y="15837"/>
                          <a:pt x="64" y="0"/>
                        </a:cubicBezTo>
                        <a:cubicBezTo>
                          <a:pt x="5579" y="6646"/>
                          <a:pt x="13851" y="10252"/>
                          <a:pt x="20992" y="14777"/>
                        </a:cubicBezTo>
                        <a:cubicBezTo>
                          <a:pt x="28062" y="19231"/>
                          <a:pt x="36051" y="24463"/>
                          <a:pt x="41283" y="31179"/>
                        </a:cubicBezTo>
                        <a:cubicBezTo>
                          <a:pt x="49343" y="41643"/>
                          <a:pt x="51181" y="56278"/>
                          <a:pt x="53868" y="6886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3"/>
                  <p:cNvSpPr/>
                  <p:nvPr/>
                </p:nvSpPr>
                <p:spPr>
                  <a:xfrm>
                    <a:off x="7617289" y="2053668"/>
                    <a:ext cx="48098" cy="547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98" h="54777" extrusionOk="0">
                        <a:moveTo>
                          <a:pt x="47071" y="54707"/>
                        </a:moveTo>
                        <a:cubicBezTo>
                          <a:pt x="47071" y="54707"/>
                          <a:pt x="46576" y="54636"/>
                          <a:pt x="46364" y="54424"/>
                        </a:cubicBezTo>
                        <a:cubicBezTo>
                          <a:pt x="29325" y="40142"/>
                          <a:pt x="13771" y="22397"/>
                          <a:pt x="196" y="1681"/>
                        </a:cubicBezTo>
                        <a:cubicBezTo>
                          <a:pt x="-157" y="1186"/>
                          <a:pt x="-16" y="479"/>
                          <a:pt x="479" y="196"/>
                        </a:cubicBezTo>
                        <a:cubicBezTo>
                          <a:pt x="974" y="-157"/>
                          <a:pt x="1681" y="-16"/>
                          <a:pt x="1964" y="479"/>
                        </a:cubicBezTo>
                        <a:cubicBezTo>
                          <a:pt x="15397" y="21053"/>
                          <a:pt x="30739" y="38587"/>
                          <a:pt x="47707" y="52798"/>
                        </a:cubicBezTo>
                        <a:cubicBezTo>
                          <a:pt x="48202" y="53151"/>
                          <a:pt x="48202" y="53858"/>
                          <a:pt x="47849" y="54353"/>
                        </a:cubicBezTo>
                        <a:cubicBezTo>
                          <a:pt x="47637" y="54636"/>
                          <a:pt x="47354" y="54778"/>
                          <a:pt x="47000" y="547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2" name="Google Shape;172;p3"/>
                <p:cNvSpPr/>
                <p:nvPr/>
              </p:nvSpPr>
              <p:spPr>
                <a:xfrm>
                  <a:off x="7624995" y="1996116"/>
                  <a:ext cx="46930" cy="165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30" h="165496" extrusionOk="0">
                      <a:moveTo>
                        <a:pt x="45799" y="165496"/>
                      </a:moveTo>
                      <a:cubicBezTo>
                        <a:pt x="45234" y="165496"/>
                        <a:pt x="44739" y="165072"/>
                        <a:pt x="44739" y="164436"/>
                      </a:cubicBezTo>
                      <a:cubicBezTo>
                        <a:pt x="42194" y="107380"/>
                        <a:pt x="26781" y="51102"/>
                        <a:pt x="127" y="1611"/>
                      </a:cubicBezTo>
                      <a:cubicBezTo>
                        <a:pt x="-156" y="1116"/>
                        <a:pt x="56" y="410"/>
                        <a:pt x="551" y="127"/>
                      </a:cubicBezTo>
                      <a:cubicBezTo>
                        <a:pt x="1116" y="-156"/>
                        <a:pt x="1753" y="56"/>
                        <a:pt x="2035" y="551"/>
                      </a:cubicBezTo>
                      <a:cubicBezTo>
                        <a:pt x="28831" y="50324"/>
                        <a:pt x="44315" y="106956"/>
                        <a:pt x="46931" y="164295"/>
                      </a:cubicBezTo>
                      <a:cubicBezTo>
                        <a:pt x="46931" y="164860"/>
                        <a:pt x="46507" y="165426"/>
                        <a:pt x="45870" y="165426"/>
                      </a:cubicBezTo>
                      <a:cubicBezTo>
                        <a:pt x="45870" y="165426"/>
                        <a:pt x="45870" y="165426"/>
                        <a:pt x="45870" y="1654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73" name="Google Shape;173;p3"/>
                <p:cNvGrpSpPr/>
                <p:nvPr/>
              </p:nvGrpSpPr>
              <p:grpSpPr>
                <a:xfrm>
                  <a:off x="7656819" y="2005364"/>
                  <a:ext cx="33870" cy="85193"/>
                  <a:chOff x="7656819" y="2005364"/>
                  <a:chExt cx="33870" cy="85193"/>
                </a:xfrm>
              </p:grpSpPr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7656819" y="2005364"/>
                    <a:ext cx="33870" cy="84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70" h="84134" extrusionOk="0">
                        <a:moveTo>
                          <a:pt x="4148" y="84134"/>
                        </a:moveTo>
                        <a:cubicBezTo>
                          <a:pt x="17298" y="75367"/>
                          <a:pt x="27126" y="61722"/>
                          <a:pt x="31439" y="46450"/>
                        </a:cubicBezTo>
                        <a:cubicBezTo>
                          <a:pt x="35681" y="31179"/>
                          <a:pt x="34337" y="14423"/>
                          <a:pt x="27691" y="0"/>
                        </a:cubicBezTo>
                        <a:cubicBezTo>
                          <a:pt x="25146" y="8201"/>
                          <a:pt x="18854" y="14706"/>
                          <a:pt x="13905" y="21564"/>
                        </a:cubicBezTo>
                        <a:cubicBezTo>
                          <a:pt x="9026" y="28351"/>
                          <a:pt x="3653" y="36269"/>
                          <a:pt x="1391" y="44400"/>
                        </a:cubicBezTo>
                        <a:cubicBezTo>
                          <a:pt x="-2074" y="57126"/>
                          <a:pt x="1744" y="71408"/>
                          <a:pt x="4077" y="8406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" name="Google Shape;175;p3"/>
                  <p:cNvSpPr/>
                  <p:nvPr/>
                </p:nvSpPr>
                <p:spPr>
                  <a:xfrm>
                    <a:off x="7659906" y="2022304"/>
                    <a:ext cx="24702" cy="68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02" h="68253" extrusionOk="0">
                        <a:moveTo>
                          <a:pt x="1060" y="68254"/>
                        </a:moveTo>
                        <a:cubicBezTo>
                          <a:pt x="1060" y="68254"/>
                          <a:pt x="707" y="68254"/>
                          <a:pt x="566" y="68113"/>
                        </a:cubicBezTo>
                        <a:cubicBezTo>
                          <a:pt x="0" y="67830"/>
                          <a:pt x="-141" y="67193"/>
                          <a:pt x="141" y="66628"/>
                        </a:cubicBezTo>
                        <a:cubicBezTo>
                          <a:pt x="10393" y="47114"/>
                          <a:pt x="17958" y="24985"/>
                          <a:pt x="22554" y="876"/>
                        </a:cubicBezTo>
                        <a:cubicBezTo>
                          <a:pt x="22695" y="310"/>
                          <a:pt x="23261" y="-114"/>
                          <a:pt x="23826" y="27"/>
                        </a:cubicBezTo>
                        <a:cubicBezTo>
                          <a:pt x="24392" y="169"/>
                          <a:pt x="24816" y="735"/>
                          <a:pt x="24675" y="1300"/>
                        </a:cubicBezTo>
                        <a:cubicBezTo>
                          <a:pt x="20009" y="25621"/>
                          <a:pt x="12444" y="47963"/>
                          <a:pt x="2050" y="67618"/>
                        </a:cubicBezTo>
                        <a:cubicBezTo>
                          <a:pt x="1838" y="67971"/>
                          <a:pt x="1485" y="68183"/>
                          <a:pt x="1060" y="6818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6" name="Google Shape;176;p3"/>
              <p:cNvGrpSpPr/>
              <p:nvPr/>
            </p:nvGrpSpPr>
            <p:grpSpPr>
              <a:xfrm>
                <a:off x="7579486" y="1951188"/>
                <a:ext cx="80312" cy="80283"/>
                <a:chOff x="7579486" y="1951188"/>
                <a:chExt cx="80312" cy="80283"/>
              </a:xfrm>
            </p:grpSpPr>
            <p:sp>
              <p:nvSpPr>
                <p:cNvPr id="177" name="Google Shape;177;p3"/>
                <p:cNvSpPr/>
                <p:nvPr/>
              </p:nvSpPr>
              <p:spPr>
                <a:xfrm>
                  <a:off x="7579486" y="1951188"/>
                  <a:ext cx="80312" cy="8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12" h="80283" extrusionOk="0">
                      <a:moveTo>
                        <a:pt x="13820" y="59125"/>
                      </a:moveTo>
                      <a:cubicBezTo>
                        <a:pt x="7457" y="61388"/>
                        <a:pt x="5053" y="60044"/>
                        <a:pt x="3851" y="57711"/>
                      </a:cubicBezTo>
                      <a:cubicBezTo>
                        <a:pt x="2720" y="55307"/>
                        <a:pt x="3144" y="52550"/>
                        <a:pt x="8871" y="49015"/>
                      </a:cubicBezTo>
                      <a:cubicBezTo>
                        <a:pt x="2084" y="49015"/>
                        <a:pt x="246" y="46894"/>
                        <a:pt x="34" y="44278"/>
                      </a:cubicBezTo>
                      <a:cubicBezTo>
                        <a:pt x="-249" y="41591"/>
                        <a:pt x="1165" y="39187"/>
                        <a:pt x="7740" y="37844"/>
                      </a:cubicBezTo>
                      <a:cubicBezTo>
                        <a:pt x="1377" y="35511"/>
                        <a:pt x="387" y="32895"/>
                        <a:pt x="1023" y="30350"/>
                      </a:cubicBezTo>
                      <a:cubicBezTo>
                        <a:pt x="1660" y="27734"/>
                        <a:pt x="3781" y="25966"/>
                        <a:pt x="10497" y="26885"/>
                      </a:cubicBezTo>
                      <a:cubicBezTo>
                        <a:pt x="5336" y="22502"/>
                        <a:pt x="5265" y="19745"/>
                        <a:pt x="6750" y="17553"/>
                      </a:cubicBezTo>
                      <a:cubicBezTo>
                        <a:pt x="8235" y="15361"/>
                        <a:pt x="10851" y="14371"/>
                        <a:pt x="16790" y="17553"/>
                      </a:cubicBezTo>
                      <a:cubicBezTo>
                        <a:pt x="13467" y="11685"/>
                        <a:pt x="14315" y="9069"/>
                        <a:pt x="16507" y="7513"/>
                      </a:cubicBezTo>
                      <a:cubicBezTo>
                        <a:pt x="18698" y="5958"/>
                        <a:pt x="21456" y="5958"/>
                        <a:pt x="25981" y="10978"/>
                      </a:cubicBezTo>
                      <a:cubicBezTo>
                        <a:pt x="24850" y="4332"/>
                        <a:pt x="26547" y="2140"/>
                        <a:pt x="29162" y="1433"/>
                      </a:cubicBezTo>
                      <a:cubicBezTo>
                        <a:pt x="31708" y="726"/>
                        <a:pt x="34323" y="1645"/>
                        <a:pt x="36869" y="7938"/>
                      </a:cubicBezTo>
                      <a:cubicBezTo>
                        <a:pt x="38071" y="1292"/>
                        <a:pt x="40474" y="-193"/>
                        <a:pt x="43090" y="19"/>
                      </a:cubicBezTo>
                      <a:cubicBezTo>
                        <a:pt x="45777" y="231"/>
                        <a:pt x="47898" y="1999"/>
                        <a:pt x="48110" y="8715"/>
                      </a:cubicBezTo>
                      <a:cubicBezTo>
                        <a:pt x="51504" y="2847"/>
                        <a:pt x="54261" y="2352"/>
                        <a:pt x="56665" y="3413"/>
                      </a:cubicBezTo>
                      <a:cubicBezTo>
                        <a:pt x="59069" y="4473"/>
                        <a:pt x="60483" y="6877"/>
                        <a:pt x="58433" y="13311"/>
                      </a:cubicBezTo>
                      <a:cubicBezTo>
                        <a:pt x="63665" y="8998"/>
                        <a:pt x="66351" y="9422"/>
                        <a:pt x="68260" y="11261"/>
                      </a:cubicBezTo>
                      <a:cubicBezTo>
                        <a:pt x="70169" y="13099"/>
                        <a:pt x="70664" y="15856"/>
                        <a:pt x="66492" y="21159"/>
                      </a:cubicBezTo>
                      <a:cubicBezTo>
                        <a:pt x="72856" y="18896"/>
                        <a:pt x="75259" y="20240"/>
                        <a:pt x="76461" y="22573"/>
                      </a:cubicBezTo>
                      <a:cubicBezTo>
                        <a:pt x="77663" y="24906"/>
                        <a:pt x="77168" y="27734"/>
                        <a:pt x="71441" y="31269"/>
                      </a:cubicBezTo>
                      <a:cubicBezTo>
                        <a:pt x="78229" y="31269"/>
                        <a:pt x="80067" y="33390"/>
                        <a:pt x="80279" y="36006"/>
                      </a:cubicBezTo>
                      <a:cubicBezTo>
                        <a:pt x="80562" y="38693"/>
                        <a:pt x="79148" y="41096"/>
                        <a:pt x="72573" y="42440"/>
                      </a:cubicBezTo>
                      <a:cubicBezTo>
                        <a:pt x="78936" y="44773"/>
                        <a:pt x="79926" y="47389"/>
                        <a:pt x="79289" y="49934"/>
                      </a:cubicBezTo>
                      <a:cubicBezTo>
                        <a:pt x="78653" y="52550"/>
                        <a:pt x="76532" y="54317"/>
                        <a:pt x="69816" y="53398"/>
                      </a:cubicBezTo>
                      <a:cubicBezTo>
                        <a:pt x="74977" y="57782"/>
                        <a:pt x="75047" y="60539"/>
                        <a:pt x="73562" y="62731"/>
                      </a:cubicBezTo>
                      <a:cubicBezTo>
                        <a:pt x="72078" y="64923"/>
                        <a:pt x="69462" y="65912"/>
                        <a:pt x="63523" y="62731"/>
                      </a:cubicBezTo>
                      <a:cubicBezTo>
                        <a:pt x="66846" y="68599"/>
                        <a:pt x="65997" y="71215"/>
                        <a:pt x="63806" y="72770"/>
                      </a:cubicBezTo>
                      <a:cubicBezTo>
                        <a:pt x="61614" y="74326"/>
                        <a:pt x="58857" y="74326"/>
                        <a:pt x="54332" y="69306"/>
                      </a:cubicBezTo>
                      <a:cubicBezTo>
                        <a:pt x="55463" y="75952"/>
                        <a:pt x="53766" y="78144"/>
                        <a:pt x="51150" y="78851"/>
                      </a:cubicBezTo>
                      <a:cubicBezTo>
                        <a:pt x="48605" y="79558"/>
                        <a:pt x="45989" y="78639"/>
                        <a:pt x="43444" y="72346"/>
                      </a:cubicBezTo>
                      <a:cubicBezTo>
                        <a:pt x="42242" y="78992"/>
                        <a:pt x="39838" y="80477"/>
                        <a:pt x="37222" y="80265"/>
                      </a:cubicBezTo>
                      <a:cubicBezTo>
                        <a:pt x="34536" y="80053"/>
                        <a:pt x="32414" y="78285"/>
                        <a:pt x="32203" y="71569"/>
                      </a:cubicBezTo>
                      <a:cubicBezTo>
                        <a:pt x="28809" y="77437"/>
                        <a:pt x="26052" y="77932"/>
                        <a:pt x="23648" y="76871"/>
                      </a:cubicBezTo>
                      <a:cubicBezTo>
                        <a:pt x="21244" y="75811"/>
                        <a:pt x="19830" y="73407"/>
                        <a:pt x="21880" y="66973"/>
                      </a:cubicBezTo>
                      <a:cubicBezTo>
                        <a:pt x="16648" y="71286"/>
                        <a:pt x="13962" y="70861"/>
                        <a:pt x="12053" y="69023"/>
                      </a:cubicBezTo>
                      <a:cubicBezTo>
                        <a:pt x="10144" y="67185"/>
                        <a:pt x="9649" y="64428"/>
                        <a:pt x="13820" y="5912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3"/>
                <p:cNvSpPr/>
                <p:nvPr/>
              </p:nvSpPr>
              <p:spPr>
                <a:xfrm>
                  <a:off x="7605217" y="1976833"/>
                  <a:ext cx="28871" cy="2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71" h="28850" extrusionOk="0">
                      <a:moveTo>
                        <a:pt x="2724" y="22874"/>
                      </a:moveTo>
                      <a:cubicBezTo>
                        <a:pt x="7391" y="29308"/>
                        <a:pt x="16370" y="30793"/>
                        <a:pt x="22874" y="26126"/>
                      </a:cubicBezTo>
                      <a:cubicBezTo>
                        <a:pt x="29379" y="21460"/>
                        <a:pt x="30793" y="12481"/>
                        <a:pt x="26126" y="5977"/>
                      </a:cubicBezTo>
                      <a:cubicBezTo>
                        <a:pt x="21460" y="-457"/>
                        <a:pt x="12481" y="-1942"/>
                        <a:pt x="5977" y="2724"/>
                      </a:cubicBezTo>
                      <a:cubicBezTo>
                        <a:pt x="-457" y="7391"/>
                        <a:pt x="-1942" y="16370"/>
                        <a:pt x="2724" y="228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9" name="Google Shape;179;p3"/>
            <p:cNvGrpSpPr/>
            <p:nvPr/>
          </p:nvGrpSpPr>
          <p:grpSpPr>
            <a:xfrm>
              <a:off x="8013433" y="4129094"/>
              <a:ext cx="993471" cy="1089618"/>
              <a:chOff x="6870225" y="2040334"/>
              <a:chExt cx="154158" cy="169072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6870225" y="2040334"/>
                <a:ext cx="154158" cy="169072"/>
              </a:xfrm>
              <a:custGeom>
                <a:avLst/>
                <a:gdLst/>
                <a:ahLst/>
                <a:cxnLst/>
                <a:rect l="l" t="t" r="r" b="b"/>
                <a:pathLst>
                  <a:path w="154158" h="169072" extrusionOk="0">
                    <a:moveTo>
                      <a:pt x="98295" y="169073"/>
                    </a:moveTo>
                    <a:cubicBezTo>
                      <a:pt x="65561" y="150408"/>
                      <a:pt x="35230" y="127430"/>
                      <a:pt x="8364" y="100988"/>
                    </a:cubicBezTo>
                    <a:cubicBezTo>
                      <a:pt x="3132" y="95827"/>
                      <a:pt x="-2383" y="88332"/>
                      <a:pt x="1081" y="81828"/>
                    </a:cubicBezTo>
                    <a:cubicBezTo>
                      <a:pt x="3061" y="78081"/>
                      <a:pt x="7586" y="76171"/>
                      <a:pt x="11899" y="76313"/>
                    </a:cubicBezTo>
                    <a:cubicBezTo>
                      <a:pt x="16141" y="76384"/>
                      <a:pt x="20171" y="78081"/>
                      <a:pt x="24059" y="79848"/>
                    </a:cubicBezTo>
                    <a:cubicBezTo>
                      <a:pt x="45553" y="89887"/>
                      <a:pt x="64995" y="104240"/>
                      <a:pt x="80903" y="121915"/>
                    </a:cubicBezTo>
                    <a:cubicBezTo>
                      <a:pt x="62238" y="100775"/>
                      <a:pt x="43573" y="78929"/>
                      <a:pt x="32827" y="52840"/>
                    </a:cubicBezTo>
                    <a:cubicBezTo>
                      <a:pt x="30140" y="46336"/>
                      <a:pt x="27948" y="39195"/>
                      <a:pt x="29221" y="32266"/>
                    </a:cubicBezTo>
                    <a:cubicBezTo>
                      <a:pt x="30493" y="25338"/>
                      <a:pt x="36149" y="18762"/>
                      <a:pt x="43219" y="18692"/>
                    </a:cubicBezTo>
                    <a:cubicBezTo>
                      <a:pt x="51138" y="18621"/>
                      <a:pt x="56865" y="26044"/>
                      <a:pt x="61107" y="32761"/>
                    </a:cubicBezTo>
                    <a:cubicBezTo>
                      <a:pt x="76944" y="58001"/>
                      <a:pt x="91438" y="84161"/>
                      <a:pt x="104376" y="111027"/>
                    </a:cubicBezTo>
                    <a:cubicBezTo>
                      <a:pt x="89175" y="82605"/>
                      <a:pt x="82034" y="49941"/>
                      <a:pt x="84085" y="17773"/>
                    </a:cubicBezTo>
                    <a:cubicBezTo>
                      <a:pt x="84579" y="10490"/>
                      <a:pt x="86913" y="1582"/>
                      <a:pt x="94053" y="168"/>
                    </a:cubicBezTo>
                    <a:cubicBezTo>
                      <a:pt x="98295" y="-681"/>
                      <a:pt x="102608" y="1794"/>
                      <a:pt x="105154" y="5188"/>
                    </a:cubicBezTo>
                    <a:cubicBezTo>
                      <a:pt x="107769" y="8581"/>
                      <a:pt x="108971" y="12823"/>
                      <a:pt x="110103" y="16995"/>
                    </a:cubicBezTo>
                    <a:cubicBezTo>
                      <a:pt x="116395" y="40821"/>
                      <a:pt x="120354" y="65354"/>
                      <a:pt x="121839" y="89958"/>
                    </a:cubicBezTo>
                    <a:cubicBezTo>
                      <a:pt x="120849" y="70445"/>
                      <a:pt x="123677" y="50719"/>
                      <a:pt x="129404" y="31983"/>
                    </a:cubicBezTo>
                    <a:cubicBezTo>
                      <a:pt x="131101" y="26469"/>
                      <a:pt x="133858" y="20247"/>
                      <a:pt x="139514" y="18833"/>
                    </a:cubicBezTo>
                    <a:cubicBezTo>
                      <a:pt x="144888" y="17490"/>
                      <a:pt x="150402" y="21590"/>
                      <a:pt x="152523" y="26681"/>
                    </a:cubicBezTo>
                    <a:cubicBezTo>
                      <a:pt x="154644" y="31771"/>
                      <a:pt x="154291" y="37498"/>
                      <a:pt x="153725" y="43013"/>
                    </a:cubicBezTo>
                    <a:cubicBezTo>
                      <a:pt x="149695" y="83949"/>
                      <a:pt x="139443" y="123965"/>
                      <a:pt x="129262" y="163841"/>
                    </a:cubicBezTo>
                    <a:cubicBezTo>
                      <a:pt x="119576" y="166315"/>
                      <a:pt x="108052" y="166598"/>
                      <a:pt x="98366" y="1690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1" name="Google Shape;181;p3"/>
              <p:cNvGrpSpPr/>
              <p:nvPr/>
            </p:nvGrpSpPr>
            <p:grpSpPr>
              <a:xfrm>
                <a:off x="6880230" y="2051575"/>
                <a:ext cx="134415" cy="136692"/>
                <a:chOff x="6880230" y="2051575"/>
                <a:chExt cx="134415" cy="136692"/>
              </a:xfrm>
            </p:grpSpPr>
            <p:sp>
              <p:nvSpPr>
                <p:cNvPr id="182" name="Google Shape;182;p3"/>
                <p:cNvSpPr/>
                <p:nvPr/>
              </p:nvSpPr>
              <p:spPr>
                <a:xfrm>
                  <a:off x="6880230" y="2124722"/>
                  <a:ext cx="87091" cy="63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91" h="63545" extrusionOk="0">
                      <a:moveTo>
                        <a:pt x="85958" y="63546"/>
                      </a:moveTo>
                      <a:cubicBezTo>
                        <a:pt x="85958" y="63546"/>
                        <a:pt x="85463" y="63475"/>
                        <a:pt x="85251" y="63263"/>
                      </a:cubicBezTo>
                      <a:cubicBezTo>
                        <a:pt x="59303" y="40002"/>
                        <a:pt x="30811" y="19357"/>
                        <a:pt x="551" y="2036"/>
                      </a:cubicBezTo>
                      <a:cubicBezTo>
                        <a:pt x="56" y="1753"/>
                        <a:pt x="-156" y="1046"/>
                        <a:pt x="127" y="551"/>
                      </a:cubicBezTo>
                      <a:cubicBezTo>
                        <a:pt x="409" y="56"/>
                        <a:pt x="1117" y="-156"/>
                        <a:pt x="1611" y="127"/>
                      </a:cubicBezTo>
                      <a:cubicBezTo>
                        <a:pt x="32013" y="17519"/>
                        <a:pt x="60647" y="38234"/>
                        <a:pt x="86735" y="61636"/>
                      </a:cubicBezTo>
                      <a:cubicBezTo>
                        <a:pt x="87160" y="62061"/>
                        <a:pt x="87230" y="62697"/>
                        <a:pt x="86806" y="63192"/>
                      </a:cubicBezTo>
                      <a:cubicBezTo>
                        <a:pt x="86594" y="63404"/>
                        <a:pt x="86311" y="63546"/>
                        <a:pt x="86029" y="6354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3"/>
                <p:cNvSpPr/>
                <p:nvPr/>
              </p:nvSpPr>
              <p:spPr>
                <a:xfrm>
                  <a:off x="6910346" y="2072258"/>
                  <a:ext cx="63203" cy="115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03" h="115018" extrusionOk="0">
                      <a:moveTo>
                        <a:pt x="62064" y="115019"/>
                      </a:moveTo>
                      <a:cubicBezTo>
                        <a:pt x="61640" y="115019"/>
                        <a:pt x="61216" y="114736"/>
                        <a:pt x="61074" y="114312"/>
                      </a:cubicBezTo>
                      <a:cubicBezTo>
                        <a:pt x="45802" y="74295"/>
                        <a:pt x="25299" y="36470"/>
                        <a:pt x="201" y="1756"/>
                      </a:cubicBezTo>
                      <a:cubicBezTo>
                        <a:pt x="-153" y="1261"/>
                        <a:pt x="-12" y="554"/>
                        <a:pt x="412" y="200"/>
                      </a:cubicBezTo>
                      <a:cubicBezTo>
                        <a:pt x="907" y="-153"/>
                        <a:pt x="1614" y="-12"/>
                        <a:pt x="1968" y="413"/>
                      </a:cubicBezTo>
                      <a:cubicBezTo>
                        <a:pt x="27208" y="35268"/>
                        <a:pt x="47782" y="73234"/>
                        <a:pt x="63124" y="113463"/>
                      </a:cubicBezTo>
                      <a:cubicBezTo>
                        <a:pt x="63337" y="114029"/>
                        <a:pt x="63124" y="114665"/>
                        <a:pt x="62488" y="114877"/>
                      </a:cubicBezTo>
                      <a:cubicBezTo>
                        <a:pt x="62347" y="114877"/>
                        <a:pt x="62205" y="114948"/>
                        <a:pt x="62134" y="1149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3"/>
                <p:cNvSpPr/>
                <p:nvPr/>
              </p:nvSpPr>
              <p:spPr>
                <a:xfrm>
                  <a:off x="6968635" y="2051575"/>
                  <a:ext cx="17136" cy="132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6" h="132591" extrusionOk="0">
                      <a:moveTo>
                        <a:pt x="16077" y="132592"/>
                      </a:moveTo>
                      <a:cubicBezTo>
                        <a:pt x="15511" y="132592"/>
                        <a:pt x="15016" y="132168"/>
                        <a:pt x="15016" y="131531"/>
                      </a:cubicBezTo>
                      <a:cubicBezTo>
                        <a:pt x="13319" y="87979"/>
                        <a:pt x="8299" y="44145"/>
                        <a:pt x="27" y="1300"/>
                      </a:cubicBezTo>
                      <a:cubicBezTo>
                        <a:pt x="-114" y="734"/>
                        <a:pt x="310" y="169"/>
                        <a:pt x="876" y="27"/>
                      </a:cubicBezTo>
                      <a:cubicBezTo>
                        <a:pt x="1442" y="-114"/>
                        <a:pt x="2007" y="310"/>
                        <a:pt x="2148" y="876"/>
                      </a:cubicBezTo>
                      <a:cubicBezTo>
                        <a:pt x="10421" y="43791"/>
                        <a:pt x="15440" y="87697"/>
                        <a:pt x="17137" y="131390"/>
                      </a:cubicBezTo>
                      <a:cubicBezTo>
                        <a:pt x="17137" y="131956"/>
                        <a:pt x="16713" y="132521"/>
                        <a:pt x="16077" y="132521"/>
                      </a:cubicBezTo>
                      <a:cubicBezTo>
                        <a:pt x="16077" y="132521"/>
                        <a:pt x="16077" y="132521"/>
                        <a:pt x="16077" y="13252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185;p3"/>
                <p:cNvSpPr/>
                <p:nvPr/>
              </p:nvSpPr>
              <p:spPr>
                <a:xfrm>
                  <a:off x="6991401" y="2065856"/>
                  <a:ext cx="23244" cy="107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4" h="107917" extrusionOk="0">
                      <a:moveTo>
                        <a:pt x="1088" y="107917"/>
                      </a:moveTo>
                      <a:cubicBezTo>
                        <a:pt x="1088" y="107917"/>
                        <a:pt x="947" y="107917"/>
                        <a:pt x="876" y="107917"/>
                      </a:cubicBezTo>
                      <a:cubicBezTo>
                        <a:pt x="310" y="107776"/>
                        <a:pt x="-114" y="107210"/>
                        <a:pt x="27" y="106645"/>
                      </a:cubicBezTo>
                      <a:lnTo>
                        <a:pt x="21096" y="876"/>
                      </a:lnTo>
                      <a:cubicBezTo>
                        <a:pt x="21238" y="310"/>
                        <a:pt x="21803" y="-114"/>
                        <a:pt x="22369" y="27"/>
                      </a:cubicBezTo>
                      <a:cubicBezTo>
                        <a:pt x="22935" y="169"/>
                        <a:pt x="23359" y="734"/>
                        <a:pt x="23217" y="1300"/>
                      </a:cubicBezTo>
                      <a:lnTo>
                        <a:pt x="2148" y="107069"/>
                      </a:lnTo>
                      <a:cubicBezTo>
                        <a:pt x="2078" y="107564"/>
                        <a:pt x="1583" y="107917"/>
                        <a:pt x="1088" y="1079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6" name="Google Shape;186;p3"/>
            <p:cNvGrpSpPr/>
            <p:nvPr/>
          </p:nvGrpSpPr>
          <p:grpSpPr>
            <a:xfrm rot="10800000" flipH="1">
              <a:off x="7031018" y="-35792"/>
              <a:ext cx="2081909" cy="753549"/>
              <a:chOff x="6164698" y="2120632"/>
              <a:chExt cx="390419" cy="141093"/>
            </a:xfrm>
          </p:grpSpPr>
          <p:grpSp>
            <p:nvGrpSpPr>
              <p:cNvPr id="187" name="Google Shape;187;p3"/>
              <p:cNvGrpSpPr/>
              <p:nvPr/>
            </p:nvGrpSpPr>
            <p:grpSpPr>
              <a:xfrm>
                <a:off x="6421436" y="2120632"/>
                <a:ext cx="133681" cy="141093"/>
                <a:chOff x="6421436" y="2120632"/>
                <a:chExt cx="133681" cy="141093"/>
              </a:xfrm>
            </p:grpSpPr>
            <p:sp>
              <p:nvSpPr>
                <p:cNvPr id="188" name="Google Shape;188;p3"/>
                <p:cNvSpPr/>
                <p:nvPr/>
              </p:nvSpPr>
              <p:spPr>
                <a:xfrm>
                  <a:off x="6421436" y="2120632"/>
                  <a:ext cx="133681" cy="141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81" h="141093" extrusionOk="0">
                      <a:moveTo>
                        <a:pt x="28351" y="129711"/>
                      </a:moveTo>
                      <a:cubicBezTo>
                        <a:pt x="15272" y="101289"/>
                        <a:pt x="5939" y="71241"/>
                        <a:pt x="566" y="40415"/>
                      </a:cubicBezTo>
                      <a:cubicBezTo>
                        <a:pt x="-494" y="34406"/>
                        <a:pt x="-565" y="26699"/>
                        <a:pt x="4879" y="24012"/>
                      </a:cubicBezTo>
                      <a:cubicBezTo>
                        <a:pt x="8060" y="22457"/>
                        <a:pt x="12020" y="23376"/>
                        <a:pt x="14848" y="25497"/>
                      </a:cubicBezTo>
                      <a:cubicBezTo>
                        <a:pt x="17676" y="27618"/>
                        <a:pt x="19585" y="30729"/>
                        <a:pt x="21352" y="33769"/>
                      </a:cubicBezTo>
                      <a:cubicBezTo>
                        <a:pt x="31038" y="50879"/>
                        <a:pt x="37189" y="69968"/>
                        <a:pt x="39381" y="89552"/>
                      </a:cubicBezTo>
                      <a:cubicBezTo>
                        <a:pt x="36977" y="66292"/>
                        <a:pt x="34927" y="42536"/>
                        <a:pt x="40229" y="19841"/>
                      </a:cubicBezTo>
                      <a:cubicBezTo>
                        <a:pt x="41573" y="14114"/>
                        <a:pt x="43482" y="8317"/>
                        <a:pt x="47724" y="4216"/>
                      </a:cubicBezTo>
                      <a:cubicBezTo>
                        <a:pt x="51895" y="115"/>
                        <a:pt x="58965" y="-1581"/>
                        <a:pt x="63702" y="1812"/>
                      </a:cubicBezTo>
                      <a:cubicBezTo>
                        <a:pt x="69075" y="5560"/>
                        <a:pt x="69358" y="13337"/>
                        <a:pt x="68934" y="19912"/>
                      </a:cubicBezTo>
                      <a:cubicBezTo>
                        <a:pt x="67449" y="44586"/>
                        <a:pt x="64550" y="69191"/>
                        <a:pt x="60308" y="93512"/>
                      </a:cubicBezTo>
                      <a:cubicBezTo>
                        <a:pt x="63773" y="66999"/>
                        <a:pt x="74731" y="41546"/>
                        <a:pt x="91629" y="20831"/>
                      </a:cubicBezTo>
                      <a:cubicBezTo>
                        <a:pt x="95447" y="16165"/>
                        <a:pt x="101386" y="11286"/>
                        <a:pt x="106830" y="13761"/>
                      </a:cubicBezTo>
                      <a:cubicBezTo>
                        <a:pt x="110082" y="15246"/>
                        <a:pt x="111779" y="18993"/>
                        <a:pt x="111920" y="22528"/>
                      </a:cubicBezTo>
                      <a:cubicBezTo>
                        <a:pt x="112062" y="26063"/>
                        <a:pt x="110789" y="29527"/>
                        <a:pt x="109517" y="32850"/>
                      </a:cubicBezTo>
                      <a:cubicBezTo>
                        <a:pt x="102234" y="51939"/>
                        <a:pt x="93114" y="70392"/>
                        <a:pt x="82226" y="87714"/>
                      </a:cubicBezTo>
                      <a:cubicBezTo>
                        <a:pt x="90922" y="74069"/>
                        <a:pt x="102376" y="62120"/>
                        <a:pt x="115243" y="52293"/>
                      </a:cubicBezTo>
                      <a:cubicBezTo>
                        <a:pt x="119061" y="49394"/>
                        <a:pt x="123939" y="46495"/>
                        <a:pt x="128394" y="48263"/>
                      </a:cubicBezTo>
                      <a:cubicBezTo>
                        <a:pt x="132635" y="49960"/>
                        <a:pt x="134403" y="55404"/>
                        <a:pt x="133414" y="59858"/>
                      </a:cubicBezTo>
                      <a:cubicBezTo>
                        <a:pt x="132424" y="64312"/>
                        <a:pt x="129384" y="67989"/>
                        <a:pt x="126343" y="71453"/>
                      </a:cubicBezTo>
                      <a:cubicBezTo>
                        <a:pt x="103860" y="97117"/>
                        <a:pt x="77701" y="119105"/>
                        <a:pt x="51612" y="141093"/>
                      </a:cubicBezTo>
                      <a:cubicBezTo>
                        <a:pt x="43906" y="138124"/>
                        <a:pt x="35987" y="132680"/>
                        <a:pt x="28281" y="129711"/>
                      </a:cubicBezTo>
                      <a:close/>
                    </a:path>
                  </a:pathLst>
                </a:custGeom>
                <a:solidFill>
                  <a:srgbClr val="24BD44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89" name="Google Shape;189;p3"/>
                <p:cNvGrpSpPr/>
                <p:nvPr/>
              </p:nvGrpSpPr>
              <p:grpSpPr>
                <a:xfrm>
                  <a:off x="6430163" y="2130151"/>
                  <a:ext cx="119772" cy="111353"/>
                  <a:chOff x="6430163" y="2130151"/>
                  <a:chExt cx="119772" cy="111353"/>
                </a:xfrm>
              </p:grpSpPr>
              <p:sp>
                <p:nvSpPr>
                  <p:cNvPr id="190" name="Google Shape;190;p3"/>
                  <p:cNvSpPr/>
                  <p:nvPr/>
                </p:nvSpPr>
                <p:spPr>
                  <a:xfrm>
                    <a:off x="6430163" y="2150897"/>
                    <a:ext cx="29836" cy="84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36" h="84457" extrusionOk="0">
                        <a:moveTo>
                          <a:pt x="28745" y="84457"/>
                        </a:moveTo>
                        <a:cubicBezTo>
                          <a:pt x="28250" y="84457"/>
                          <a:pt x="27826" y="84104"/>
                          <a:pt x="27684" y="83609"/>
                        </a:cubicBezTo>
                        <a:cubicBezTo>
                          <a:pt x="21392" y="55399"/>
                          <a:pt x="12130" y="27755"/>
                          <a:pt x="111" y="1525"/>
                        </a:cubicBezTo>
                        <a:cubicBezTo>
                          <a:pt x="-172" y="959"/>
                          <a:pt x="111" y="323"/>
                          <a:pt x="676" y="111"/>
                        </a:cubicBezTo>
                        <a:cubicBezTo>
                          <a:pt x="1242" y="-172"/>
                          <a:pt x="1879" y="111"/>
                          <a:pt x="2090" y="677"/>
                        </a:cubicBezTo>
                        <a:cubicBezTo>
                          <a:pt x="14181" y="27048"/>
                          <a:pt x="23513" y="54834"/>
                          <a:pt x="29805" y="83185"/>
                        </a:cubicBezTo>
                        <a:cubicBezTo>
                          <a:pt x="29947" y="83750"/>
                          <a:pt x="29593" y="84387"/>
                          <a:pt x="28957" y="84457"/>
                        </a:cubicBezTo>
                        <a:cubicBezTo>
                          <a:pt x="28886" y="84457"/>
                          <a:pt x="28816" y="84457"/>
                          <a:pt x="28745" y="8445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" name="Google Shape;191;p3"/>
                  <p:cNvSpPr/>
                  <p:nvPr/>
                </p:nvSpPr>
                <p:spPr>
                  <a:xfrm>
                    <a:off x="6462483" y="2130151"/>
                    <a:ext cx="15380" cy="10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80" h="107536" extrusionOk="0">
                        <a:moveTo>
                          <a:pt x="1091" y="107536"/>
                        </a:moveTo>
                        <a:cubicBezTo>
                          <a:pt x="1091" y="107536"/>
                          <a:pt x="880" y="107536"/>
                          <a:pt x="809" y="107536"/>
                        </a:cubicBezTo>
                        <a:cubicBezTo>
                          <a:pt x="243" y="107395"/>
                          <a:pt x="-110" y="106759"/>
                          <a:pt x="31" y="106193"/>
                        </a:cubicBezTo>
                        <a:cubicBezTo>
                          <a:pt x="9010" y="71903"/>
                          <a:pt x="13464" y="36482"/>
                          <a:pt x="13252" y="1060"/>
                        </a:cubicBezTo>
                        <a:cubicBezTo>
                          <a:pt x="13252" y="495"/>
                          <a:pt x="13747" y="0"/>
                          <a:pt x="14313" y="0"/>
                        </a:cubicBezTo>
                        <a:lnTo>
                          <a:pt x="14313" y="0"/>
                        </a:lnTo>
                        <a:cubicBezTo>
                          <a:pt x="14878" y="0"/>
                          <a:pt x="15373" y="495"/>
                          <a:pt x="15373" y="1060"/>
                        </a:cubicBezTo>
                        <a:cubicBezTo>
                          <a:pt x="15585" y="36694"/>
                          <a:pt x="11131" y="72256"/>
                          <a:pt x="2081" y="106759"/>
                        </a:cubicBezTo>
                        <a:cubicBezTo>
                          <a:pt x="1940" y="107253"/>
                          <a:pt x="1516" y="107536"/>
                          <a:pt x="1021" y="10753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6472357" y="2144210"/>
                    <a:ext cx="54999" cy="97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99" h="97294" extrusionOk="0">
                        <a:moveTo>
                          <a:pt x="1045" y="97295"/>
                        </a:moveTo>
                        <a:cubicBezTo>
                          <a:pt x="1045" y="97295"/>
                          <a:pt x="621" y="97295"/>
                          <a:pt x="479" y="97083"/>
                        </a:cubicBezTo>
                        <a:cubicBezTo>
                          <a:pt x="-16" y="96729"/>
                          <a:pt x="-157" y="96093"/>
                          <a:pt x="196" y="95598"/>
                        </a:cubicBezTo>
                        <a:cubicBezTo>
                          <a:pt x="20063" y="65408"/>
                          <a:pt x="37809" y="33452"/>
                          <a:pt x="52939" y="646"/>
                        </a:cubicBezTo>
                        <a:cubicBezTo>
                          <a:pt x="53222" y="81"/>
                          <a:pt x="53858" y="-131"/>
                          <a:pt x="54353" y="81"/>
                        </a:cubicBezTo>
                        <a:cubicBezTo>
                          <a:pt x="54919" y="363"/>
                          <a:pt x="55131" y="1000"/>
                          <a:pt x="54919" y="1495"/>
                        </a:cubicBezTo>
                        <a:cubicBezTo>
                          <a:pt x="39789" y="34441"/>
                          <a:pt x="21972" y="66469"/>
                          <a:pt x="2035" y="96729"/>
                        </a:cubicBezTo>
                        <a:cubicBezTo>
                          <a:pt x="1822" y="97012"/>
                          <a:pt x="1469" y="97224"/>
                          <a:pt x="1116" y="9722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6482557" y="2174940"/>
                    <a:ext cx="67378" cy="63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378" h="63312" extrusionOk="0">
                        <a:moveTo>
                          <a:pt x="1096" y="63313"/>
                        </a:moveTo>
                        <a:cubicBezTo>
                          <a:pt x="1096" y="63313"/>
                          <a:pt x="530" y="63171"/>
                          <a:pt x="318" y="62959"/>
                        </a:cubicBezTo>
                        <a:cubicBezTo>
                          <a:pt x="-106" y="62535"/>
                          <a:pt x="-106" y="61828"/>
                          <a:pt x="318" y="61404"/>
                        </a:cubicBezTo>
                        <a:lnTo>
                          <a:pt x="65505" y="318"/>
                        </a:lnTo>
                        <a:cubicBezTo>
                          <a:pt x="65929" y="-106"/>
                          <a:pt x="66636" y="-106"/>
                          <a:pt x="67060" y="318"/>
                        </a:cubicBezTo>
                        <a:cubicBezTo>
                          <a:pt x="67484" y="742"/>
                          <a:pt x="67484" y="1449"/>
                          <a:pt x="67060" y="1874"/>
                        </a:cubicBezTo>
                        <a:lnTo>
                          <a:pt x="1874" y="62959"/>
                        </a:lnTo>
                        <a:cubicBezTo>
                          <a:pt x="1874" y="62959"/>
                          <a:pt x="1379" y="63242"/>
                          <a:pt x="1096" y="6324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4" name="Google Shape;194;p3"/>
              <p:cNvGrpSpPr/>
              <p:nvPr/>
            </p:nvGrpSpPr>
            <p:grpSpPr>
              <a:xfrm>
                <a:off x="6164698" y="2154226"/>
                <a:ext cx="304696" cy="105095"/>
                <a:chOff x="6164698" y="2154226"/>
                <a:chExt cx="304696" cy="105095"/>
              </a:xfrm>
            </p:grpSpPr>
            <p:sp>
              <p:nvSpPr>
                <p:cNvPr id="195" name="Google Shape;195;p3"/>
                <p:cNvSpPr/>
                <p:nvPr/>
              </p:nvSpPr>
              <p:spPr>
                <a:xfrm>
                  <a:off x="6164698" y="2154226"/>
                  <a:ext cx="304696" cy="10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96" h="105095" extrusionOk="0">
                      <a:moveTo>
                        <a:pt x="303543" y="104955"/>
                      </a:moveTo>
                      <a:cubicBezTo>
                        <a:pt x="306654" y="91946"/>
                        <a:pt x="303331" y="77028"/>
                        <a:pt x="295271" y="67766"/>
                      </a:cubicBezTo>
                      <a:cubicBezTo>
                        <a:pt x="287211" y="58504"/>
                        <a:pt x="275333" y="54120"/>
                        <a:pt x="264940" y="58787"/>
                      </a:cubicBezTo>
                      <a:cubicBezTo>
                        <a:pt x="260910" y="34607"/>
                        <a:pt x="245497" y="13892"/>
                        <a:pt x="226266" y="6821"/>
                      </a:cubicBezTo>
                      <a:cubicBezTo>
                        <a:pt x="207036" y="-249"/>
                        <a:pt x="184765" y="6256"/>
                        <a:pt x="170554" y="23648"/>
                      </a:cubicBezTo>
                      <a:cubicBezTo>
                        <a:pt x="167726" y="18134"/>
                        <a:pt x="162494" y="14669"/>
                        <a:pt x="157263" y="14740"/>
                      </a:cubicBezTo>
                      <a:cubicBezTo>
                        <a:pt x="151960" y="14740"/>
                        <a:pt x="145879" y="17639"/>
                        <a:pt x="143193" y="23224"/>
                      </a:cubicBezTo>
                      <a:cubicBezTo>
                        <a:pt x="131739" y="2226"/>
                        <a:pt x="107560" y="-4844"/>
                        <a:pt x="88046" y="3286"/>
                      </a:cubicBezTo>
                      <a:cubicBezTo>
                        <a:pt x="68532" y="11417"/>
                        <a:pt x="52554" y="31567"/>
                        <a:pt x="44706" y="54969"/>
                      </a:cubicBezTo>
                      <a:cubicBezTo>
                        <a:pt x="33394" y="49101"/>
                        <a:pt x="19396" y="52141"/>
                        <a:pt x="10346" y="62392"/>
                      </a:cubicBezTo>
                      <a:cubicBezTo>
                        <a:pt x="1296" y="72644"/>
                        <a:pt x="-2310" y="89471"/>
                        <a:pt x="1508" y="103823"/>
                      </a:cubicBezTo>
                      <a:cubicBezTo>
                        <a:pt x="1861" y="103823"/>
                        <a:pt x="3346" y="104177"/>
                        <a:pt x="3700" y="104177"/>
                      </a:cubicBezTo>
                      <a:lnTo>
                        <a:pt x="303543" y="10509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96" name="Google Shape;196;p3"/>
                <p:cNvGrpSpPr/>
                <p:nvPr/>
              </p:nvGrpSpPr>
              <p:grpSpPr>
                <a:xfrm>
                  <a:off x="6182317" y="2168695"/>
                  <a:ext cx="261280" cy="82072"/>
                  <a:chOff x="6182317" y="2168695"/>
                  <a:chExt cx="261280" cy="82072"/>
                </a:xfrm>
              </p:grpSpPr>
              <p:sp>
                <p:nvSpPr>
                  <p:cNvPr id="197" name="Google Shape;197;p3"/>
                  <p:cNvSpPr/>
                  <p:nvPr/>
                </p:nvSpPr>
                <p:spPr>
                  <a:xfrm>
                    <a:off x="6256361" y="2168695"/>
                    <a:ext cx="59930" cy="82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930" h="82072" extrusionOk="0">
                        <a:moveTo>
                          <a:pt x="58882" y="82072"/>
                        </a:moveTo>
                        <a:cubicBezTo>
                          <a:pt x="58882" y="82072"/>
                          <a:pt x="58246" y="81931"/>
                          <a:pt x="58034" y="81648"/>
                        </a:cubicBezTo>
                        <a:lnTo>
                          <a:pt x="201" y="1685"/>
                        </a:lnTo>
                        <a:cubicBezTo>
                          <a:pt x="-153" y="1190"/>
                          <a:pt x="-12" y="554"/>
                          <a:pt x="412" y="200"/>
                        </a:cubicBezTo>
                        <a:cubicBezTo>
                          <a:pt x="907" y="-153"/>
                          <a:pt x="1544" y="-12"/>
                          <a:pt x="1897" y="412"/>
                        </a:cubicBezTo>
                        <a:lnTo>
                          <a:pt x="59731" y="80375"/>
                        </a:lnTo>
                        <a:cubicBezTo>
                          <a:pt x="60084" y="80870"/>
                          <a:pt x="59943" y="81507"/>
                          <a:pt x="59518" y="81860"/>
                        </a:cubicBezTo>
                        <a:cubicBezTo>
                          <a:pt x="59307" y="82001"/>
                          <a:pt x="59094" y="82072"/>
                          <a:pt x="58882" y="820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" name="Google Shape;198;p3"/>
                  <p:cNvSpPr/>
                  <p:nvPr/>
                </p:nvSpPr>
                <p:spPr>
                  <a:xfrm>
                    <a:off x="6321253" y="2177874"/>
                    <a:ext cx="4242" cy="70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2" h="70347" extrusionOk="0">
                        <a:moveTo>
                          <a:pt x="3111" y="70347"/>
                        </a:moveTo>
                        <a:cubicBezTo>
                          <a:pt x="2545" y="70347"/>
                          <a:pt x="2051" y="69853"/>
                          <a:pt x="2051" y="69287"/>
                        </a:cubicBezTo>
                        <a:lnTo>
                          <a:pt x="0" y="1131"/>
                        </a:lnTo>
                        <a:cubicBezTo>
                          <a:pt x="0" y="566"/>
                          <a:pt x="424" y="0"/>
                          <a:pt x="1061" y="0"/>
                        </a:cubicBezTo>
                        <a:cubicBezTo>
                          <a:pt x="1768" y="0"/>
                          <a:pt x="2192" y="424"/>
                          <a:pt x="2192" y="1060"/>
                        </a:cubicBezTo>
                        <a:lnTo>
                          <a:pt x="4242" y="69216"/>
                        </a:lnTo>
                        <a:cubicBezTo>
                          <a:pt x="4242" y="69782"/>
                          <a:pt x="3818" y="70347"/>
                          <a:pt x="3182" y="70347"/>
                        </a:cubicBezTo>
                        <a:lnTo>
                          <a:pt x="3182" y="70347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3"/>
                  <p:cNvSpPr/>
                  <p:nvPr/>
                </p:nvSpPr>
                <p:spPr>
                  <a:xfrm>
                    <a:off x="6333829" y="2173835"/>
                    <a:ext cx="57568" cy="73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68" h="73608" extrusionOk="0">
                        <a:moveTo>
                          <a:pt x="1069" y="73609"/>
                        </a:moveTo>
                        <a:cubicBezTo>
                          <a:pt x="1069" y="73609"/>
                          <a:pt x="574" y="73538"/>
                          <a:pt x="433" y="73397"/>
                        </a:cubicBezTo>
                        <a:cubicBezTo>
                          <a:pt x="-62" y="73043"/>
                          <a:pt x="-133" y="72336"/>
                          <a:pt x="221" y="71841"/>
                        </a:cubicBezTo>
                        <a:lnTo>
                          <a:pt x="55580" y="433"/>
                        </a:lnTo>
                        <a:cubicBezTo>
                          <a:pt x="55933" y="-62"/>
                          <a:pt x="56641" y="-132"/>
                          <a:pt x="57135" y="221"/>
                        </a:cubicBezTo>
                        <a:cubicBezTo>
                          <a:pt x="57630" y="574"/>
                          <a:pt x="57701" y="1281"/>
                          <a:pt x="57347" y="1776"/>
                        </a:cubicBezTo>
                        <a:lnTo>
                          <a:pt x="1988" y="73184"/>
                        </a:lnTo>
                        <a:cubicBezTo>
                          <a:pt x="1988" y="73184"/>
                          <a:pt x="1423" y="73609"/>
                          <a:pt x="1140" y="7360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6350775" y="2221112"/>
                    <a:ext cx="92822" cy="27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22" h="27533" extrusionOk="0">
                        <a:moveTo>
                          <a:pt x="1092" y="27534"/>
                        </a:moveTo>
                        <a:cubicBezTo>
                          <a:pt x="597" y="27534"/>
                          <a:pt x="173" y="27251"/>
                          <a:pt x="31" y="26756"/>
                        </a:cubicBezTo>
                        <a:cubicBezTo>
                          <a:pt x="-110" y="26190"/>
                          <a:pt x="243" y="25554"/>
                          <a:pt x="809" y="25413"/>
                        </a:cubicBezTo>
                        <a:lnTo>
                          <a:pt x="91447" y="31"/>
                        </a:lnTo>
                        <a:cubicBezTo>
                          <a:pt x="92013" y="-110"/>
                          <a:pt x="92650" y="243"/>
                          <a:pt x="92791" y="809"/>
                        </a:cubicBezTo>
                        <a:cubicBezTo>
                          <a:pt x="92932" y="1374"/>
                          <a:pt x="92579" y="2011"/>
                          <a:pt x="92013" y="2152"/>
                        </a:cubicBezTo>
                        <a:lnTo>
                          <a:pt x="1374" y="27534"/>
                        </a:lnTo>
                        <a:cubicBezTo>
                          <a:pt x="1374" y="27534"/>
                          <a:pt x="1163" y="27534"/>
                          <a:pt x="1092" y="275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" name="Google Shape;201;p3"/>
                  <p:cNvSpPr/>
                  <p:nvPr/>
                </p:nvSpPr>
                <p:spPr>
                  <a:xfrm>
                    <a:off x="6182317" y="2224297"/>
                    <a:ext cx="104655" cy="25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655" h="25903" extrusionOk="0">
                        <a:moveTo>
                          <a:pt x="103657" y="25904"/>
                        </a:moveTo>
                        <a:cubicBezTo>
                          <a:pt x="103657" y="25904"/>
                          <a:pt x="103515" y="25904"/>
                          <a:pt x="103374" y="25904"/>
                        </a:cubicBezTo>
                        <a:lnTo>
                          <a:pt x="857" y="2149"/>
                        </a:lnTo>
                        <a:cubicBezTo>
                          <a:pt x="292" y="2007"/>
                          <a:pt x="-62" y="1441"/>
                          <a:pt x="9" y="876"/>
                        </a:cubicBezTo>
                        <a:cubicBezTo>
                          <a:pt x="150" y="310"/>
                          <a:pt x="716" y="-114"/>
                          <a:pt x="1282" y="27"/>
                        </a:cubicBezTo>
                        <a:lnTo>
                          <a:pt x="103798" y="23783"/>
                        </a:lnTo>
                        <a:cubicBezTo>
                          <a:pt x="104363" y="23924"/>
                          <a:pt x="104717" y="24490"/>
                          <a:pt x="104646" y="25056"/>
                        </a:cubicBezTo>
                        <a:cubicBezTo>
                          <a:pt x="104505" y="25551"/>
                          <a:pt x="104081" y="25904"/>
                          <a:pt x="103586" y="2590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58063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-299700" y="-558567"/>
            <a:ext cx="1366400" cy="1366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F8B026">
              <a:alpha val="61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436" name="Google Shape;436;p6"/>
          <p:cNvGrpSpPr/>
          <p:nvPr/>
        </p:nvGrpSpPr>
        <p:grpSpPr>
          <a:xfrm>
            <a:off x="-299677" y="-84007"/>
            <a:ext cx="12906981" cy="7280279"/>
            <a:chOff x="-224758" y="-63006"/>
            <a:chExt cx="9680236" cy="5460209"/>
          </a:xfrm>
        </p:grpSpPr>
        <p:grpSp>
          <p:nvGrpSpPr>
            <p:cNvPr id="437" name="Google Shape;437;p6"/>
            <p:cNvGrpSpPr/>
            <p:nvPr/>
          </p:nvGrpSpPr>
          <p:grpSpPr>
            <a:xfrm rot="-6058316">
              <a:off x="8265751" y="85689"/>
              <a:ext cx="1051474" cy="907617"/>
              <a:chOff x="3610698" y="4939881"/>
              <a:chExt cx="262253" cy="226384"/>
            </a:xfrm>
          </p:grpSpPr>
          <p:grpSp>
            <p:nvGrpSpPr>
              <p:cNvPr id="438" name="Google Shape;438;p6"/>
              <p:cNvGrpSpPr/>
              <p:nvPr/>
            </p:nvGrpSpPr>
            <p:grpSpPr>
              <a:xfrm>
                <a:off x="3661309" y="4939881"/>
                <a:ext cx="211642" cy="226384"/>
                <a:chOff x="3661309" y="4939881"/>
                <a:chExt cx="211642" cy="226384"/>
              </a:xfrm>
            </p:grpSpPr>
            <p:sp>
              <p:nvSpPr>
                <p:cNvPr id="439" name="Google Shape;439;p6"/>
                <p:cNvSpPr/>
                <p:nvPr/>
              </p:nvSpPr>
              <p:spPr>
                <a:xfrm>
                  <a:off x="3661309" y="4939881"/>
                  <a:ext cx="211642" cy="226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42" h="226384" extrusionOk="0">
                      <a:moveTo>
                        <a:pt x="122484" y="226172"/>
                      </a:moveTo>
                      <a:cubicBezTo>
                        <a:pt x="80770" y="197609"/>
                        <a:pt x="42733" y="163673"/>
                        <a:pt x="9645" y="125423"/>
                      </a:cubicBezTo>
                      <a:cubicBezTo>
                        <a:pt x="3211" y="117929"/>
                        <a:pt x="-3364" y="107395"/>
                        <a:pt x="1939" y="99052"/>
                      </a:cubicBezTo>
                      <a:cubicBezTo>
                        <a:pt x="4979" y="94244"/>
                        <a:pt x="11271" y="92265"/>
                        <a:pt x="16927" y="92830"/>
                      </a:cubicBezTo>
                      <a:cubicBezTo>
                        <a:pt x="22583" y="93396"/>
                        <a:pt x="27815" y="96082"/>
                        <a:pt x="32835" y="98911"/>
                      </a:cubicBezTo>
                      <a:cubicBezTo>
                        <a:pt x="60479" y="114677"/>
                        <a:pt x="84942" y="136029"/>
                        <a:pt x="104243" y="161340"/>
                      </a:cubicBezTo>
                      <a:cubicBezTo>
                        <a:pt x="81619" y="131079"/>
                        <a:pt x="58995" y="99759"/>
                        <a:pt x="47399" y="63843"/>
                      </a:cubicBezTo>
                      <a:cubicBezTo>
                        <a:pt x="44501" y="54793"/>
                        <a:pt x="42380" y="45107"/>
                        <a:pt x="44784" y="35916"/>
                      </a:cubicBezTo>
                      <a:cubicBezTo>
                        <a:pt x="47258" y="26795"/>
                        <a:pt x="55530" y="18594"/>
                        <a:pt x="65004" y="19230"/>
                      </a:cubicBezTo>
                      <a:cubicBezTo>
                        <a:pt x="75609" y="20008"/>
                        <a:pt x="82467" y="30543"/>
                        <a:pt x="87346" y="40016"/>
                      </a:cubicBezTo>
                      <a:cubicBezTo>
                        <a:pt x="105799" y="75509"/>
                        <a:pt x="122272" y="112061"/>
                        <a:pt x="136695" y="149391"/>
                      </a:cubicBezTo>
                      <a:cubicBezTo>
                        <a:pt x="119444" y="109728"/>
                        <a:pt x="113434" y="65257"/>
                        <a:pt x="119727" y="22483"/>
                      </a:cubicBezTo>
                      <a:cubicBezTo>
                        <a:pt x="121141" y="12797"/>
                        <a:pt x="125312" y="1131"/>
                        <a:pt x="134998" y="71"/>
                      </a:cubicBezTo>
                      <a:cubicBezTo>
                        <a:pt x="140725" y="-566"/>
                        <a:pt x="146240" y="3182"/>
                        <a:pt x="149350" y="7989"/>
                      </a:cubicBezTo>
                      <a:cubicBezTo>
                        <a:pt x="152461" y="12797"/>
                        <a:pt x="153663" y="18594"/>
                        <a:pt x="154653" y="24321"/>
                      </a:cubicBezTo>
                      <a:cubicBezTo>
                        <a:pt x="160450" y="56914"/>
                        <a:pt x="163066" y="90073"/>
                        <a:pt x="162430" y="123161"/>
                      </a:cubicBezTo>
                      <a:cubicBezTo>
                        <a:pt x="163208" y="96931"/>
                        <a:pt x="169147" y="70842"/>
                        <a:pt x="178833" y="46450"/>
                      </a:cubicBezTo>
                      <a:cubicBezTo>
                        <a:pt x="181661" y="39239"/>
                        <a:pt x="186115" y="31179"/>
                        <a:pt x="193751" y="29977"/>
                      </a:cubicBezTo>
                      <a:cubicBezTo>
                        <a:pt x="201033" y="28775"/>
                        <a:pt x="207961" y="34855"/>
                        <a:pt x="210295" y="41926"/>
                      </a:cubicBezTo>
                      <a:cubicBezTo>
                        <a:pt x="212628" y="48996"/>
                        <a:pt x="211497" y="56631"/>
                        <a:pt x="210153" y="63913"/>
                      </a:cubicBezTo>
                      <a:cubicBezTo>
                        <a:pt x="200326" y="118212"/>
                        <a:pt x="182297" y="170601"/>
                        <a:pt x="164339" y="222779"/>
                      </a:cubicBezTo>
                      <a:cubicBezTo>
                        <a:pt x="151189" y="225041"/>
                        <a:pt x="135705" y="224122"/>
                        <a:pt x="122484" y="22638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40" name="Google Shape;440;p6"/>
                <p:cNvGrpSpPr/>
                <p:nvPr/>
              </p:nvGrpSpPr>
              <p:grpSpPr>
                <a:xfrm>
                  <a:off x="3675141" y="4955710"/>
                  <a:ext cx="185322" cy="181567"/>
                  <a:chOff x="3675141" y="4955710"/>
                  <a:chExt cx="185322" cy="181567"/>
                </a:xfrm>
              </p:grpSpPr>
              <p:sp>
                <p:nvSpPr>
                  <p:cNvPr id="441" name="Google Shape;441;p6"/>
                  <p:cNvSpPr/>
                  <p:nvPr/>
                </p:nvSpPr>
                <p:spPr>
                  <a:xfrm>
                    <a:off x="3675141" y="5043897"/>
                    <a:ext cx="109040" cy="93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040" h="93380" extrusionOk="0">
                        <a:moveTo>
                          <a:pt x="107945" y="93380"/>
                        </a:moveTo>
                        <a:cubicBezTo>
                          <a:pt x="107945" y="93380"/>
                          <a:pt x="107379" y="93239"/>
                          <a:pt x="107167" y="93027"/>
                        </a:cubicBezTo>
                        <a:cubicBezTo>
                          <a:pt x="74998" y="59090"/>
                          <a:pt x="39082" y="28406"/>
                          <a:pt x="479" y="1964"/>
                        </a:cubicBezTo>
                        <a:cubicBezTo>
                          <a:pt x="-16" y="1611"/>
                          <a:pt x="-157" y="974"/>
                          <a:pt x="196" y="479"/>
                        </a:cubicBezTo>
                        <a:cubicBezTo>
                          <a:pt x="550" y="-16"/>
                          <a:pt x="1186" y="-157"/>
                          <a:pt x="1681" y="196"/>
                        </a:cubicBezTo>
                        <a:cubicBezTo>
                          <a:pt x="40425" y="26780"/>
                          <a:pt x="76412" y="57535"/>
                          <a:pt x="108722" y="91542"/>
                        </a:cubicBezTo>
                        <a:cubicBezTo>
                          <a:pt x="109147" y="91966"/>
                          <a:pt x="109147" y="92673"/>
                          <a:pt x="108722" y="93098"/>
                        </a:cubicBezTo>
                        <a:cubicBezTo>
                          <a:pt x="108510" y="93310"/>
                          <a:pt x="108227" y="93380"/>
                          <a:pt x="107945" y="9338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6"/>
                  <p:cNvSpPr/>
                  <p:nvPr/>
                </p:nvSpPr>
                <p:spPr>
                  <a:xfrm>
                    <a:off x="3721078" y="4977067"/>
                    <a:ext cx="71446" cy="15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446" h="159504" extrusionOk="0">
                        <a:moveTo>
                          <a:pt x="70421" y="159504"/>
                        </a:moveTo>
                        <a:cubicBezTo>
                          <a:pt x="69926" y="159504"/>
                          <a:pt x="69502" y="159221"/>
                          <a:pt x="69360" y="158726"/>
                        </a:cubicBezTo>
                        <a:cubicBezTo>
                          <a:pt x="53241" y="103580"/>
                          <a:pt x="29980" y="50695"/>
                          <a:pt x="144" y="1629"/>
                        </a:cubicBezTo>
                        <a:cubicBezTo>
                          <a:pt x="-139" y="1134"/>
                          <a:pt x="3" y="427"/>
                          <a:pt x="498" y="144"/>
                        </a:cubicBezTo>
                        <a:cubicBezTo>
                          <a:pt x="993" y="-139"/>
                          <a:pt x="1699" y="3"/>
                          <a:pt x="1982" y="498"/>
                        </a:cubicBezTo>
                        <a:cubicBezTo>
                          <a:pt x="31889" y="49776"/>
                          <a:pt x="55291" y="102802"/>
                          <a:pt x="71411" y="158161"/>
                        </a:cubicBezTo>
                        <a:cubicBezTo>
                          <a:pt x="71552" y="158726"/>
                          <a:pt x="71269" y="159363"/>
                          <a:pt x="70704" y="159504"/>
                        </a:cubicBezTo>
                        <a:cubicBezTo>
                          <a:pt x="70633" y="159504"/>
                          <a:pt x="70492" y="159504"/>
                          <a:pt x="70421" y="15950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6"/>
                  <p:cNvSpPr/>
                  <p:nvPr/>
                </p:nvSpPr>
                <p:spPr>
                  <a:xfrm>
                    <a:off x="3801327" y="4955710"/>
                    <a:ext cx="9092" cy="178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92" h="178174" extrusionOk="0">
                        <a:moveTo>
                          <a:pt x="6929" y="178104"/>
                        </a:moveTo>
                        <a:cubicBezTo>
                          <a:pt x="6929" y="178104"/>
                          <a:pt x="6929" y="178104"/>
                          <a:pt x="6929" y="178104"/>
                        </a:cubicBezTo>
                        <a:cubicBezTo>
                          <a:pt x="6363" y="178104"/>
                          <a:pt x="5868" y="177538"/>
                          <a:pt x="5868" y="176972"/>
                        </a:cubicBezTo>
                        <a:cubicBezTo>
                          <a:pt x="8343" y="118503"/>
                          <a:pt x="6363" y="59397"/>
                          <a:pt x="0" y="1209"/>
                        </a:cubicBezTo>
                        <a:cubicBezTo>
                          <a:pt x="0" y="644"/>
                          <a:pt x="353" y="78"/>
                          <a:pt x="990" y="8"/>
                        </a:cubicBezTo>
                        <a:cubicBezTo>
                          <a:pt x="1555" y="-63"/>
                          <a:pt x="2121" y="361"/>
                          <a:pt x="2192" y="998"/>
                        </a:cubicBezTo>
                        <a:cubicBezTo>
                          <a:pt x="8555" y="59255"/>
                          <a:pt x="10534" y="118503"/>
                          <a:pt x="8060" y="177114"/>
                        </a:cubicBezTo>
                        <a:cubicBezTo>
                          <a:pt x="8060" y="177679"/>
                          <a:pt x="7565" y="178174"/>
                          <a:pt x="6999" y="17817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6"/>
                  <p:cNvSpPr/>
                  <p:nvPr/>
                </p:nvSpPr>
                <p:spPr>
                  <a:xfrm>
                    <a:off x="3818688" y="4979513"/>
                    <a:ext cx="41775" cy="141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75" h="141221" extrusionOk="0">
                        <a:moveTo>
                          <a:pt x="1092" y="141221"/>
                        </a:moveTo>
                        <a:cubicBezTo>
                          <a:pt x="1092" y="141221"/>
                          <a:pt x="880" y="141221"/>
                          <a:pt x="809" y="141221"/>
                        </a:cubicBezTo>
                        <a:cubicBezTo>
                          <a:pt x="243" y="141080"/>
                          <a:pt x="-110" y="140443"/>
                          <a:pt x="31" y="139878"/>
                        </a:cubicBezTo>
                        <a:lnTo>
                          <a:pt x="39624" y="809"/>
                        </a:lnTo>
                        <a:cubicBezTo>
                          <a:pt x="39765" y="244"/>
                          <a:pt x="40401" y="-110"/>
                          <a:pt x="40967" y="31"/>
                        </a:cubicBezTo>
                        <a:cubicBezTo>
                          <a:pt x="41533" y="173"/>
                          <a:pt x="41886" y="809"/>
                          <a:pt x="41745" y="1375"/>
                        </a:cubicBezTo>
                        <a:lnTo>
                          <a:pt x="2152" y="140443"/>
                        </a:lnTo>
                        <a:cubicBezTo>
                          <a:pt x="2011" y="140938"/>
                          <a:pt x="1587" y="141221"/>
                          <a:pt x="1092" y="1412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45" name="Google Shape;445;p6"/>
              <p:cNvGrpSpPr/>
              <p:nvPr/>
            </p:nvGrpSpPr>
            <p:grpSpPr>
              <a:xfrm>
                <a:off x="3610698" y="5018962"/>
                <a:ext cx="140791" cy="143485"/>
                <a:chOff x="3610698" y="5018962"/>
                <a:chExt cx="140791" cy="143485"/>
              </a:xfrm>
            </p:grpSpPr>
            <p:sp>
              <p:nvSpPr>
                <p:cNvPr id="446" name="Google Shape;446;p6"/>
                <p:cNvSpPr/>
                <p:nvPr/>
              </p:nvSpPr>
              <p:spPr>
                <a:xfrm>
                  <a:off x="3610698" y="5018962"/>
                  <a:ext cx="140791" cy="14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91" h="143485" extrusionOk="0">
                      <a:moveTo>
                        <a:pt x="53115" y="137829"/>
                      </a:moveTo>
                      <a:cubicBezTo>
                        <a:pt x="32824" y="112660"/>
                        <a:pt x="15856" y="84874"/>
                        <a:pt x="2705" y="55321"/>
                      </a:cubicBezTo>
                      <a:cubicBezTo>
                        <a:pt x="160" y="49595"/>
                        <a:pt x="-1890" y="41888"/>
                        <a:pt x="2847" y="37787"/>
                      </a:cubicBezTo>
                      <a:cubicBezTo>
                        <a:pt x="5604" y="35384"/>
                        <a:pt x="9846" y="35313"/>
                        <a:pt x="13169" y="36727"/>
                      </a:cubicBezTo>
                      <a:cubicBezTo>
                        <a:pt x="16492" y="38141"/>
                        <a:pt x="19250" y="40757"/>
                        <a:pt x="21724" y="43373"/>
                      </a:cubicBezTo>
                      <a:cubicBezTo>
                        <a:pt x="35723" y="58078"/>
                        <a:pt x="46752" y="75683"/>
                        <a:pt x="53893" y="94772"/>
                      </a:cubicBezTo>
                      <a:cubicBezTo>
                        <a:pt x="45621" y="72077"/>
                        <a:pt x="37561" y="48746"/>
                        <a:pt x="37137" y="24637"/>
                      </a:cubicBezTo>
                      <a:cubicBezTo>
                        <a:pt x="37066" y="18557"/>
                        <a:pt x="37490" y="12264"/>
                        <a:pt x="40672" y="7103"/>
                      </a:cubicBezTo>
                      <a:cubicBezTo>
                        <a:pt x="43853" y="1942"/>
                        <a:pt x="50499" y="-1523"/>
                        <a:pt x="56156" y="669"/>
                      </a:cubicBezTo>
                      <a:cubicBezTo>
                        <a:pt x="62519" y="3073"/>
                        <a:pt x="64710" y="10850"/>
                        <a:pt x="65983" y="17496"/>
                      </a:cubicBezTo>
                      <a:cubicBezTo>
                        <a:pt x="70720" y="42595"/>
                        <a:pt x="74043" y="67977"/>
                        <a:pt x="75952" y="93500"/>
                      </a:cubicBezTo>
                      <a:cubicBezTo>
                        <a:pt x="72770" y="66068"/>
                        <a:pt x="77295" y="37716"/>
                        <a:pt x="89031" y="12759"/>
                      </a:cubicBezTo>
                      <a:cubicBezTo>
                        <a:pt x="91647" y="7103"/>
                        <a:pt x="96384" y="740"/>
                        <a:pt x="102535" y="1871"/>
                      </a:cubicBezTo>
                      <a:cubicBezTo>
                        <a:pt x="106141" y="2507"/>
                        <a:pt x="108828" y="5831"/>
                        <a:pt x="109818" y="9366"/>
                      </a:cubicBezTo>
                      <a:cubicBezTo>
                        <a:pt x="110807" y="12901"/>
                        <a:pt x="110454" y="16648"/>
                        <a:pt x="110030" y="20324"/>
                      </a:cubicBezTo>
                      <a:cubicBezTo>
                        <a:pt x="107555" y="41322"/>
                        <a:pt x="103030" y="62108"/>
                        <a:pt x="96526" y="82188"/>
                      </a:cubicBezTo>
                      <a:cubicBezTo>
                        <a:pt x="101828" y="66280"/>
                        <a:pt x="110312" y="51432"/>
                        <a:pt x="120705" y="38282"/>
                      </a:cubicBezTo>
                      <a:cubicBezTo>
                        <a:pt x="123816" y="34394"/>
                        <a:pt x="127988" y="30293"/>
                        <a:pt x="132866" y="30929"/>
                      </a:cubicBezTo>
                      <a:cubicBezTo>
                        <a:pt x="137532" y="31565"/>
                        <a:pt x="140643" y="36585"/>
                        <a:pt x="140785" y="41322"/>
                      </a:cubicBezTo>
                      <a:cubicBezTo>
                        <a:pt x="140926" y="46060"/>
                        <a:pt x="138805" y="50514"/>
                        <a:pt x="136613" y="54756"/>
                      </a:cubicBezTo>
                      <a:cubicBezTo>
                        <a:pt x="120564" y="86147"/>
                        <a:pt x="99849" y="114852"/>
                        <a:pt x="79204" y="143485"/>
                      </a:cubicBezTo>
                      <a:cubicBezTo>
                        <a:pt x="70720" y="142425"/>
                        <a:pt x="61387" y="139031"/>
                        <a:pt x="52974" y="1379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47" name="Google Shape;447;p6"/>
                <p:cNvGrpSpPr/>
                <p:nvPr/>
              </p:nvGrpSpPr>
              <p:grpSpPr>
                <a:xfrm>
                  <a:off x="3619328" y="5029286"/>
                  <a:ext cx="126077" cy="112728"/>
                  <a:chOff x="3619328" y="5029286"/>
                  <a:chExt cx="126077" cy="112728"/>
                </a:xfrm>
              </p:grpSpPr>
              <p:sp>
                <p:nvSpPr>
                  <p:cNvPr id="448" name="Google Shape;448;p6"/>
                  <p:cNvSpPr/>
                  <p:nvPr/>
                </p:nvSpPr>
                <p:spPr>
                  <a:xfrm>
                    <a:off x="3619328" y="5061755"/>
                    <a:ext cx="50677" cy="77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77" h="77714" extrusionOk="0">
                        <a:moveTo>
                          <a:pt x="49576" y="77715"/>
                        </a:moveTo>
                        <a:cubicBezTo>
                          <a:pt x="49151" y="77715"/>
                          <a:pt x="48798" y="77503"/>
                          <a:pt x="48586" y="77149"/>
                        </a:cubicBezTo>
                        <a:cubicBezTo>
                          <a:pt x="35153" y="50424"/>
                          <a:pt x="18891" y="25113"/>
                          <a:pt x="226" y="1782"/>
                        </a:cubicBezTo>
                        <a:cubicBezTo>
                          <a:pt x="-127" y="1287"/>
                          <a:pt x="-56" y="651"/>
                          <a:pt x="368" y="226"/>
                        </a:cubicBezTo>
                        <a:cubicBezTo>
                          <a:pt x="863" y="-127"/>
                          <a:pt x="1499" y="-56"/>
                          <a:pt x="1923" y="368"/>
                        </a:cubicBezTo>
                        <a:cubicBezTo>
                          <a:pt x="20730" y="23770"/>
                          <a:pt x="37062" y="49293"/>
                          <a:pt x="50566" y="76089"/>
                        </a:cubicBezTo>
                        <a:cubicBezTo>
                          <a:pt x="50848" y="76654"/>
                          <a:pt x="50566" y="77291"/>
                          <a:pt x="50071" y="77573"/>
                        </a:cubicBezTo>
                        <a:cubicBezTo>
                          <a:pt x="49929" y="77644"/>
                          <a:pt x="49717" y="77715"/>
                          <a:pt x="49576" y="7771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6"/>
                  <p:cNvSpPr/>
                  <p:nvPr/>
                </p:nvSpPr>
                <p:spPr>
                  <a:xfrm>
                    <a:off x="3659752" y="5029286"/>
                    <a:ext cx="15533" cy="111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111314" extrusionOk="0">
                        <a:moveTo>
                          <a:pt x="14384" y="111315"/>
                        </a:moveTo>
                        <a:lnTo>
                          <a:pt x="14384" y="111315"/>
                        </a:lnTo>
                        <a:cubicBezTo>
                          <a:pt x="13818" y="111315"/>
                          <a:pt x="13323" y="110820"/>
                          <a:pt x="13323" y="110183"/>
                        </a:cubicBezTo>
                        <a:cubicBezTo>
                          <a:pt x="13676" y="73490"/>
                          <a:pt x="9222" y="36866"/>
                          <a:pt x="31" y="1374"/>
                        </a:cubicBezTo>
                        <a:cubicBezTo>
                          <a:pt x="-110" y="809"/>
                          <a:pt x="243" y="173"/>
                          <a:pt x="809" y="31"/>
                        </a:cubicBezTo>
                        <a:cubicBezTo>
                          <a:pt x="1374" y="-110"/>
                          <a:pt x="2011" y="243"/>
                          <a:pt x="2152" y="809"/>
                        </a:cubicBezTo>
                        <a:cubicBezTo>
                          <a:pt x="11343" y="36513"/>
                          <a:pt x="15868" y="73278"/>
                          <a:pt x="15515" y="110183"/>
                        </a:cubicBezTo>
                        <a:cubicBezTo>
                          <a:pt x="15515" y="110749"/>
                          <a:pt x="15020" y="111244"/>
                          <a:pt x="14454" y="1112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0" name="Google Shape;450;p6"/>
                  <p:cNvSpPr/>
                  <p:nvPr/>
                </p:nvSpPr>
                <p:spPr>
                  <a:xfrm>
                    <a:off x="3683893" y="5031128"/>
                    <a:ext cx="31064" cy="110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4" h="110886" extrusionOk="0">
                        <a:moveTo>
                          <a:pt x="1060" y="110816"/>
                        </a:moveTo>
                        <a:cubicBezTo>
                          <a:pt x="1060" y="110816"/>
                          <a:pt x="848" y="110816"/>
                          <a:pt x="707" y="110816"/>
                        </a:cubicBezTo>
                        <a:cubicBezTo>
                          <a:pt x="141" y="110604"/>
                          <a:pt x="-142" y="109967"/>
                          <a:pt x="70" y="109402"/>
                        </a:cubicBezTo>
                        <a:cubicBezTo>
                          <a:pt x="12372" y="74122"/>
                          <a:pt x="22059" y="37570"/>
                          <a:pt x="28917" y="876"/>
                        </a:cubicBezTo>
                        <a:cubicBezTo>
                          <a:pt x="29058" y="310"/>
                          <a:pt x="29623" y="-114"/>
                          <a:pt x="30189" y="27"/>
                        </a:cubicBezTo>
                        <a:cubicBezTo>
                          <a:pt x="30755" y="169"/>
                          <a:pt x="31179" y="735"/>
                          <a:pt x="31037" y="1300"/>
                        </a:cubicBezTo>
                        <a:cubicBezTo>
                          <a:pt x="24179" y="38135"/>
                          <a:pt x="14423" y="74758"/>
                          <a:pt x="2050" y="110180"/>
                        </a:cubicBezTo>
                        <a:cubicBezTo>
                          <a:pt x="1909" y="110604"/>
                          <a:pt x="1485" y="110886"/>
                          <a:pt x="990" y="110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6"/>
                  <p:cNvSpPr/>
                  <p:nvPr/>
                </p:nvSpPr>
                <p:spPr>
                  <a:xfrm>
                    <a:off x="3693364" y="5056252"/>
                    <a:ext cx="52041" cy="79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41" h="79895" extrusionOk="0">
                        <a:moveTo>
                          <a:pt x="1063" y="79895"/>
                        </a:moveTo>
                        <a:cubicBezTo>
                          <a:pt x="1063" y="79895"/>
                          <a:pt x="639" y="79895"/>
                          <a:pt x="498" y="79754"/>
                        </a:cubicBezTo>
                        <a:cubicBezTo>
                          <a:pt x="3" y="79400"/>
                          <a:pt x="-139" y="78764"/>
                          <a:pt x="144" y="78269"/>
                        </a:cubicBezTo>
                        <a:lnTo>
                          <a:pt x="50059" y="498"/>
                        </a:lnTo>
                        <a:cubicBezTo>
                          <a:pt x="50412" y="3"/>
                          <a:pt x="51049" y="-139"/>
                          <a:pt x="51544" y="144"/>
                        </a:cubicBezTo>
                        <a:cubicBezTo>
                          <a:pt x="52039" y="498"/>
                          <a:pt x="52180" y="1134"/>
                          <a:pt x="51897" y="1629"/>
                        </a:cubicBezTo>
                        <a:lnTo>
                          <a:pt x="1982" y="79400"/>
                        </a:lnTo>
                        <a:cubicBezTo>
                          <a:pt x="1982" y="79400"/>
                          <a:pt x="1417" y="79895"/>
                          <a:pt x="1063" y="7989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452" name="Google Shape;452;p6"/>
            <p:cNvGrpSpPr/>
            <p:nvPr/>
          </p:nvGrpSpPr>
          <p:grpSpPr>
            <a:xfrm>
              <a:off x="3869284" y="4662525"/>
              <a:ext cx="1405434" cy="507907"/>
              <a:chOff x="3045792" y="5022980"/>
              <a:chExt cx="390420" cy="141093"/>
            </a:xfrm>
          </p:grpSpPr>
          <p:grpSp>
            <p:nvGrpSpPr>
              <p:cNvPr id="453" name="Google Shape;453;p6"/>
              <p:cNvGrpSpPr/>
              <p:nvPr/>
            </p:nvGrpSpPr>
            <p:grpSpPr>
              <a:xfrm>
                <a:off x="3302531" y="5022980"/>
                <a:ext cx="133681" cy="141093"/>
                <a:chOff x="3302531" y="5022980"/>
                <a:chExt cx="133681" cy="141093"/>
              </a:xfrm>
            </p:grpSpPr>
            <p:sp>
              <p:nvSpPr>
                <p:cNvPr id="454" name="Google Shape;454;p6"/>
                <p:cNvSpPr/>
                <p:nvPr/>
              </p:nvSpPr>
              <p:spPr>
                <a:xfrm>
                  <a:off x="3302531" y="5022980"/>
                  <a:ext cx="133681" cy="141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81" h="141093" extrusionOk="0">
                      <a:moveTo>
                        <a:pt x="28352" y="129711"/>
                      </a:moveTo>
                      <a:cubicBezTo>
                        <a:pt x="15272" y="101289"/>
                        <a:pt x="5939" y="71241"/>
                        <a:pt x="566" y="40415"/>
                      </a:cubicBezTo>
                      <a:cubicBezTo>
                        <a:pt x="-494" y="34406"/>
                        <a:pt x="-565" y="26699"/>
                        <a:pt x="4879" y="24012"/>
                      </a:cubicBezTo>
                      <a:cubicBezTo>
                        <a:pt x="8060" y="22457"/>
                        <a:pt x="12020" y="23376"/>
                        <a:pt x="14848" y="25497"/>
                      </a:cubicBezTo>
                      <a:cubicBezTo>
                        <a:pt x="17676" y="27618"/>
                        <a:pt x="19585" y="30729"/>
                        <a:pt x="21352" y="33769"/>
                      </a:cubicBezTo>
                      <a:cubicBezTo>
                        <a:pt x="31038" y="50879"/>
                        <a:pt x="37189" y="69968"/>
                        <a:pt x="39381" y="89552"/>
                      </a:cubicBezTo>
                      <a:cubicBezTo>
                        <a:pt x="36977" y="66292"/>
                        <a:pt x="34927" y="42536"/>
                        <a:pt x="40229" y="19841"/>
                      </a:cubicBezTo>
                      <a:cubicBezTo>
                        <a:pt x="41573" y="14115"/>
                        <a:pt x="43482" y="8317"/>
                        <a:pt x="47724" y="4216"/>
                      </a:cubicBezTo>
                      <a:cubicBezTo>
                        <a:pt x="51895" y="115"/>
                        <a:pt x="58965" y="-1581"/>
                        <a:pt x="63702" y="1813"/>
                      </a:cubicBezTo>
                      <a:cubicBezTo>
                        <a:pt x="69075" y="5560"/>
                        <a:pt x="69358" y="13337"/>
                        <a:pt x="68934" y="19912"/>
                      </a:cubicBezTo>
                      <a:cubicBezTo>
                        <a:pt x="67449" y="44587"/>
                        <a:pt x="64551" y="69190"/>
                        <a:pt x="60308" y="93512"/>
                      </a:cubicBezTo>
                      <a:cubicBezTo>
                        <a:pt x="63773" y="66999"/>
                        <a:pt x="74732" y="41547"/>
                        <a:pt x="91629" y="20831"/>
                      </a:cubicBezTo>
                      <a:cubicBezTo>
                        <a:pt x="95447" y="16165"/>
                        <a:pt x="101386" y="11286"/>
                        <a:pt x="106830" y="13761"/>
                      </a:cubicBezTo>
                      <a:cubicBezTo>
                        <a:pt x="110082" y="15246"/>
                        <a:pt x="111779" y="18993"/>
                        <a:pt x="111920" y="22528"/>
                      </a:cubicBezTo>
                      <a:cubicBezTo>
                        <a:pt x="112062" y="26063"/>
                        <a:pt x="110789" y="29527"/>
                        <a:pt x="109516" y="32850"/>
                      </a:cubicBezTo>
                      <a:cubicBezTo>
                        <a:pt x="102234" y="51939"/>
                        <a:pt x="93114" y="70392"/>
                        <a:pt x="82226" y="87714"/>
                      </a:cubicBezTo>
                      <a:cubicBezTo>
                        <a:pt x="90922" y="74069"/>
                        <a:pt x="102376" y="62120"/>
                        <a:pt x="115243" y="52293"/>
                      </a:cubicBezTo>
                      <a:cubicBezTo>
                        <a:pt x="119061" y="49394"/>
                        <a:pt x="123939" y="46496"/>
                        <a:pt x="128394" y="48263"/>
                      </a:cubicBezTo>
                      <a:cubicBezTo>
                        <a:pt x="132636" y="49960"/>
                        <a:pt x="134403" y="55404"/>
                        <a:pt x="133413" y="59858"/>
                      </a:cubicBezTo>
                      <a:cubicBezTo>
                        <a:pt x="132424" y="64312"/>
                        <a:pt x="129383" y="67989"/>
                        <a:pt x="126343" y="71453"/>
                      </a:cubicBezTo>
                      <a:cubicBezTo>
                        <a:pt x="103860" y="97117"/>
                        <a:pt x="77701" y="119105"/>
                        <a:pt x="51612" y="141093"/>
                      </a:cubicBezTo>
                      <a:cubicBezTo>
                        <a:pt x="43906" y="138124"/>
                        <a:pt x="35987" y="132680"/>
                        <a:pt x="28281" y="129711"/>
                      </a:cubicBezTo>
                      <a:close/>
                    </a:path>
                  </a:pathLst>
                </a:custGeom>
                <a:solidFill>
                  <a:srgbClr val="24BD44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55" name="Google Shape;455;p6"/>
                <p:cNvGrpSpPr/>
                <p:nvPr/>
              </p:nvGrpSpPr>
              <p:grpSpPr>
                <a:xfrm>
                  <a:off x="3311258" y="5032499"/>
                  <a:ext cx="119701" cy="111353"/>
                  <a:chOff x="3311258" y="5032499"/>
                  <a:chExt cx="119701" cy="111353"/>
                </a:xfrm>
              </p:grpSpPr>
              <p:sp>
                <p:nvSpPr>
                  <p:cNvPr id="456" name="Google Shape;456;p6"/>
                  <p:cNvSpPr/>
                  <p:nvPr/>
                </p:nvSpPr>
                <p:spPr>
                  <a:xfrm>
                    <a:off x="3311258" y="5053275"/>
                    <a:ext cx="29836" cy="844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36" h="84427" extrusionOk="0">
                        <a:moveTo>
                          <a:pt x="28745" y="84427"/>
                        </a:moveTo>
                        <a:cubicBezTo>
                          <a:pt x="28250" y="84427"/>
                          <a:pt x="27826" y="84074"/>
                          <a:pt x="27684" y="83579"/>
                        </a:cubicBezTo>
                        <a:cubicBezTo>
                          <a:pt x="21392" y="55369"/>
                          <a:pt x="12130" y="27725"/>
                          <a:pt x="111" y="1495"/>
                        </a:cubicBezTo>
                        <a:cubicBezTo>
                          <a:pt x="-172" y="929"/>
                          <a:pt x="111" y="293"/>
                          <a:pt x="677" y="81"/>
                        </a:cubicBezTo>
                        <a:cubicBezTo>
                          <a:pt x="1242" y="-132"/>
                          <a:pt x="1878" y="81"/>
                          <a:pt x="2091" y="646"/>
                        </a:cubicBezTo>
                        <a:cubicBezTo>
                          <a:pt x="14180" y="27018"/>
                          <a:pt x="23513" y="54803"/>
                          <a:pt x="29805" y="83154"/>
                        </a:cubicBezTo>
                        <a:cubicBezTo>
                          <a:pt x="29947" y="83720"/>
                          <a:pt x="29593" y="84356"/>
                          <a:pt x="28957" y="84427"/>
                        </a:cubicBezTo>
                        <a:cubicBezTo>
                          <a:pt x="28886" y="84427"/>
                          <a:pt x="28816" y="84427"/>
                          <a:pt x="28745" y="8442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7" name="Google Shape;457;p6"/>
                  <p:cNvSpPr/>
                  <p:nvPr/>
                </p:nvSpPr>
                <p:spPr>
                  <a:xfrm>
                    <a:off x="3343577" y="5032499"/>
                    <a:ext cx="15380" cy="10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80" h="107536" extrusionOk="0">
                        <a:moveTo>
                          <a:pt x="1092" y="107536"/>
                        </a:moveTo>
                        <a:cubicBezTo>
                          <a:pt x="1092" y="107536"/>
                          <a:pt x="880" y="107536"/>
                          <a:pt x="809" y="107536"/>
                        </a:cubicBezTo>
                        <a:cubicBezTo>
                          <a:pt x="243" y="107395"/>
                          <a:pt x="-110" y="106759"/>
                          <a:pt x="31" y="106193"/>
                        </a:cubicBezTo>
                        <a:cubicBezTo>
                          <a:pt x="9010" y="71903"/>
                          <a:pt x="13464" y="36482"/>
                          <a:pt x="13252" y="1061"/>
                        </a:cubicBezTo>
                        <a:cubicBezTo>
                          <a:pt x="13252" y="495"/>
                          <a:pt x="13747" y="0"/>
                          <a:pt x="14313" y="0"/>
                        </a:cubicBezTo>
                        <a:cubicBezTo>
                          <a:pt x="14808" y="0"/>
                          <a:pt x="15373" y="495"/>
                          <a:pt x="15373" y="1061"/>
                        </a:cubicBezTo>
                        <a:cubicBezTo>
                          <a:pt x="15585" y="36694"/>
                          <a:pt x="11131" y="72257"/>
                          <a:pt x="2082" y="106759"/>
                        </a:cubicBezTo>
                        <a:cubicBezTo>
                          <a:pt x="1940" y="107253"/>
                          <a:pt x="1516" y="107536"/>
                          <a:pt x="1021" y="10753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6"/>
                  <p:cNvSpPr/>
                  <p:nvPr/>
                </p:nvSpPr>
                <p:spPr>
                  <a:xfrm>
                    <a:off x="3353381" y="5046558"/>
                    <a:ext cx="54999" cy="97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99" h="97294" extrusionOk="0">
                        <a:moveTo>
                          <a:pt x="1045" y="97295"/>
                        </a:moveTo>
                        <a:cubicBezTo>
                          <a:pt x="1045" y="97295"/>
                          <a:pt x="621" y="97295"/>
                          <a:pt x="479" y="97083"/>
                        </a:cubicBezTo>
                        <a:cubicBezTo>
                          <a:pt x="-16" y="96729"/>
                          <a:pt x="-157" y="96093"/>
                          <a:pt x="196" y="95598"/>
                        </a:cubicBezTo>
                        <a:cubicBezTo>
                          <a:pt x="20063" y="65408"/>
                          <a:pt x="37809" y="33452"/>
                          <a:pt x="52939" y="646"/>
                        </a:cubicBezTo>
                        <a:cubicBezTo>
                          <a:pt x="53222" y="81"/>
                          <a:pt x="53858" y="-131"/>
                          <a:pt x="54353" y="81"/>
                        </a:cubicBezTo>
                        <a:cubicBezTo>
                          <a:pt x="54919" y="364"/>
                          <a:pt x="55131" y="1000"/>
                          <a:pt x="54919" y="1495"/>
                        </a:cubicBezTo>
                        <a:cubicBezTo>
                          <a:pt x="39789" y="34441"/>
                          <a:pt x="21972" y="66469"/>
                          <a:pt x="2035" y="96729"/>
                        </a:cubicBezTo>
                        <a:cubicBezTo>
                          <a:pt x="1822" y="97012"/>
                          <a:pt x="1469" y="97224"/>
                          <a:pt x="1116" y="9722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6"/>
                  <p:cNvSpPr/>
                  <p:nvPr/>
                </p:nvSpPr>
                <p:spPr>
                  <a:xfrm>
                    <a:off x="3363581" y="5077288"/>
                    <a:ext cx="67378" cy="63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378" h="63313" extrusionOk="0">
                        <a:moveTo>
                          <a:pt x="1096" y="63313"/>
                        </a:moveTo>
                        <a:cubicBezTo>
                          <a:pt x="1096" y="63313"/>
                          <a:pt x="530" y="63171"/>
                          <a:pt x="318" y="62959"/>
                        </a:cubicBezTo>
                        <a:cubicBezTo>
                          <a:pt x="-106" y="62535"/>
                          <a:pt x="-106" y="61828"/>
                          <a:pt x="318" y="61404"/>
                        </a:cubicBezTo>
                        <a:lnTo>
                          <a:pt x="65504" y="318"/>
                        </a:lnTo>
                        <a:cubicBezTo>
                          <a:pt x="65929" y="-106"/>
                          <a:pt x="66636" y="-106"/>
                          <a:pt x="67060" y="318"/>
                        </a:cubicBezTo>
                        <a:cubicBezTo>
                          <a:pt x="67484" y="742"/>
                          <a:pt x="67484" y="1450"/>
                          <a:pt x="67060" y="1874"/>
                        </a:cubicBezTo>
                        <a:lnTo>
                          <a:pt x="1874" y="62959"/>
                        </a:lnTo>
                        <a:cubicBezTo>
                          <a:pt x="1874" y="62959"/>
                          <a:pt x="1379" y="63242"/>
                          <a:pt x="1096" y="6324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0" name="Google Shape;460;p6"/>
              <p:cNvGrpSpPr/>
              <p:nvPr/>
            </p:nvGrpSpPr>
            <p:grpSpPr>
              <a:xfrm>
                <a:off x="3045792" y="5056574"/>
                <a:ext cx="304696" cy="105095"/>
                <a:chOff x="3045792" y="5056574"/>
                <a:chExt cx="304696" cy="105095"/>
              </a:xfrm>
            </p:grpSpPr>
            <p:sp>
              <p:nvSpPr>
                <p:cNvPr id="461" name="Google Shape;461;p6"/>
                <p:cNvSpPr/>
                <p:nvPr/>
              </p:nvSpPr>
              <p:spPr>
                <a:xfrm>
                  <a:off x="3045792" y="5056574"/>
                  <a:ext cx="304696" cy="10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96" h="105095" extrusionOk="0">
                      <a:moveTo>
                        <a:pt x="303543" y="104954"/>
                      </a:moveTo>
                      <a:cubicBezTo>
                        <a:pt x="306654" y="91946"/>
                        <a:pt x="303331" y="77027"/>
                        <a:pt x="295271" y="67766"/>
                      </a:cubicBezTo>
                      <a:cubicBezTo>
                        <a:pt x="287211" y="58504"/>
                        <a:pt x="275333" y="54120"/>
                        <a:pt x="264940" y="58787"/>
                      </a:cubicBezTo>
                      <a:cubicBezTo>
                        <a:pt x="260910" y="34607"/>
                        <a:pt x="245497" y="13891"/>
                        <a:pt x="226267" y="6821"/>
                      </a:cubicBezTo>
                      <a:cubicBezTo>
                        <a:pt x="207036" y="-249"/>
                        <a:pt x="184765" y="6256"/>
                        <a:pt x="170554" y="23648"/>
                      </a:cubicBezTo>
                      <a:cubicBezTo>
                        <a:pt x="167726" y="18134"/>
                        <a:pt x="162494" y="14670"/>
                        <a:pt x="157263" y="14740"/>
                      </a:cubicBezTo>
                      <a:cubicBezTo>
                        <a:pt x="151960" y="14740"/>
                        <a:pt x="145880" y="17639"/>
                        <a:pt x="143193" y="23224"/>
                      </a:cubicBezTo>
                      <a:cubicBezTo>
                        <a:pt x="131740" y="2226"/>
                        <a:pt x="107560" y="-4844"/>
                        <a:pt x="88046" y="3286"/>
                      </a:cubicBezTo>
                      <a:cubicBezTo>
                        <a:pt x="68533" y="11417"/>
                        <a:pt x="52554" y="31567"/>
                        <a:pt x="44706" y="54969"/>
                      </a:cubicBezTo>
                      <a:cubicBezTo>
                        <a:pt x="33394" y="49101"/>
                        <a:pt x="19396" y="52141"/>
                        <a:pt x="10346" y="62393"/>
                      </a:cubicBezTo>
                      <a:cubicBezTo>
                        <a:pt x="1296" y="72644"/>
                        <a:pt x="-2310" y="89471"/>
                        <a:pt x="1508" y="103823"/>
                      </a:cubicBezTo>
                      <a:cubicBezTo>
                        <a:pt x="1862" y="103823"/>
                        <a:pt x="3346" y="104177"/>
                        <a:pt x="3700" y="104177"/>
                      </a:cubicBezTo>
                      <a:lnTo>
                        <a:pt x="303543" y="1050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62" name="Google Shape;462;p6"/>
                <p:cNvGrpSpPr/>
                <p:nvPr/>
              </p:nvGrpSpPr>
              <p:grpSpPr>
                <a:xfrm>
                  <a:off x="3063482" y="5071043"/>
                  <a:ext cx="261214" cy="82072"/>
                  <a:chOff x="3063482" y="5071043"/>
                  <a:chExt cx="261214" cy="82072"/>
                </a:xfrm>
              </p:grpSpPr>
              <p:sp>
                <p:nvSpPr>
                  <p:cNvPr id="463" name="Google Shape;463;p6"/>
                  <p:cNvSpPr/>
                  <p:nvPr/>
                </p:nvSpPr>
                <p:spPr>
                  <a:xfrm>
                    <a:off x="3137385" y="5071043"/>
                    <a:ext cx="59930" cy="82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930" h="82072" extrusionOk="0">
                        <a:moveTo>
                          <a:pt x="58882" y="82072"/>
                        </a:moveTo>
                        <a:cubicBezTo>
                          <a:pt x="58882" y="82072"/>
                          <a:pt x="58246" y="81931"/>
                          <a:pt x="58034" y="81648"/>
                        </a:cubicBezTo>
                        <a:lnTo>
                          <a:pt x="200" y="1685"/>
                        </a:lnTo>
                        <a:cubicBezTo>
                          <a:pt x="-153" y="1190"/>
                          <a:pt x="-12" y="554"/>
                          <a:pt x="412" y="201"/>
                        </a:cubicBezTo>
                        <a:cubicBezTo>
                          <a:pt x="907" y="-153"/>
                          <a:pt x="1614" y="-12"/>
                          <a:pt x="1897" y="412"/>
                        </a:cubicBezTo>
                        <a:lnTo>
                          <a:pt x="59731" y="80375"/>
                        </a:lnTo>
                        <a:cubicBezTo>
                          <a:pt x="60084" y="80870"/>
                          <a:pt x="59943" y="81507"/>
                          <a:pt x="59519" y="81860"/>
                        </a:cubicBezTo>
                        <a:cubicBezTo>
                          <a:pt x="59306" y="82001"/>
                          <a:pt x="59094" y="82072"/>
                          <a:pt x="58882" y="8207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6"/>
                  <p:cNvSpPr/>
                  <p:nvPr/>
                </p:nvSpPr>
                <p:spPr>
                  <a:xfrm>
                    <a:off x="3202418" y="5080293"/>
                    <a:ext cx="4171" cy="70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1" h="70347" extrusionOk="0">
                        <a:moveTo>
                          <a:pt x="3040" y="70348"/>
                        </a:moveTo>
                        <a:cubicBezTo>
                          <a:pt x="2475" y="70348"/>
                          <a:pt x="1980" y="69853"/>
                          <a:pt x="1980" y="69287"/>
                        </a:cubicBezTo>
                        <a:lnTo>
                          <a:pt x="0" y="1131"/>
                        </a:lnTo>
                        <a:cubicBezTo>
                          <a:pt x="0" y="566"/>
                          <a:pt x="424" y="0"/>
                          <a:pt x="1061" y="0"/>
                        </a:cubicBezTo>
                        <a:cubicBezTo>
                          <a:pt x="1626" y="0"/>
                          <a:pt x="2192" y="424"/>
                          <a:pt x="2192" y="1061"/>
                        </a:cubicBezTo>
                        <a:lnTo>
                          <a:pt x="4171" y="69216"/>
                        </a:lnTo>
                        <a:cubicBezTo>
                          <a:pt x="4171" y="69782"/>
                          <a:pt x="3747" y="70348"/>
                          <a:pt x="3111" y="70348"/>
                        </a:cubicBezTo>
                        <a:lnTo>
                          <a:pt x="3111" y="7034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6"/>
                  <p:cNvSpPr/>
                  <p:nvPr/>
                </p:nvSpPr>
                <p:spPr>
                  <a:xfrm>
                    <a:off x="3214924" y="5076254"/>
                    <a:ext cx="57568" cy="73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68" h="73608" extrusionOk="0">
                        <a:moveTo>
                          <a:pt x="1069" y="73609"/>
                        </a:moveTo>
                        <a:cubicBezTo>
                          <a:pt x="1069" y="73609"/>
                          <a:pt x="574" y="73538"/>
                          <a:pt x="433" y="73397"/>
                        </a:cubicBezTo>
                        <a:cubicBezTo>
                          <a:pt x="-62" y="73043"/>
                          <a:pt x="-133" y="72336"/>
                          <a:pt x="221" y="71841"/>
                        </a:cubicBezTo>
                        <a:lnTo>
                          <a:pt x="55580" y="433"/>
                        </a:lnTo>
                        <a:cubicBezTo>
                          <a:pt x="55933" y="-62"/>
                          <a:pt x="56640" y="-133"/>
                          <a:pt x="57135" y="221"/>
                        </a:cubicBezTo>
                        <a:cubicBezTo>
                          <a:pt x="57630" y="575"/>
                          <a:pt x="57701" y="1281"/>
                          <a:pt x="57347" y="1776"/>
                        </a:cubicBezTo>
                        <a:lnTo>
                          <a:pt x="1988" y="73185"/>
                        </a:lnTo>
                        <a:cubicBezTo>
                          <a:pt x="1988" y="73185"/>
                          <a:pt x="1423" y="73609"/>
                          <a:pt x="1140" y="7360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466;p6"/>
                  <p:cNvSpPr/>
                  <p:nvPr/>
                </p:nvSpPr>
                <p:spPr>
                  <a:xfrm>
                    <a:off x="3231865" y="5123526"/>
                    <a:ext cx="92831" cy="275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31" h="27538" extrusionOk="0">
                        <a:moveTo>
                          <a:pt x="1096" y="27539"/>
                        </a:moveTo>
                        <a:cubicBezTo>
                          <a:pt x="601" y="27539"/>
                          <a:pt x="177" y="27256"/>
                          <a:pt x="36" y="26761"/>
                        </a:cubicBezTo>
                        <a:cubicBezTo>
                          <a:pt x="-106" y="26195"/>
                          <a:pt x="177" y="25559"/>
                          <a:pt x="813" y="25418"/>
                        </a:cubicBezTo>
                        <a:lnTo>
                          <a:pt x="91452" y="36"/>
                        </a:lnTo>
                        <a:cubicBezTo>
                          <a:pt x="92018" y="-106"/>
                          <a:pt x="92654" y="177"/>
                          <a:pt x="92795" y="813"/>
                        </a:cubicBezTo>
                        <a:cubicBezTo>
                          <a:pt x="92937" y="1450"/>
                          <a:pt x="92654" y="2016"/>
                          <a:pt x="92018" y="2157"/>
                        </a:cubicBezTo>
                        <a:lnTo>
                          <a:pt x="1379" y="27539"/>
                        </a:lnTo>
                        <a:cubicBezTo>
                          <a:pt x="1379" y="27539"/>
                          <a:pt x="1167" y="27539"/>
                          <a:pt x="1096" y="2753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7" name="Google Shape;467;p6"/>
                  <p:cNvSpPr/>
                  <p:nvPr/>
                </p:nvSpPr>
                <p:spPr>
                  <a:xfrm>
                    <a:off x="3063482" y="5126645"/>
                    <a:ext cx="104655" cy="2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655" h="25904" extrusionOk="0">
                        <a:moveTo>
                          <a:pt x="103586" y="25904"/>
                        </a:moveTo>
                        <a:cubicBezTo>
                          <a:pt x="103586" y="25904"/>
                          <a:pt x="103445" y="25904"/>
                          <a:pt x="103374" y="25904"/>
                        </a:cubicBezTo>
                        <a:lnTo>
                          <a:pt x="857" y="2148"/>
                        </a:lnTo>
                        <a:cubicBezTo>
                          <a:pt x="292" y="2007"/>
                          <a:pt x="-62" y="1442"/>
                          <a:pt x="9" y="876"/>
                        </a:cubicBezTo>
                        <a:cubicBezTo>
                          <a:pt x="150" y="310"/>
                          <a:pt x="716" y="-114"/>
                          <a:pt x="1282" y="27"/>
                        </a:cubicBezTo>
                        <a:lnTo>
                          <a:pt x="103798" y="23783"/>
                        </a:lnTo>
                        <a:cubicBezTo>
                          <a:pt x="104364" y="23924"/>
                          <a:pt x="104717" y="24490"/>
                          <a:pt x="104647" y="25055"/>
                        </a:cubicBezTo>
                        <a:cubicBezTo>
                          <a:pt x="104505" y="25550"/>
                          <a:pt x="104081" y="25904"/>
                          <a:pt x="103586" y="2590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468" name="Google Shape;468;p6"/>
            <p:cNvGrpSpPr/>
            <p:nvPr/>
          </p:nvGrpSpPr>
          <p:grpSpPr>
            <a:xfrm rot="-9221142">
              <a:off x="7814958" y="4791788"/>
              <a:ext cx="1231549" cy="350610"/>
              <a:chOff x="3380503" y="5319653"/>
              <a:chExt cx="547802" cy="155954"/>
            </a:xfrm>
          </p:grpSpPr>
          <p:grpSp>
            <p:nvGrpSpPr>
              <p:cNvPr id="469" name="Google Shape;469;p6"/>
              <p:cNvGrpSpPr/>
              <p:nvPr/>
            </p:nvGrpSpPr>
            <p:grpSpPr>
              <a:xfrm>
                <a:off x="3380503" y="5389980"/>
                <a:ext cx="547802" cy="49185"/>
                <a:chOff x="3380503" y="5389980"/>
                <a:chExt cx="547802" cy="49185"/>
              </a:xfrm>
            </p:grpSpPr>
            <p:sp>
              <p:nvSpPr>
                <p:cNvPr id="470" name="Google Shape;470;p6"/>
                <p:cNvSpPr/>
                <p:nvPr/>
              </p:nvSpPr>
              <p:spPr>
                <a:xfrm>
                  <a:off x="3798216" y="5389980"/>
                  <a:ext cx="130089" cy="49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89" h="49185" extrusionOk="0">
                      <a:moveTo>
                        <a:pt x="0" y="16952"/>
                      </a:moveTo>
                      <a:cubicBezTo>
                        <a:pt x="20291" y="2246"/>
                        <a:pt x="46875" y="-3339"/>
                        <a:pt x="71337" y="1963"/>
                      </a:cubicBezTo>
                      <a:cubicBezTo>
                        <a:pt x="95800" y="7266"/>
                        <a:pt x="117717" y="23315"/>
                        <a:pt x="130090" y="45091"/>
                      </a:cubicBezTo>
                      <a:cubicBezTo>
                        <a:pt x="86043" y="56898"/>
                        <a:pt x="38179" y="41839"/>
                        <a:pt x="0" y="1695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1" name="Google Shape;471;p6"/>
                <p:cNvSpPr/>
                <p:nvPr/>
              </p:nvSpPr>
              <p:spPr>
                <a:xfrm>
                  <a:off x="3380503" y="5390981"/>
                  <a:ext cx="519676" cy="3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676" h="35675" extrusionOk="0">
                      <a:moveTo>
                        <a:pt x="518957" y="35676"/>
                      </a:moveTo>
                      <a:cubicBezTo>
                        <a:pt x="518957" y="35676"/>
                        <a:pt x="518815" y="35676"/>
                        <a:pt x="518815" y="35676"/>
                      </a:cubicBezTo>
                      <a:cubicBezTo>
                        <a:pt x="350405" y="-3846"/>
                        <a:pt x="171319" y="-9219"/>
                        <a:pt x="859" y="20051"/>
                      </a:cubicBezTo>
                      <a:cubicBezTo>
                        <a:pt x="435" y="20051"/>
                        <a:pt x="82" y="19839"/>
                        <a:pt x="11" y="19486"/>
                      </a:cubicBezTo>
                      <a:cubicBezTo>
                        <a:pt x="-60" y="19132"/>
                        <a:pt x="223" y="18708"/>
                        <a:pt x="577" y="18637"/>
                      </a:cubicBezTo>
                      <a:cubicBezTo>
                        <a:pt x="171249" y="-10704"/>
                        <a:pt x="350547" y="-5331"/>
                        <a:pt x="519098" y="34262"/>
                      </a:cubicBezTo>
                      <a:cubicBezTo>
                        <a:pt x="519522" y="34333"/>
                        <a:pt x="519734" y="34757"/>
                        <a:pt x="519664" y="35110"/>
                      </a:cubicBezTo>
                      <a:cubicBezTo>
                        <a:pt x="519593" y="35464"/>
                        <a:pt x="519310" y="35676"/>
                        <a:pt x="518957" y="356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2" name="Google Shape;472;p6"/>
              <p:cNvGrpSpPr/>
              <p:nvPr/>
            </p:nvGrpSpPr>
            <p:grpSpPr>
              <a:xfrm>
                <a:off x="3743016" y="5345299"/>
                <a:ext cx="126678" cy="53985"/>
                <a:chOff x="3743016" y="5345299"/>
                <a:chExt cx="126678" cy="53985"/>
              </a:xfrm>
            </p:grpSpPr>
            <p:sp>
              <p:nvSpPr>
                <p:cNvPr id="473" name="Google Shape;473;p6"/>
                <p:cNvSpPr/>
                <p:nvPr/>
              </p:nvSpPr>
              <p:spPr>
                <a:xfrm>
                  <a:off x="3743423" y="5345299"/>
                  <a:ext cx="126271" cy="53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271" h="53985" extrusionOk="0">
                      <a:moveTo>
                        <a:pt x="0" y="53785"/>
                      </a:moveTo>
                      <a:cubicBezTo>
                        <a:pt x="9969" y="30807"/>
                        <a:pt x="29977" y="12425"/>
                        <a:pt x="53733" y="4506"/>
                      </a:cubicBezTo>
                      <a:cubicBezTo>
                        <a:pt x="77488" y="-3412"/>
                        <a:pt x="104496" y="-796"/>
                        <a:pt x="126272" y="11576"/>
                      </a:cubicBezTo>
                      <a:cubicBezTo>
                        <a:pt x="94386" y="44169"/>
                        <a:pt x="45602" y="55694"/>
                        <a:pt x="0" y="5378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4" name="Google Shape;474;p6"/>
                <p:cNvSpPr/>
                <p:nvPr/>
              </p:nvSpPr>
              <p:spPr>
                <a:xfrm>
                  <a:off x="3743016" y="5363053"/>
                  <a:ext cx="97946" cy="3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46" h="36030" extrusionOk="0">
                      <a:moveTo>
                        <a:pt x="760" y="36031"/>
                      </a:moveTo>
                      <a:cubicBezTo>
                        <a:pt x="760" y="36031"/>
                        <a:pt x="194" y="35889"/>
                        <a:pt x="53" y="35606"/>
                      </a:cubicBezTo>
                      <a:cubicBezTo>
                        <a:pt x="-88" y="35253"/>
                        <a:pt x="53" y="34828"/>
                        <a:pt x="477" y="34687"/>
                      </a:cubicBezTo>
                      <a:cubicBezTo>
                        <a:pt x="32151" y="21890"/>
                        <a:pt x="64674" y="10225"/>
                        <a:pt x="96984" y="44"/>
                      </a:cubicBezTo>
                      <a:cubicBezTo>
                        <a:pt x="97338" y="-98"/>
                        <a:pt x="97762" y="114"/>
                        <a:pt x="97903" y="539"/>
                      </a:cubicBezTo>
                      <a:cubicBezTo>
                        <a:pt x="98045" y="892"/>
                        <a:pt x="97833" y="1316"/>
                        <a:pt x="97408" y="1458"/>
                      </a:cubicBezTo>
                      <a:cubicBezTo>
                        <a:pt x="65098" y="11639"/>
                        <a:pt x="32646" y="23234"/>
                        <a:pt x="972" y="36031"/>
                      </a:cubicBezTo>
                      <a:cubicBezTo>
                        <a:pt x="901" y="36031"/>
                        <a:pt x="760" y="36031"/>
                        <a:pt x="689" y="360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5" name="Google Shape;475;p6"/>
              <p:cNvGrpSpPr/>
              <p:nvPr/>
            </p:nvGrpSpPr>
            <p:grpSpPr>
              <a:xfrm>
                <a:off x="3691409" y="5322976"/>
                <a:ext cx="114937" cy="72078"/>
                <a:chOff x="3691409" y="5322976"/>
                <a:chExt cx="114937" cy="72078"/>
              </a:xfrm>
            </p:grpSpPr>
            <p:sp>
              <p:nvSpPr>
                <p:cNvPr id="476" name="Google Shape;476;p6"/>
                <p:cNvSpPr/>
                <p:nvPr/>
              </p:nvSpPr>
              <p:spPr>
                <a:xfrm>
                  <a:off x="3691952" y="5322976"/>
                  <a:ext cx="114394" cy="7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94" h="72077" extrusionOk="0">
                      <a:moveTo>
                        <a:pt x="0" y="72078"/>
                      </a:moveTo>
                      <a:cubicBezTo>
                        <a:pt x="4808" y="47544"/>
                        <a:pt x="20503" y="25274"/>
                        <a:pt x="41996" y="12477"/>
                      </a:cubicBezTo>
                      <a:cubicBezTo>
                        <a:pt x="63490" y="-320"/>
                        <a:pt x="90497" y="-3502"/>
                        <a:pt x="114394" y="3993"/>
                      </a:cubicBezTo>
                      <a:cubicBezTo>
                        <a:pt x="90144" y="42595"/>
                        <a:pt x="44895" y="64230"/>
                        <a:pt x="0" y="7207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7" name="Google Shape;477;p6"/>
                <p:cNvSpPr/>
                <p:nvPr/>
              </p:nvSpPr>
              <p:spPr>
                <a:xfrm>
                  <a:off x="3691409" y="5339242"/>
                  <a:ext cx="88383" cy="55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83" h="55812" extrusionOk="0">
                      <a:moveTo>
                        <a:pt x="685" y="55741"/>
                      </a:moveTo>
                      <a:cubicBezTo>
                        <a:pt x="685" y="55741"/>
                        <a:pt x="261" y="55600"/>
                        <a:pt x="119" y="55459"/>
                      </a:cubicBezTo>
                      <a:cubicBezTo>
                        <a:pt x="-93" y="55105"/>
                        <a:pt x="-22" y="54681"/>
                        <a:pt x="331" y="54469"/>
                      </a:cubicBezTo>
                      <a:cubicBezTo>
                        <a:pt x="28612" y="35167"/>
                        <a:pt x="57882" y="16927"/>
                        <a:pt x="87294" y="100"/>
                      </a:cubicBezTo>
                      <a:cubicBezTo>
                        <a:pt x="87647" y="-113"/>
                        <a:pt x="88071" y="29"/>
                        <a:pt x="88283" y="382"/>
                      </a:cubicBezTo>
                      <a:cubicBezTo>
                        <a:pt x="88496" y="736"/>
                        <a:pt x="88354" y="1160"/>
                        <a:pt x="88001" y="1372"/>
                      </a:cubicBezTo>
                      <a:cubicBezTo>
                        <a:pt x="58589" y="18128"/>
                        <a:pt x="29389" y="36440"/>
                        <a:pt x="1180" y="55671"/>
                      </a:cubicBezTo>
                      <a:cubicBezTo>
                        <a:pt x="1038" y="55741"/>
                        <a:pt x="897" y="55812"/>
                        <a:pt x="756" y="5581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8" name="Google Shape;478;p6"/>
              <p:cNvGrpSpPr/>
              <p:nvPr/>
            </p:nvGrpSpPr>
            <p:grpSpPr>
              <a:xfrm>
                <a:off x="3610456" y="5319653"/>
                <a:ext cx="114938" cy="72078"/>
                <a:chOff x="3610456" y="5319653"/>
                <a:chExt cx="114938" cy="72078"/>
              </a:xfrm>
            </p:grpSpPr>
            <p:sp>
              <p:nvSpPr>
                <p:cNvPr id="479" name="Google Shape;479;p6"/>
                <p:cNvSpPr/>
                <p:nvPr/>
              </p:nvSpPr>
              <p:spPr>
                <a:xfrm>
                  <a:off x="3611000" y="5319653"/>
                  <a:ext cx="114394" cy="7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94" h="72077" extrusionOk="0">
                      <a:moveTo>
                        <a:pt x="0" y="72078"/>
                      </a:moveTo>
                      <a:cubicBezTo>
                        <a:pt x="4808" y="47545"/>
                        <a:pt x="20503" y="25274"/>
                        <a:pt x="41996" y="12477"/>
                      </a:cubicBezTo>
                      <a:cubicBezTo>
                        <a:pt x="63490" y="-320"/>
                        <a:pt x="90497" y="-3502"/>
                        <a:pt x="114394" y="3993"/>
                      </a:cubicBezTo>
                      <a:cubicBezTo>
                        <a:pt x="90144" y="42596"/>
                        <a:pt x="44895" y="64230"/>
                        <a:pt x="0" y="7207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6"/>
                <p:cNvSpPr/>
                <p:nvPr/>
              </p:nvSpPr>
              <p:spPr>
                <a:xfrm>
                  <a:off x="3610456" y="5335919"/>
                  <a:ext cx="88383" cy="55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83" h="55812" extrusionOk="0">
                      <a:moveTo>
                        <a:pt x="685" y="55741"/>
                      </a:moveTo>
                      <a:cubicBezTo>
                        <a:pt x="685" y="55741"/>
                        <a:pt x="261" y="55600"/>
                        <a:pt x="119" y="55459"/>
                      </a:cubicBezTo>
                      <a:cubicBezTo>
                        <a:pt x="-93" y="55105"/>
                        <a:pt x="-22" y="54681"/>
                        <a:pt x="331" y="54469"/>
                      </a:cubicBezTo>
                      <a:cubicBezTo>
                        <a:pt x="28612" y="35167"/>
                        <a:pt x="57882" y="16926"/>
                        <a:pt x="87294" y="100"/>
                      </a:cubicBezTo>
                      <a:cubicBezTo>
                        <a:pt x="87647" y="-112"/>
                        <a:pt x="88071" y="29"/>
                        <a:pt x="88283" y="383"/>
                      </a:cubicBezTo>
                      <a:cubicBezTo>
                        <a:pt x="88496" y="736"/>
                        <a:pt x="88354" y="1160"/>
                        <a:pt x="88001" y="1372"/>
                      </a:cubicBezTo>
                      <a:cubicBezTo>
                        <a:pt x="58589" y="18129"/>
                        <a:pt x="29390" y="36440"/>
                        <a:pt x="1109" y="55671"/>
                      </a:cubicBezTo>
                      <a:cubicBezTo>
                        <a:pt x="968" y="55741"/>
                        <a:pt x="826" y="55812"/>
                        <a:pt x="685" y="5581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1" name="Google Shape;481;p6"/>
              <p:cNvGrpSpPr/>
              <p:nvPr/>
            </p:nvGrpSpPr>
            <p:grpSpPr>
              <a:xfrm>
                <a:off x="3531412" y="5334091"/>
                <a:ext cx="95424" cy="59902"/>
                <a:chOff x="3531412" y="5334091"/>
                <a:chExt cx="95424" cy="59902"/>
              </a:xfrm>
            </p:grpSpPr>
            <p:sp>
              <p:nvSpPr>
                <p:cNvPr id="482" name="Google Shape;482;p6"/>
                <p:cNvSpPr/>
                <p:nvPr/>
              </p:nvSpPr>
              <p:spPr>
                <a:xfrm>
                  <a:off x="3531956" y="5334091"/>
                  <a:ext cx="94880" cy="59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80" h="59761" extrusionOk="0">
                      <a:moveTo>
                        <a:pt x="0" y="59761"/>
                      </a:moveTo>
                      <a:cubicBezTo>
                        <a:pt x="4030" y="39400"/>
                        <a:pt x="16968" y="20946"/>
                        <a:pt x="34856" y="10341"/>
                      </a:cubicBezTo>
                      <a:cubicBezTo>
                        <a:pt x="52672" y="-264"/>
                        <a:pt x="75084" y="-2880"/>
                        <a:pt x="94881" y="3271"/>
                      </a:cubicBezTo>
                      <a:cubicBezTo>
                        <a:pt x="74802" y="35299"/>
                        <a:pt x="37259" y="53257"/>
                        <a:pt x="0" y="5976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6"/>
                <p:cNvSpPr/>
                <p:nvPr/>
              </p:nvSpPr>
              <p:spPr>
                <a:xfrm>
                  <a:off x="3531412" y="5347443"/>
                  <a:ext cx="73535" cy="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35" h="46550" extrusionOk="0">
                      <a:moveTo>
                        <a:pt x="685" y="46479"/>
                      </a:moveTo>
                      <a:cubicBezTo>
                        <a:pt x="685" y="46479"/>
                        <a:pt x="261" y="46338"/>
                        <a:pt x="119" y="46197"/>
                      </a:cubicBezTo>
                      <a:cubicBezTo>
                        <a:pt x="-93" y="45843"/>
                        <a:pt x="-22" y="45419"/>
                        <a:pt x="331" y="45207"/>
                      </a:cubicBezTo>
                      <a:cubicBezTo>
                        <a:pt x="23804" y="29228"/>
                        <a:pt x="48055" y="14028"/>
                        <a:pt x="72447" y="100"/>
                      </a:cubicBezTo>
                      <a:cubicBezTo>
                        <a:pt x="72800" y="-112"/>
                        <a:pt x="73224" y="29"/>
                        <a:pt x="73436" y="383"/>
                      </a:cubicBezTo>
                      <a:cubicBezTo>
                        <a:pt x="73648" y="736"/>
                        <a:pt x="73507" y="1160"/>
                        <a:pt x="73153" y="1372"/>
                      </a:cubicBezTo>
                      <a:cubicBezTo>
                        <a:pt x="48762" y="15300"/>
                        <a:pt x="24582" y="30431"/>
                        <a:pt x="1109" y="46409"/>
                      </a:cubicBezTo>
                      <a:cubicBezTo>
                        <a:pt x="968" y="46479"/>
                        <a:pt x="826" y="46550"/>
                        <a:pt x="685" y="465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4" name="Google Shape;484;p6"/>
              <p:cNvGrpSpPr/>
              <p:nvPr/>
            </p:nvGrpSpPr>
            <p:grpSpPr>
              <a:xfrm>
                <a:off x="3710093" y="5395449"/>
                <a:ext cx="119938" cy="66029"/>
                <a:chOff x="3710093" y="5395449"/>
                <a:chExt cx="119938" cy="66029"/>
              </a:xfrm>
            </p:grpSpPr>
            <p:sp>
              <p:nvSpPr>
                <p:cNvPr id="485" name="Google Shape;485;p6"/>
                <p:cNvSpPr/>
                <p:nvPr/>
              </p:nvSpPr>
              <p:spPr>
                <a:xfrm>
                  <a:off x="3710759" y="5396114"/>
                  <a:ext cx="119272" cy="65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72" h="65364" extrusionOk="0">
                      <a:moveTo>
                        <a:pt x="0" y="71"/>
                      </a:moveTo>
                      <a:cubicBezTo>
                        <a:pt x="6716" y="24180"/>
                        <a:pt x="24038" y="45107"/>
                        <a:pt x="46451" y="56207"/>
                      </a:cubicBezTo>
                      <a:cubicBezTo>
                        <a:pt x="68863" y="67308"/>
                        <a:pt x="96012" y="68368"/>
                        <a:pt x="119273" y="59106"/>
                      </a:cubicBezTo>
                      <a:cubicBezTo>
                        <a:pt x="92123" y="22483"/>
                        <a:pt x="45390" y="438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6"/>
                <p:cNvSpPr/>
                <p:nvPr/>
              </p:nvSpPr>
              <p:spPr>
                <a:xfrm>
                  <a:off x="3710093" y="5395449"/>
                  <a:ext cx="92489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89" h="49731" extrusionOk="0">
                      <a:moveTo>
                        <a:pt x="91728" y="49661"/>
                      </a:moveTo>
                      <a:cubicBezTo>
                        <a:pt x="91728" y="49661"/>
                        <a:pt x="91516" y="49661"/>
                        <a:pt x="91445" y="49661"/>
                      </a:cubicBezTo>
                      <a:cubicBezTo>
                        <a:pt x="64296" y="36794"/>
                        <a:pt x="35380" y="21451"/>
                        <a:pt x="382" y="1372"/>
                      </a:cubicBezTo>
                      <a:cubicBezTo>
                        <a:pt x="29" y="1160"/>
                        <a:pt x="-112" y="736"/>
                        <a:pt x="100" y="382"/>
                      </a:cubicBezTo>
                      <a:cubicBezTo>
                        <a:pt x="312" y="29"/>
                        <a:pt x="736" y="-113"/>
                        <a:pt x="1090" y="100"/>
                      </a:cubicBezTo>
                      <a:cubicBezTo>
                        <a:pt x="36087" y="20179"/>
                        <a:pt x="65003" y="35521"/>
                        <a:pt x="92082" y="48317"/>
                      </a:cubicBezTo>
                      <a:cubicBezTo>
                        <a:pt x="92435" y="48459"/>
                        <a:pt x="92577" y="48954"/>
                        <a:pt x="92435" y="49307"/>
                      </a:cubicBezTo>
                      <a:cubicBezTo>
                        <a:pt x="92294" y="49590"/>
                        <a:pt x="92082" y="49732"/>
                        <a:pt x="91799" y="4973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7" name="Google Shape;487;p6"/>
              <p:cNvGrpSpPr/>
              <p:nvPr/>
            </p:nvGrpSpPr>
            <p:grpSpPr>
              <a:xfrm>
                <a:off x="3648656" y="5392438"/>
                <a:ext cx="105725" cy="83169"/>
                <a:chOff x="3648656" y="5392438"/>
                <a:chExt cx="105725" cy="83169"/>
              </a:xfrm>
            </p:grpSpPr>
            <p:sp>
              <p:nvSpPr>
                <p:cNvPr id="488" name="Google Shape;488;p6"/>
                <p:cNvSpPr/>
                <p:nvPr/>
              </p:nvSpPr>
              <p:spPr>
                <a:xfrm>
                  <a:off x="3649320" y="5392438"/>
                  <a:ext cx="105061" cy="8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61" h="83169" extrusionOk="0">
                      <a:moveTo>
                        <a:pt x="0" y="0"/>
                      </a:moveTo>
                      <a:cubicBezTo>
                        <a:pt x="1768" y="24957"/>
                        <a:pt x="14494" y="48996"/>
                        <a:pt x="34290" y="64338"/>
                      </a:cubicBezTo>
                      <a:cubicBezTo>
                        <a:pt x="54015" y="79680"/>
                        <a:pt x="80458" y="86255"/>
                        <a:pt x="105062" y="81801"/>
                      </a:cubicBezTo>
                      <a:cubicBezTo>
                        <a:pt x="85831" y="40441"/>
                        <a:pt x="43622" y="1336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6"/>
                <p:cNvSpPr/>
                <p:nvPr/>
              </p:nvSpPr>
              <p:spPr>
                <a:xfrm>
                  <a:off x="3648656" y="5392623"/>
                  <a:ext cx="80912" cy="66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2" h="66203" extrusionOk="0">
                      <a:moveTo>
                        <a:pt x="80202" y="66133"/>
                      </a:moveTo>
                      <a:cubicBezTo>
                        <a:pt x="80202" y="66133"/>
                        <a:pt x="79919" y="66133"/>
                        <a:pt x="79778" y="65991"/>
                      </a:cubicBezTo>
                      <a:cubicBezTo>
                        <a:pt x="52629" y="45630"/>
                        <a:pt x="25904" y="23853"/>
                        <a:pt x="239" y="1229"/>
                      </a:cubicBezTo>
                      <a:cubicBezTo>
                        <a:pt x="-43" y="946"/>
                        <a:pt x="-114" y="522"/>
                        <a:pt x="239" y="240"/>
                      </a:cubicBezTo>
                      <a:cubicBezTo>
                        <a:pt x="522" y="-43"/>
                        <a:pt x="946" y="-114"/>
                        <a:pt x="1229" y="240"/>
                      </a:cubicBezTo>
                      <a:cubicBezTo>
                        <a:pt x="26823" y="22864"/>
                        <a:pt x="53548" y="44569"/>
                        <a:pt x="80626" y="64931"/>
                      </a:cubicBezTo>
                      <a:cubicBezTo>
                        <a:pt x="80980" y="65143"/>
                        <a:pt x="80980" y="65638"/>
                        <a:pt x="80768" y="65921"/>
                      </a:cubicBezTo>
                      <a:cubicBezTo>
                        <a:pt x="80626" y="66133"/>
                        <a:pt x="80414" y="66203"/>
                        <a:pt x="80202" y="662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90" name="Google Shape;490;p6"/>
              <p:cNvGrpSpPr/>
              <p:nvPr/>
            </p:nvGrpSpPr>
            <p:grpSpPr>
              <a:xfrm>
                <a:off x="3555890" y="5392014"/>
                <a:ext cx="112659" cy="74972"/>
                <a:chOff x="3555890" y="5392014"/>
                <a:chExt cx="112659" cy="74972"/>
              </a:xfrm>
            </p:grpSpPr>
            <p:sp>
              <p:nvSpPr>
                <p:cNvPr id="491" name="Google Shape;491;p6"/>
                <p:cNvSpPr/>
                <p:nvPr/>
              </p:nvSpPr>
              <p:spPr>
                <a:xfrm>
                  <a:off x="3556418" y="5392014"/>
                  <a:ext cx="112131" cy="7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31" h="74972" extrusionOk="0">
                      <a:moveTo>
                        <a:pt x="71" y="0"/>
                      </a:moveTo>
                      <a:cubicBezTo>
                        <a:pt x="4101" y="24675"/>
                        <a:pt x="19019" y="47440"/>
                        <a:pt x="40088" y="60944"/>
                      </a:cubicBezTo>
                      <a:cubicBezTo>
                        <a:pt x="61157" y="74448"/>
                        <a:pt x="88023" y="78478"/>
                        <a:pt x="112132" y="71832"/>
                      </a:cubicBezTo>
                      <a:cubicBezTo>
                        <a:pt x="89154" y="32452"/>
                        <a:pt x="44683" y="9332"/>
                        <a:pt x="0" y="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6"/>
                <p:cNvSpPr/>
                <p:nvPr/>
              </p:nvSpPr>
              <p:spPr>
                <a:xfrm>
                  <a:off x="3555890" y="5392072"/>
                  <a:ext cx="86549" cy="5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49" h="58624" extrusionOk="0">
                      <a:moveTo>
                        <a:pt x="85793" y="58624"/>
                      </a:moveTo>
                      <a:cubicBezTo>
                        <a:pt x="85793" y="58624"/>
                        <a:pt x="85511" y="58624"/>
                        <a:pt x="85440" y="58482"/>
                      </a:cubicBezTo>
                      <a:cubicBezTo>
                        <a:pt x="56594" y="40736"/>
                        <a:pt x="27960" y="21506"/>
                        <a:pt x="316" y="1286"/>
                      </a:cubicBezTo>
                      <a:cubicBezTo>
                        <a:pt x="-38" y="1073"/>
                        <a:pt x="-108" y="578"/>
                        <a:pt x="175" y="296"/>
                      </a:cubicBezTo>
                      <a:cubicBezTo>
                        <a:pt x="457" y="13"/>
                        <a:pt x="882" y="-129"/>
                        <a:pt x="1164" y="154"/>
                      </a:cubicBezTo>
                      <a:cubicBezTo>
                        <a:pt x="28738" y="20304"/>
                        <a:pt x="57372" y="39535"/>
                        <a:pt x="86218" y="57281"/>
                      </a:cubicBezTo>
                      <a:cubicBezTo>
                        <a:pt x="86571" y="57493"/>
                        <a:pt x="86642" y="57917"/>
                        <a:pt x="86430" y="58271"/>
                      </a:cubicBezTo>
                      <a:cubicBezTo>
                        <a:pt x="86288" y="58482"/>
                        <a:pt x="86076" y="58624"/>
                        <a:pt x="85793" y="586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3" name="Google Shape;493;p6"/>
            <p:cNvGrpSpPr/>
            <p:nvPr/>
          </p:nvGrpSpPr>
          <p:grpSpPr>
            <a:xfrm>
              <a:off x="-224758" y="3313707"/>
              <a:ext cx="9680236" cy="1905997"/>
              <a:chOff x="-224758" y="3313707"/>
              <a:chExt cx="9680236" cy="1905997"/>
            </a:xfrm>
          </p:grpSpPr>
          <p:grpSp>
            <p:nvGrpSpPr>
              <p:cNvPr id="494" name="Google Shape;494;p6"/>
              <p:cNvGrpSpPr/>
              <p:nvPr/>
            </p:nvGrpSpPr>
            <p:grpSpPr>
              <a:xfrm>
                <a:off x="8430717" y="3313707"/>
                <a:ext cx="1024761" cy="1897497"/>
                <a:chOff x="3481624" y="294956"/>
                <a:chExt cx="1622484" cy="3004271"/>
              </a:xfrm>
            </p:grpSpPr>
            <p:grpSp>
              <p:nvGrpSpPr>
                <p:cNvPr id="495" name="Google Shape;495;p6"/>
                <p:cNvGrpSpPr/>
                <p:nvPr/>
              </p:nvGrpSpPr>
              <p:grpSpPr>
                <a:xfrm>
                  <a:off x="4328315" y="294956"/>
                  <a:ext cx="284985" cy="720487"/>
                  <a:chOff x="4455594" y="5005774"/>
                  <a:chExt cx="126767" cy="320487"/>
                </a:xfrm>
              </p:grpSpPr>
              <p:sp>
                <p:nvSpPr>
                  <p:cNvPr id="496" name="Google Shape;496;p6"/>
                  <p:cNvSpPr/>
                  <p:nvPr/>
                </p:nvSpPr>
                <p:spPr>
                  <a:xfrm>
                    <a:off x="4455638" y="5005774"/>
                    <a:ext cx="126723" cy="32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23" h="320487" extrusionOk="0">
                        <a:moveTo>
                          <a:pt x="126582" y="0"/>
                        </a:moveTo>
                        <a:cubicBezTo>
                          <a:pt x="117178" y="14706"/>
                          <a:pt x="108694" y="30472"/>
                          <a:pt x="101553" y="46875"/>
                        </a:cubicBezTo>
                        <a:cubicBezTo>
                          <a:pt x="101271" y="47511"/>
                          <a:pt x="100988" y="48218"/>
                          <a:pt x="100705" y="48925"/>
                        </a:cubicBezTo>
                        <a:cubicBezTo>
                          <a:pt x="96180" y="59318"/>
                          <a:pt x="92221" y="69923"/>
                          <a:pt x="88827" y="80670"/>
                        </a:cubicBezTo>
                        <a:cubicBezTo>
                          <a:pt x="88615" y="81306"/>
                          <a:pt x="88403" y="81942"/>
                          <a:pt x="88262" y="82579"/>
                        </a:cubicBezTo>
                        <a:cubicBezTo>
                          <a:pt x="84302" y="95305"/>
                          <a:pt x="81192" y="108172"/>
                          <a:pt x="79000" y="121040"/>
                        </a:cubicBezTo>
                        <a:cubicBezTo>
                          <a:pt x="85787" y="116444"/>
                          <a:pt x="92433" y="111849"/>
                          <a:pt x="99220" y="107324"/>
                        </a:cubicBezTo>
                        <a:cubicBezTo>
                          <a:pt x="95120" y="114253"/>
                          <a:pt x="91160" y="121323"/>
                          <a:pt x="87555" y="128605"/>
                        </a:cubicBezTo>
                        <a:cubicBezTo>
                          <a:pt x="87201" y="129241"/>
                          <a:pt x="86848" y="129949"/>
                          <a:pt x="86565" y="130585"/>
                        </a:cubicBezTo>
                        <a:cubicBezTo>
                          <a:pt x="82252" y="139210"/>
                          <a:pt x="78293" y="147977"/>
                          <a:pt x="74687" y="156956"/>
                        </a:cubicBezTo>
                        <a:cubicBezTo>
                          <a:pt x="74404" y="157592"/>
                          <a:pt x="74192" y="158158"/>
                          <a:pt x="73980" y="158794"/>
                        </a:cubicBezTo>
                        <a:cubicBezTo>
                          <a:pt x="70940" y="166359"/>
                          <a:pt x="68183" y="174066"/>
                          <a:pt x="65637" y="181843"/>
                        </a:cubicBezTo>
                        <a:cubicBezTo>
                          <a:pt x="65425" y="182409"/>
                          <a:pt x="65213" y="183045"/>
                          <a:pt x="65072" y="183610"/>
                        </a:cubicBezTo>
                        <a:cubicBezTo>
                          <a:pt x="62951" y="190186"/>
                          <a:pt x="60971" y="196831"/>
                          <a:pt x="59203" y="203548"/>
                        </a:cubicBezTo>
                        <a:cubicBezTo>
                          <a:pt x="58991" y="204255"/>
                          <a:pt x="58850" y="204962"/>
                          <a:pt x="58638" y="205669"/>
                        </a:cubicBezTo>
                        <a:cubicBezTo>
                          <a:pt x="55103" y="219314"/>
                          <a:pt x="52275" y="233101"/>
                          <a:pt x="50224" y="246888"/>
                        </a:cubicBezTo>
                        <a:cubicBezTo>
                          <a:pt x="55810" y="241020"/>
                          <a:pt x="62597" y="235929"/>
                          <a:pt x="69243" y="231051"/>
                        </a:cubicBezTo>
                        <a:cubicBezTo>
                          <a:pt x="66768" y="235646"/>
                          <a:pt x="64435" y="240313"/>
                          <a:pt x="62244" y="245120"/>
                        </a:cubicBezTo>
                        <a:cubicBezTo>
                          <a:pt x="61961" y="245686"/>
                          <a:pt x="61749" y="246251"/>
                          <a:pt x="61466" y="246817"/>
                        </a:cubicBezTo>
                        <a:cubicBezTo>
                          <a:pt x="50932" y="270148"/>
                          <a:pt x="44003" y="295318"/>
                          <a:pt x="40185" y="320487"/>
                        </a:cubicBezTo>
                        <a:cubicBezTo>
                          <a:pt x="25408" y="307974"/>
                          <a:pt x="15864" y="291429"/>
                          <a:pt x="9783" y="273683"/>
                        </a:cubicBezTo>
                        <a:cubicBezTo>
                          <a:pt x="9571" y="273188"/>
                          <a:pt x="9430" y="272694"/>
                          <a:pt x="9289" y="272199"/>
                        </a:cubicBezTo>
                        <a:cubicBezTo>
                          <a:pt x="6461" y="263715"/>
                          <a:pt x="4481" y="254948"/>
                          <a:pt x="2996" y="246251"/>
                        </a:cubicBezTo>
                        <a:cubicBezTo>
                          <a:pt x="2925" y="245615"/>
                          <a:pt x="2784" y="245050"/>
                          <a:pt x="2713" y="244414"/>
                        </a:cubicBezTo>
                        <a:cubicBezTo>
                          <a:pt x="2713" y="244060"/>
                          <a:pt x="2572" y="243635"/>
                          <a:pt x="2501" y="243282"/>
                        </a:cubicBezTo>
                        <a:cubicBezTo>
                          <a:pt x="1229" y="234586"/>
                          <a:pt x="380" y="225819"/>
                          <a:pt x="97" y="217052"/>
                        </a:cubicBezTo>
                        <a:cubicBezTo>
                          <a:pt x="97" y="216416"/>
                          <a:pt x="97" y="215779"/>
                          <a:pt x="97" y="215143"/>
                        </a:cubicBezTo>
                        <a:cubicBezTo>
                          <a:pt x="-115" y="208073"/>
                          <a:pt x="27" y="201003"/>
                          <a:pt x="451" y="193933"/>
                        </a:cubicBezTo>
                        <a:cubicBezTo>
                          <a:pt x="451" y="193296"/>
                          <a:pt x="451" y="192660"/>
                          <a:pt x="592" y="192024"/>
                        </a:cubicBezTo>
                        <a:cubicBezTo>
                          <a:pt x="1017" y="185731"/>
                          <a:pt x="1724" y="179439"/>
                          <a:pt x="2713" y="173288"/>
                        </a:cubicBezTo>
                        <a:cubicBezTo>
                          <a:pt x="2784" y="172581"/>
                          <a:pt x="2925" y="171945"/>
                          <a:pt x="2996" y="171238"/>
                        </a:cubicBezTo>
                        <a:cubicBezTo>
                          <a:pt x="5188" y="157663"/>
                          <a:pt x="8582" y="144371"/>
                          <a:pt x="13106" y="131433"/>
                        </a:cubicBezTo>
                        <a:cubicBezTo>
                          <a:pt x="13460" y="130373"/>
                          <a:pt x="13884" y="129312"/>
                          <a:pt x="14238" y="128251"/>
                        </a:cubicBezTo>
                        <a:cubicBezTo>
                          <a:pt x="17419" y="119626"/>
                          <a:pt x="21096" y="111213"/>
                          <a:pt x="25267" y="102941"/>
                        </a:cubicBezTo>
                        <a:cubicBezTo>
                          <a:pt x="26964" y="99547"/>
                          <a:pt x="28802" y="96224"/>
                          <a:pt x="30711" y="92972"/>
                        </a:cubicBezTo>
                        <a:cubicBezTo>
                          <a:pt x="31489" y="91557"/>
                          <a:pt x="32337" y="90215"/>
                          <a:pt x="33115" y="88871"/>
                        </a:cubicBezTo>
                        <a:cubicBezTo>
                          <a:pt x="55244" y="52177"/>
                          <a:pt x="87767" y="21281"/>
                          <a:pt x="126723" y="212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6"/>
                  <p:cNvSpPr/>
                  <p:nvPr/>
                </p:nvSpPr>
                <p:spPr>
                  <a:xfrm>
                    <a:off x="4455594" y="5052649"/>
                    <a:ext cx="101597" cy="2266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97" h="226667" extrusionOk="0">
                        <a:moveTo>
                          <a:pt x="33088" y="41784"/>
                        </a:moveTo>
                        <a:cubicBezTo>
                          <a:pt x="32240" y="43127"/>
                          <a:pt x="31462" y="44542"/>
                          <a:pt x="30684" y="45885"/>
                        </a:cubicBezTo>
                        <a:cubicBezTo>
                          <a:pt x="51329" y="27997"/>
                          <a:pt x="75155" y="13080"/>
                          <a:pt x="100749" y="2050"/>
                        </a:cubicBezTo>
                        <a:cubicBezTo>
                          <a:pt x="101032" y="1343"/>
                          <a:pt x="101314" y="707"/>
                          <a:pt x="101597" y="0"/>
                        </a:cubicBezTo>
                        <a:cubicBezTo>
                          <a:pt x="76640" y="10605"/>
                          <a:pt x="53450" y="24745"/>
                          <a:pt x="33088" y="41784"/>
                        </a:cubicBezTo>
                        <a:close/>
                        <a:moveTo>
                          <a:pt x="14211" y="81165"/>
                        </a:moveTo>
                        <a:cubicBezTo>
                          <a:pt x="13857" y="82225"/>
                          <a:pt x="13433" y="83286"/>
                          <a:pt x="13080" y="84346"/>
                        </a:cubicBezTo>
                        <a:cubicBezTo>
                          <a:pt x="34714" y="64125"/>
                          <a:pt x="60379" y="47511"/>
                          <a:pt x="88376" y="35704"/>
                        </a:cubicBezTo>
                        <a:cubicBezTo>
                          <a:pt x="88588" y="35067"/>
                          <a:pt x="88730" y="34431"/>
                          <a:pt x="88942" y="33795"/>
                        </a:cubicBezTo>
                        <a:cubicBezTo>
                          <a:pt x="61298" y="45319"/>
                          <a:pt x="35845" y="61510"/>
                          <a:pt x="14211" y="81165"/>
                        </a:cubicBezTo>
                        <a:close/>
                        <a:moveTo>
                          <a:pt x="2969" y="124151"/>
                        </a:moveTo>
                        <a:cubicBezTo>
                          <a:pt x="2828" y="124858"/>
                          <a:pt x="2757" y="125494"/>
                          <a:pt x="2686" y="126201"/>
                        </a:cubicBezTo>
                        <a:cubicBezTo>
                          <a:pt x="28775" y="109162"/>
                          <a:pt x="56914" y="94951"/>
                          <a:pt x="86609" y="83710"/>
                        </a:cubicBezTo>
                        <a:cubicBezTo>
                          <a:pt x="86891" y="83003"/>
                          <a:pt x="87245" y="82366"/>
                          <a:pt x="87598" y="81730"/>
                        </a:cubicBezTo>
                        <a:cubicBezTo>
                          <a:pt x="57692" y="92901"/>
                          <a:pt x="29341" y="107112"/>
                          <a:pt x="3040" y="124221"/>
                        </a:cubicBezTo>
                        <a:close/>
                        <a:moveTo>
                          <a:pt x="566" y="144937"/>
                        </a:moveTo>
                        <a:cubicBezTo>
                          <a:pt x="566" y="145573"/>
                          <a:pt x="495" y="146210"/>
                          <a:pt x="424" y="146846"/>
                        </a:cubicBezTo>
                        <a:cubicBezTo>
                          <a:pt x="23119" y="132211"/>
                          <a:pt x="47723" y="120545"/>
                          <a:pt x="73882" y="111849"/>
                        </a:cubicBezTo>
                        <a:cubicBezTo>
                          <a:pt x="74095" y="111213"/>
                          <a:pt x="74377" y="110647"/>
                          <a:pt x="74590" y="110011"/>
                        </a:cubicBezTo>
                        <a:cubicBezTo>
                          <a:pt x="48218" y="118636"/>
                          <a:pt x="23402" y="130302"/>
                          <a:pt x="495" y="144937"/>
                        </a:cubicBezTo>
                        <a:close/>
                        <a:moveTo>
                          <a:pt x="71" y="168056"/>
                        </a:moveTo>
                        <a:cubicBezTo>
                          <a:pt x="71" y="168693"/>
                          <a:pt x="71" y="169329"/>
                          <a:pt x="71" y="169965"/>
                        </a:cubicBezTo>
                        <a:cubicBezTo>
                          <a:pt x="19372" y="155613"/>
                          <a:pt x="41431" y="144301"/>
                          <a:pt x="64903" y="136665"/>
                        </a:cubicBezTo>
                        <a:cubicBezTo>
                          <a:pt x="65116" y="136099"/>
                          <a:pt x="65257" y="135463"/>
                          <a:pt x="65469" y="134897"/>
                        </a:cubicBezTo>
                        <a:cubicBezTo>
                          <a:pt x="41714" y="142392"/>
                          <a:pt x="19513" y="153704"/>
                          <a:pt x="0" y="168056"/>
                        </a:cubicBezTo>
                        <a:close/>
                        <a:moveTo>
                          <a:pt x="2686" y="197326"/>
                        </a:moveTo>
                        <a:cubicBezTo>
                          <a:pt x="2757" y="197963"/>
                          <a:pt x="2899" y="198528"/>
                          <a:pt x="2969" y="199165"/>
                        </a:cubicBezTo>
                        <a:cubicBezTo>
                          <a:pt x="19867" y="183823"/>
                          <a:pt x="38461" y="170248"/>
                          <a:pt x="58540" y="158653"/>
                        </a:cubicBezTo>
                        <a:cubicBezTo>
                          <a:pt x="58753" y="157946"/>
                          <a:pt x="58894" y="157239"/>
                          <a:pt x="59106" y="156532"/>
                        </a:cubicBezTo>
                        <a:cubicBezTo>
                          <a:pt x="38673" y="168127"/>
                          <a:pt x="19796" y="181772"/>
                          <a:pt x="2686" y="197256"/>
                        </a:cubicBezTo>
                        <a:close/>
                        <a:moveTo>
                          <a:pt x="61581" y="198104"/>
                        </a:moveTo>
                        <a:cubicBezTo>
                          <a:pt x="43127" y="205245"/>
                          <a:pt x="25523" y="214365"/>
                          <a:pt x="9262" y="225183"/>
                        </a:cubicBezTo>
                        <a:cubicBezTo>
                          <a:pt x="9403" y="225678"/>
                          <a:pt x="9615" y="226173"/>
                          <a:pt x="9757" y="226667"/>
                        </a:cubicBezTo>
                        <a:cubicBezTo>
                          <a:pt x="9757" y="226667"/>
                          <a:pt x="9898" y="226597"/>
                          <a:pt x="9969" y="226526"/>
                        </a:cubicBezTo>
                        <a:cubicBezTo>
                          <a:pt x="25947" y="215921"/>
                          <a:pt x="43269" y="206871"/>
                          <a:pt x="61439" y="199801"/>
                        </a:cubicBezTo>
                        <a:cubicBezTo>
                          <a:pt x="61722" y="199235"/>
                          <a:pt x="61934" y="198670"/>
                          <a:pt x="62217" y="198104"/>
                        </a:cubicBezTo>
                        <a:cubicBezTo>
                          <a:pt x="62005" y="198033"/>
                          <a:pt x="61793" y="198033"/>
                          <a:pt x="61581" y="19810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8" name="Google Shape;498;p6"/>
                <p:cNvGrpSpPr/>
                <p:nvPr/>
              </p:nvGrpSpPr>
              <p:grpSpPr>
                <a:xfrm>
                  <a:off x="3657411" y="957362"/>
                  <a:ext cx="765469" cy="191365"/>
                  <a:chOff x="4158650" y="5280801"/>
                  <a:chExt cx="340496" cy="85123"/>
                </a:xfrm>
              </p:grpSpPr>
              <p:sp>
                <p:nvSpPr>
                  <p:cNvPr id="499" name="Google Shape;499;p6"/>
                  <p:cNvSpPr/>
                  <p:nvPr/>
                </p:nvSpPr>
                <p:spPr>
                  <a:xfrm>
                    <a:off x="4158650" y="5280858"/>
                    <a:ext cx="340496" cy="8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496" h="85066" extrusionOk="0">
                        <a:moveTo>
                          <a:pt x="0" y="82875"/>
                        </a:moveTo>
                        <a:cubicBezTo>
                          <a:pt x="12938" y="80047"/>
                          <a:pt x="26089" y="77784"/>
                          <a:pt x="39239" y="75522"/>
                        </a:cubicBezTo>
                        <a:cubicBezTo>
                          <a:pt x="40017" y="75381"/>
                          <a:pt x="40724" y="75239"/>
                          <a:pt x="41501" y="75098"/>
                        </a:cubicBezTo>
                        <a:cubicBezTo>
                          <a:pt x="51470" y="73330"/>
                          <a:pt x="61439" y="71563"/>
                          <a:pt x="71267" y="69512"/>
                        </a:cubicBezTo>
                        <a:cubicBezTo>
                          <a:pt x="72044" y="69371"/>
                          <a:pt x="72822" y="69159"/>
                          <a:pt x="73600" y="69017"/>
                        </a:cubicBezTo>
                        <a:cubicBezTo>
                          <a:pt x="81377" y="67321"/>
                          <a:pt x="89013" y="65482"/>
                          <a:pt x="96507" y="63291"/>
                        </a:cubicBezTo>
                        <a:cubicBezTo>
                          <a:pt x="93537" y="70502"/>
                          <a:pt x="90285" y="77855"/>
                          <a:pt x="87316" y="85067"/>
                        </a:cubicBezTo>
                        <a:cubicBezTo>
                          <a:pt x="92901" y="83016"/>
                          <a:pt x="98628" y="81037"/>
                          <a:pt x="104355" y="79128"/>
                        </a:cubicBezTo>
                        <a:cubicBezTo>
                          <a:pt x="105203" y="78845"/>
                          <a:pt x="106052" y="78562"/>
                          <a:pt x="106900" y="78350"/>
                        </a:cubicBezTo>
                        <a:cubicBezTo>
                          <a:pt x="121323" y="73684"/>
                          <a:pt x="136099" y="69583"/>
                          <a:pt x="151229" y="66048"/>
                        </a:cubicBezTo>
                        <a:cubicBezTo>
                          <a:pt x="152078" y="65836"/>
                          <a:pt x="152926" y="65694"/>
                          <a:pt x="153775" y="65482"/>
                        </a:cubicBezTo>
                        <a:cubicBezTo>
                          <a:pt x="165016" y="62937"/>
                          <a:pt x="176470" y="60675"/>
                          <a:pt x="187994" y="58836"/>
                        </a:cubicBezTo>
                        <a:cubicBezTo>
                          <a:pt x="188913" y="58695"/>
                          <a:pt x="189832" y="58554"/>
                          <a:pt x="190822" y="58412"/>
                        </a:cubicBezTo>
                        <a:lnTo>
                          <a:pt x="190822" y="58412"/>
                        </a:lnTo>
                        <a:cubicBezTo>
                          <a:pt x="198953" y="57140"/>
                          <a:pt x="207083" y="56008"/>
                          <a:pt x="215285" y="55089"/>
                        </a:cubicBezTo>
                        <a:cubicBezTo>
                          <a:pt x="216345" y="54948"/>
                          <a:pt x="217406" y="54877"/>
                          <a:pt x="218395" y="54736"/>
                        </a:cubicBezTo>
                        <a:cubicBezTo>
                          <a:pt x="224264" y="54100"/>
                          <a:pt x="230061" y="53534"/>
                          <a:pt x="236000" y="53110"/>
                        </a:cubicBezTo>
                        <a:cubicBezTo>
                          <a:pt x="229990" y="59968"/>
                          <a:pt x="226102" y="67038"/>
                          <a:pt x="225678" y="75805"/>
                        </a:cubicBezTo>
                        <a:cubicBezTo>
                          <a:pt x="259614" y="59968"/>
                          <a:pt x="300267" y="48373"/>
                          <a:pt x="340496" y="43989"/>
                        </a:cubicBezTo>
                        <a:cubicBezTo>
                          <a:pt x="315821" y="34728"/>
                          <a:pt x="290864" y="25748"/>
                          <a:pt x="265482" y="18396"/>
                        </a:cubicBezTo>
                        <a:cubicBezTo>
                          <a:pt x="264563" y="18113"/>
                          <a:pt x="263644" y="17830"/>
                          <a:pt x="262725" y="17618"/>
                        </a:cubicBezTo>
                        <a:cubicBezTo>
                          <a:pt x="252403" y="14648"/>
                          <a:pt x="242080" y="11962"/>
                          <a:pt x="231616" y="9628"/>
                        </a:cubicBezTo>
                        <a:cubicBezTo>
                          <a:pt x="230839" y="9487"/>
                          <a:pt x="230061" y="9275"/>
                          <a:pt x="229283" y="9133"/>
                        </a:cubicBezTo>
                        <a:cubicBezTo>
                          <a:pt x="223274" y="7791"/>
                          <a:pt x="217194" y="6588"/>
                          <a:pt x="211042" y="5528"/>
                        </a:cubicBezTo>
                        <a:cubicBezTo>
                          <a:pt x="207225" y="4821"/>
                          <a:pt x="203407" y="4255"/>
                          <a:pt x="199589" y="3690"/>
                        </a:cubicBezTo>
                        <a:cubicBezTo>
                          <a:pt x="198741" y="3548"/>
                          <a:pt x="197892" y="3407"/>
                          <a:pt x="197044" y="3336"/>
                        </a:cubicBezTo>
                        <a:cubicBezTo>
                          <a:pt x="183399" y="1427"/>
                          <a:pt x="169682" y="296"/>
                          <a:pt x="156037" y="13"/>
                        </a:cubicBezTo>
                        <a:cubicBezTo>
                          <a:pt x="155118" y="13"/>
                          <a:pt x="154269" y="13"/>
                          <a:pt x="153421" y="13"/>
                        </a:cubicBezTo>
                        <a:cubicBezTo>
                          <a:pt x="137655" y="-128"/>
                          <a:pt x="122101" y="862"/>
                          <a:pt x="107112" y="3407"/>
                        </a:cubicBezTo>
                        <a:cubicBezTo>
                          <a:pt x="106193" y="3548"/>
                          <a:pt x="105274" y="3761"/>
                          <a:pt x="104355" y="3902"/>
                        </a:cubicBezTo>
                        <a:cubicBezTo>
                          <a:pt x="96083" y="5387"/>
                          <a:pt x="88023" y="7366"/>
                          <a:pt x="80175" y="9770"/>
                        </a:cubicBezTo>
                        <a:cubicBezTo>
                          <a:pt x="76993" y="10760"/>
                          <a:pt x="73882" y="11820"/>
                          <a:pt x="70842" y="13022"/>
                        </a:cubicBezTo>
                        <a:cubicBezTo>
                          <a:pt x="69782" y="13447"/>
                          <a:pt x="68651" y="13871"/>
                          <a:pt x="67590" y="14295"/>
                        </a:cubicBezTo>
                        <a:cubicBezTo>
                          <a:pt x="33583" y="28082"/>
                          <a:pt x="6999" y="52615"/>
                          <a:pt x="71" y="83087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00" name="Google Shape;500;p6"/>
                  <p:cNvGrpSpPr/>
                  <p:nvPr/>
                </p:nvGrpSpPr>
                <p:grpSpPr>
                  <a:xfrm>
                    <a:off x="4197889" y="5280801"/>
                    <a:ext cx="226101" cy="79256"/>
                    <a:chOff x="4197889" y="5280801"/>
                    <a:chExt cx="226101" cy="79256"/>
                  </a:xfrm>
                </p:grpSpPr>
                <p:sp>
                  <p:nvSpPr>
                    <p:cNvPr id="501" name="Google Shape;501;p6"/>
                    <p:cNvSpPr/>
                    <p:nvPr/>
                  </p:nvSpPr>
                  <p:spPr>
                    <a:xfrm>
                      <a:off x="4197889" y="5293668"/>
                      <a:ext cx="31532" cy="627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532" h="62711" extrusionOk="0">
                          <a:moveTo>
                            <a:pt x="0" y="62712"/>
                          </a:moveTo>
                          <a:cubicBezTo>
                            <a:pt x="778" y="62571"/>
                            <a:pt x="1485" y="62429"/>
                            <a:pt x="2262" y="62288"/>
                          </a:cubicBezTo>
                          <a:cubicBezTo>
                            <a:pt x="8979" y="40300"/>
                            <a:pt x="18877" y="19231"/>
                            <a:pt x="31533" y="0"/>
                          </a:cubicBezTo>
                          <a:cubicBezTo>
                            <a:pt x="30472" y="424"/>
                            <a:pt x="29341" y="848"/>
                            <a:pt x="28280" y="1273"/>
                          </a:cubicBezTo>
                          <a:cubicBezTo>
                            <a:pt x="16120" y="20362"/>
                            <a:pt x="6505" y="41148"/>
                            <a:pt x="0" y="6271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6"/>
                    <p:cNvSpPr/>
                    <p:nvPr/>
                  </p:nvSpPr>
                  <p:spPr>
                    <a:xfrm>
                      <a:off x="4229916" y="5284053"/>
                      <a:ext cx="35774" cy="6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774" h="66388" extrusionOk="0">
                          <a:moveTo>
                            <a:pt x="0" y="66318"/>
                          </a:moveTo>
                          <a:cubicBezTo>
                            <a:pt x="778" y="66176"/>
                            <a:pt x="1555" y="65964"/>
                            <a:pt x="2333" y="65823"/>
                          </a:cubicBezTo>
                          <a:cubicBezTo>
                            <a:pt x="10605" y="42632"/>
                            <a:pt x="21988" y="20291"/>
                            <a:pt x="35775" y="0"/>
                          </a:cubicBezTo>
                          <a:cubicBezTo>
                            <a:pt x="34856" y="142"/>
                            <a:pt x="33936" y="353"/>
                            <a:pt x="33017" y="495"/>
                          </a:cubicBezTo>
                          <a:cubicBezTo>
                            <a:pt x="19372" y="20857"/>
                            <a:pt x="8201" y="43198"/>
                            <a:pt x="0" y="6638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3" name="Google Shape;503;p6"/>
                    <p:cNvSpPr/>
                    <p:nvPr/>
                  </p:nvSpPr>
                  <p:spPr>
                    <a:xfrm>
                      <a:off x="4262934" y="5280801"/>
                      <a:ext cx="51682" cy="792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682" h="79256" extrusionOk="0">
                          <a:moveTo>
                            <a:pt x="0" y="79185"/>
                          </a:moveTo>
                          <a:cubicBezTo>
                            <a:pt x="848" y="78903"/>
                            <a:pt x="1697" y="78620"/>
                            <a:pt x="2545" y="78408"/>
                          </a:cubicBezTo>
                          <a:cubicBezTo>
                            <a:pt x="14635" y="49915"/>
                            <a:pt x="31321" y="23331"/>
                            <a:pt x="51682" y="0"/>
                          </a:cubicBezTo>
                          <a:cubicBezTo>
                            <a:pt x="50763" y="0"/>
                            <a:pt x="49915" y="0"/>
                            <a:pt x="49067" y="0"/>
                          </a:cubicBezTo>
                          <a:cubicBezTo>
                            <a:pt x="28705" y="23614"/>
                            <a:pt x="12090" y="50551"/>
                            <a:pt x="0" y="7925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4" name="Google Shape;504;p6"/>
                    <p:cNvSpPr/>
                    <p:nvPr/>
                  </p:nvSpPr>
                  <p:spPr>
                    <a:xfrm>
                      <a:off x="4309809" y="5284053"/>
                      <a:ext cx="48359" cy="62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359" h="62782" extrusionOk="0">
                          <a:moveTo>
                            <a:pt x="0" y="62783"/>
                          </a:moveTo>
                          <a:cubicBezTo>
                            <a:pt x="849" y="62570"/>
                            <a:pt x="1697" y="62429"/>
                            <a:pt x="2545" y="62217"/>
                          </a:cubicBezTo>
                          <a:cubicBezTo>
                            <a:pt x="14070" y="39097"/>
                            <a:pt x="29624" y="18170"/>
                            <a:pt x="48360" y="353"/>
                          </a:cubicBezTo>
                          <a:cubicBezTo>
                            <a:pt x="47511" y="212"/>
                            <a:pt x="46663" y="71"/>
                            <a:pt x="45814" y="0"/>
                          </a:cubicBezTo>
                          <a:cubicBezTo>
                            <a:pt x="27008" y="18099"/>
                            <a:pt x="11454" y="39381"/>
                            <a:pt x="0" y="6278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5" name="Google Shape;505;p6"/>
                    <p:cNvSpPr/>
                    <p:nvPr/>
                  </p:nvSpPr>
                  <p:spPr>
                    <a:xfrm>
                      <a:off x="4346573" y="5289921"/>
                      <a:ext cx="43622" cy="497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622" h="49773" extrusionOk="0">
                          <a:moveTo>
                            <a:pt x="0" y="49703"/>
                          </a:moveTo>
                          <a:cubicBezTo>
                            <a:pt x="919" y="49561"/>
                            <a:pt x="1838" y="49420"/>
                            <a:pt x="2828" y="49278"/>
                          </a:cubicBezTo>
                          <a:lnTo>
                            <a:pt x="2828" y="49278"/>
                          </a:lnTo>
                          <a:cubicBezTo>
                            <a:pt x="15130" y="32027"/>
                            <a:pt x="28846" y="15695"/>
                            <a:pt x="43623" y="495"/>
                          </a:cubicBezTo>
                          <a:cubicBezTo>
                            <a:pt x="42845" y="353"/>
                            <a:pt x="42067" y="141"/>
                            <a:pt x="41289" y="0"/>
                          </a:cubicBezTo>
                          <a:cubicBezTo>
                            <a:pt x="26301" y="15484"/>
                            <a:pt x="12514" y="32169"/>
                            <a:pt x="0" y="4977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6" name="Google Shape;506;p6"/>
                    <p:cNvSpPr/>
                    <p:nvPr/>
                  </p:nvSpPr>
                  <p:spPr>
                    <a:xfrm>
                      <a:off x="4373793" y="5298405"/>
                      <a:ext cx="50197" cy="375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197" h="37542" extrusionOk="0">
                          <a:moveTo>
                            <a:pt x="71" y="37472"/>
                          </a:moveTo>
                          <a:cubicBezTo>
                            <a:pt x="1131" y="37330"/>
                            <a:pt x="2192" y="37260"/>
                            <a:pt x="3181" y="37118"/>
                          </a:cubicBezTo>
                          <a:cubicBezTo>
                            <a:pt x="17039" y="22837"/>
                            <a:pt x="32876" y="10535"/>
                            <a:pt x="50198" y="778"/>
                          </a:cubicBezTo>
                          <a:cubicBezTo>
                            <a:pt x="49279" y="495"/>
                            <a:pt x="48359" y="212"/>
                            <a:pt x="47440" y="0"/>
                          </a:cubicBezTo>
                          <a:cubicBezTo>
                            <a:pt x="29907" y="10111"/>
                            <a:pt x="13857" y="22766"/>
                            <a:pt x="0" y="3754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07" name="Google Shape;507;p6"/>
                <p:cNvGrpSpPr/>
                <p:nvPr/>
              </p:nvGrpSpPr>
              <p:grpSpPr>
                <a:xfrm>
                  <a:off x="4403331" y="806367"/>
                  <a:ext cx="700778" cy="252718"/>
                  <a:chOff x="4490450" y="5213635"/>
                  <a:chExt cx="311720" cy="112414"/>
                </a:xfrm>
              </p:grpSpPr>
              <p:sp>
                <p:nvSpPr>
                  <p:cNvPr id="508" name="Google Shape;508;p6"/>
                  <p:cNvSpPr/>
                  <p:nvPr/>
                </p:nvSpPr>
                <p:spPr>
                  <a:xfrm>
                    <a:off x="4490450" y="5213730"/>
                    <a:ext cx="311720" cy="11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720" h="112319" extrusionOk="0">
                        <a:moveTo>
                          <a:pt x="311580" y="39144"/>
                        </a:moveTo>
                        <a:cubicBezTo>
                          <a:pt x="299348" y="40770"/>
                          <a:pt x="287046" y="42962"/>
                          <a:pt x="274744" y="45083"/>
                        </a:cubicBezTo>
                        <a:cubicBezTo>
                          <a:pt x="274037" y="45225"/>
                          <a:pt x="273330" y="45295"/>
                          <a:pt x="272623" y="45436"/>
                        </a:cubicBezTo>
                        <a:cubicBezTo>
                          <a:pt x="263291" y="47063"/>
                          <a:pt x="253958" y="48618"/>
                          <a:pt x="244696" y="49891"/>
                        </a:cubicBezTo>
                        <a:cubicBezTo>
                          <a:pt x="243989" y="50032"/>
                          <a:pt x="243212" y="50103"/>
                          <a:pt x="242504" y="50174"/>
                        </a:cubicBezTo>
                        <a:cubicBezTo>
                          <a:pt x="235152" y="51163"/>
                          <a:pt x="227870" y="51941"/>
                          <a:pt x="220587" y="52365"/>
                        </a:cubicBezTo>
                        <a:cubicBezTo>
                          <a:pt x="225465" y="57738"/>
                          <a:pt x="230627" y="63253"/>
                          <a:pt x="235576" y="68627"/>
                        </a:cubicBezTo>
                        <a:cubicBezTo>
                          <a:pt x="229990" y="68627"/>
                          <a:pt x="224334" y="68627"/>
                          <a:pt x="218749" y="68768"/>
                        </a:cubicBezTo>
                        <a:cubicBezTo>
                          <a:pt x="217901" y="68768"/>
                          <a:pt x="217052" y="68768"/>
                          <a:pt x="216274" y="68838"/>
                        </a:cubicBezTo>
                        <a:cubicBezTo>
                          <a:pt x="202134" y="69263"/>
                          <a:pt x="187782" y="70323"/>
                          <a:pt x="173430" y="72020"/>
                        </a:cubicBezTo>
                        <a:cubicBezTo>
                          <a:pt x="172652" y="72091"/>
                          <a:pt x="171803" y="72232"/>
                          <a:pt x="171026" y="72303"/>
                        </a:cubicBezTo>
                        <a:cubicBezTo>
                          <a:pt x="160279" y="73576"/>
                          <a:pt x="149603" y="75272"/>
                          <a:pt x="138786" y="77252"/>
                        </a:cubicBezTo>
                        <a:cubicBezTo>
                          <a:pt x="137938" y="77393"/>
                          <a:pt x="137089" y="77605"/>
                          <a:pt x="136170" y="77747"/>
                        </a:cubicBezTo>
                        <a:lnTo>
                          <a:pt x="136170" y="77747"/>
                        </a:lnTo>
                        <a:cubicBezTo>
                          <a:pt x="128676" y="79161"/>
                          <a:pt x="121111" y="80787"/>
                          <a:pt x="113617" y="82554"/>
                        </a:cubicBezTo>
                        <a:cubicBezTo>
                          <a:pt x="112627" y="82767"/>
                          <a:pt x="111708" y="82979"/>
                          <a:pt x="110718" y="83262"/>
                        </a:cubicBezTo>
                        <a:cubicBezTo>
                          <a:pt x="105415" y="84534"/>
                          <a:pt x="100042" y="85878"/>
                          <a:pt x="94739" y="87362"/>
                        </a:cubicBezTo>
                        <a:cubicBezTo>
                          <a:pt x="102234" y="91463"/>
                          <a:pt x="107890" y="96483"/>
                          <a:pt x="111000" y="104048"/>
                        </a:cubicBezTo>
                        <a:cubicBezTo>
                          <a:pt x="76145" y="100866"/>
                          <a:pt x="36764" y="103411"/>
                          <a:pt x="0" y="112320"/>
                        </a:cubicBezTo>
                        <a:cubicBezTo>
                          <a:pt x="18736" y="96412"/>
                          <a:pt x="37896" y="80646"/>
                          <a:pt x="57904" y="66152"/>
                        </a:cubicBezTo>
                        <a:cubicBezTo>
                          <a:pt x="58611" y="65657"/>
                          <a:pt x="59318" y="65092"/>
                          <a:pt x="60025" y="64597"/>
                        </a:cubicBezTo>
                        <a:cubicBezTo>
                          <a:pt x="68156" y="58728"/>
                          <a:pt x="76428" y="53143"/>
                          <a:pt x="84841" y="47770"/>
                        </a:cubicBezTo>
                        <a:cubicBezTo>
                          <a:pt x="85478" y="47345"/>
                          <a:pt x="86114" y="46992"/>
                          <a:pt x="86750" y="46568"/>
                        </a:cubicBezTo>
                        <a:cubicBezTo>
                          <a:pt x="91628" y="43528"/>
                          <a:pt x="96578" y="40487"/>
                          <a:pt x="101668" y="37659"/>
                        </a:cubicBezTo>
                        <a:cubicBezTo>
                          <a:pt x="104779" y="35892"/>
                          <a:pt x="107960" y="34124"/>
                          <a:pt x="111142" y="32428"/>
                        </a:cubicBezTo>
                        <a:cubicBezTo>
                          <a:pt x="111849" y="32074"/>
                          <a:pt x="112556" y="31650"/>
                          <a:pt x="113263" y="31296"/>
                        </a:cubicBezTo>
                        <a:cubicBezTo>
                          <a:pt x="124646" y="25287"/>
                          <a:pt x="136382" y="19984"/>
                          <a:pt x="148260" y="15459"/>
                        </a:cubicBezTo>
                        <a:cubicBezTo>
                          <a:pt x="149038" y="15177"/>
                          <a:pt x="149816" y="14894"/>
                          <a:pt x="150593" y="14611"/>
                        </a:cubicBezTo>
                        <a:cubicBezTo>
                          <a:pt x="164380" y="9450"/>
                          <a:pt x="178379" y="5491"/>
                          <a:pt x="192377" y="2945"/>
                        </a:cubicBezTo>
                        <a:cubicBezTo>
                          <a:pt x="193226" y="2804"/>
                          <a:pt x="194145" y="2662"/>
                          <a:pt x="194993" y="2521"/>
                        </a:cubicBezTo>
                        <a:cubicBezTo>
                          <a:pt x="202700" y="1248"/>
                          <a:pt x="210477" y="400"/>
                          <a:pt x="218113" y="117"/>
                        </a:cubicBezTo>
                        <a:cubicBezTo>
                          <a:pt x="221224" y="-24"/>
                          <a:pt x="224264" y="-24"/>
                          <a:pt x="227375" y="46"/>
                        </a:cubicBezTo>
                        <a:cubicBezTo>
                          <a:pt x="228435" y="46"/>
                          <a:pt x="229566" y="46"/>
                          <a:pt x="230627" y="117"/>
                        </a:cubicBezTo>
                        <a:cubicBezTo>
                          <a:pt x="264846" y="1531"/>
                          <a:pt x="295954" y="14752"/>
                          <a:pt x="311721" y="39285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09" name="Google Shape;509;p6"/>
                  <p:cNvGrpSpPr/>
                  <p:nvPr/>
                </p:nvGrpSpPr>
                <p:grpSpPr>
                  <a:xfrm>
                    <a:off x="4548283" y="5213635"/>
                    <a:ext cx="216911" cy="83356"/>
                    <a:chOff x="4548283" y="5213635"/>
                    <a:chExt cx="216911" cy="83356"/>
                  </a:xfrm>
                </p:grpSpPr>
                <p:sp>
                  <p:nvSpPr>
                    <p:cNvPr id="510" name="Google Shape;510;p6"/>
                    <p:cNvSpPr/>
                    <p:nvPr/>
                  </p:nvSpPr>
                  <p:spPr>
                    <a:xfrm>
                      <a:off x="4717683" y="5213635"/>
                      <a:ext cx="47511" cy="455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511" h="45531" extrusionOk="0">
                          <a:moveTo>
                            <a:pt x="47511" y="45178"/>
                          </a:moveTo>
                          <a:cubicBezTo>
                            <a:pt x="46804" y="45320"/>
                            <a:pt x="46097" y="45390"/>
                            <a:pt x="45390" y="45531"/>
                          </a:cubicBezTo>
                          <a:cubicBezTo>
                            <a:pt x="32593" y="28351"/>
                            <a:pt x="17181" y="12868"/>
                            <a:pt x="0" y="0"/>
                          </a:cubicBezTo>
                          <a:cubicBezTo>
                            <a:pt x="1061" y="0"/>
                            <a:pt x="2192" y="0"/>
                            <a:pt x="3252" y="71"/>
                          </a:cubicBezTo>
                          <a:cubicBezTo>
                            <a:pt x="20009" y="13009"/>
                            <a:pt x="34997" y="28280"/>
                            <a:pt x="47511" y="4517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1" name="Google Shape;511;p6"/>
                    <p:cNvSpPr/>
                    <p:nvPr/>
                  </p:nvSpPr>
                  <p:spPr>
                    <a:xfrm>
                      <a:off x="4682756" y="5216110"/>
                      <a:ext cx="52460" cy="477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460" h="47793" extrusionOk="0">
                          <a:moveTo>
                            <a:pt x="52389" y="47511"/>
                          </a:moveTo>
                          <a:cubicBezTo>
                            <a:pt x="51683" y="47652"/>
                            <a:pt x="50905" y="47723"/>
                            <a:pt x="50198" y="47794"/>
                          </a:cubicBezTo>
                          <a:cubicBezTo>
                            <a:pt x="35563" y="30048"/>
                            <a:pt x="18594" y="13999"/>
                            <a:pt x="0" y="424"/>
                          </a:cubicBezTo>
                          <a:cubicBezTo>
                            <a:pt x="849" y="283"/>
                            <a:pt x="1768" y="141"/>
                            <a:pt x="2616" y="0"/>
                          </a:cubicBezTo>
                          <a:cubicBezTo>
                            <a:pt x="21069" y="13645"/>
                            <a:pt x="37967" y="29694"/>
                            <a:pt x="52460" y="4751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2" name="Google Shape;512;p6"/>
                    <p:cNvSpPr/>
                    <p:nvPr/>
                  </p:nvSpPr>
                  <p:spPr>
                    <a:xfrm>
                      <a:off x="4638710" y="5228199"/>
                      <a:ext cx="70488" cy="54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88" h="54298" extrusionOk="0">
                          <a:moveTo>
                            <a:pt x="70418" y="54228"/>
                          </a:moveTo>
                          <a:cubicBezTo>
                            <a:pt x="69570" y="54228"/>
                            <a:pt x="68721" y="54228"/>
                            <a:pt x="67944" y="54298"/>
                          </a:cubicBezTo>
                          <a:cubicBezTo>
                            <a:pt x="48289" y="33088"/>
                            <a:pt x="25240" y="14918"/>
                            <a:pt x="0" y="848"/>
                          </a:cubicBezTo>
                          <a:cubicBezTo>
                            <a:pt x="778" y="566"/>
                            <a:pt x="1555" y="283"/>
                            <a:pt x="2333" y="0"/>
                          </a:cubicBezTo>
                          <a:cubicBezTo>
                            <a:pt x="27715" y="14353"/>
                            <a:pt x="50834" y="32735"/>
                            <a:pt x="70489" y="5422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6"/>
                    <p:cNvSpPr/>
                    <p:nvPr/>
                  </p:nvSpPr>
                  <p:spPr>
                    <a:xfrm>
                      <a:off x="4601521" y="5244885"/>
                      <a:ext cx="62217" cy="410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17" h="41077" extrusionOk="0">
                          <a:moveTo>
                            <a:pt x="62217" y="40794"/>
                          </a:moveTo>
                          <a:cubicBezTo>
                            <a:pt x="61439" y="40865"/>
                            <a:pt x="60591" y="41007"/>
                            <a:pt x="59813" y="41077"/>
                          </a:cubicBezTo>
                          <a:cubicBezTo>
                            <a:pt x="42350" y="24392"/>
                            <a:pt x="22129" y="10888"/>
                            <a:pt x="0" y="1131"/>
                          </a:cubicBezTo>
                          <a:cubicBezTo>
                            <a:pt x="707" y="778"/>
                            <a:pt x="1414" y="353"/>
                            <a:pt x="2121" y="0"/>
                          </a:cubicBezTo>
                          <a:cubicBezTo>
                            <a:pt x="24392" y="9969"/>
                            <a:pt x="44754" y="23755"/>
                            <a:pt x="62217" y="4072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4" name="Google Shape;514;p6"/>
                    <p:cNvSpPr/>
                    <p:nvPr/>
                  </p:nvSpPr>
                  <p:spPr>
                    <a:xfrm>
                      <a:off x="4575291" y="5260156"/>
                      <a:ext cx="53874" cy="312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74" h="31249" extrusionOk="0">
                          <a:moveTo>
                            <a:pt x="53874" y="30755"/>
                          </a:moveTo>
                          <a:cubicBezTo>
                            <a:pt x="53026" y="30896"/>
                            <a:pt x="52177" y="31109"/>
                            <a:pt x="51258" y="31250"/>
                          </a:cubicBezTo>
                          <a:lnTo>
                            <a:pt x="51258" y="31250"/>
                          </a:lnTo>
                          <a:cubicBezTo>
                            <a:pt x="34997" y="19938"/>
                            <a:pt x="17817" y="9898"/>
                            <a:pt x="0" y="1202"/>
                          </a:cubicBezTo>
                          <a:cubicBezTo>
                            <a:pt x="636" y="778"/>
                            <a:pt x="1273" y="424"/>
                            <a:pt x="1909" y="0"/>
                          </a:cubicBezTo>
                          <a:cubicBezTo>
                            <a:pt x="19938" y="8908"/>
                            <a:pt x="37330" y="19160"/>
                            <a:pt x="53874" y="306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5" name="Google Shape;515;p6"/>
                    <p:cNvSpPr/>
                    <p:nvPr/>
                  </p:nvSpPr>
                  <p:spPr>
                    <a:xfrm>
                      <a:off x="4548283" y="5278326"/>
                      <a:ext cx="55712" cy="186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712" h="18665" extrusionOk="0">
                          <a:moveTo>
                            <a:pt x="55712" y="17958"/>
                          </a:moveTo>
                          <a:cubicBezTo>
                            <a:pt x="54723" y="18170"/>
                            <a:pt x="53804" y="18382"/>
                            <a:pt x="52814" y="18665"/>
                          </a:cubicBezTo>
                          <a:cubicBezTo>
                            <a:pt x="36128" y="10464"/>
                            <a:pt x="18312" y="4666"/>
                            <a:pt x="0" y="1555"/>
                          </a:cubicBezTo>
                          <a:cubicBezTo>
                            <a:pt x="707" y="1060"/>
                            <a:pt x="1414" y="495"/>
                            <a:pt x="2121" y="0"/>
                          </a:cubicBezTo>
                          <a:cubicBezTo>
                            <a:pt x="20715" y="3394"/>
                            <a:pt x="38815" y="9474"/>
                            <a:pt x="55642" y="1802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16" name="Google Shape;516;p6"/>
                <p:cNvGrpSpPr/>
                <p:nvPr/>
              </p:nvGrpSpPr>
              <p:grpSpPr>
                <a:xfrm>
                  <a:off x="4064940" y="958792"/>
                  <a:ext cx="387334" cy="2340434"/>
                  <a:chOff x="4339927" y="5281437"/>
                  <a:chExt cx="172294" cy="1041072"/>
                </a:xfrm>
              </p:grpSpPr>
              <p:sp>
                <p:nvSpPr>
                  <p:cNvPr id="517" name="Google Shape;517;p6"/>
                  <p:cNvSpPr/>
                  <p:nvPr/>
                </p:nvSpPr>
                <p:spPr>
                  <a:xfrm>
                    <a:off x="4339927" y="5281437"/>
                    <a:ext cx="172294" cy="104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294" h="1041072" extrusionOk="0">
                        <a:moveTo>
                          <a:pt x="153704" y="0"/>
                        </a:moveTo>
                        <a:cubicBezTo>
                          <a:pt x="149462" y="566"/>
                          <a:pt x="143452" y="2121"/>
                          <a:pt x="139210" y="2687"/>
                        </a:cubicBezTo>
                        <a:cubicBezTo>
                          <a:pt x="165865" y="264846"/>
                          <a:pt x="79114" y="773611"/>
                          <a:pt x="0" y="1024953"/>
                        </a:cubicBezTo>
                        <a:cubicBezTo>
                          <a:pt x="35633" y="1026649"/>
                          <a:pt x="75155" y="1031174"/>
                          <a:pt x="109445" y="1041073"/>
                        </a:cubicBezTo>
                        <a:cubicBezTo>
                          <a:pt x="147412" y="775237"/>
                          <a:pt x="201074" y="264281"/>
                          <a:pt x="15370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18" name="Google Shape;518;p6"/>
                  <p:cNvGrpSpPr/>
                  <p:nvPr/>
                </p:nvGrpSpPr>
                <p:grpSpPr>
                  <a:xfrm>
                    <a:off x="4477880" y="5362036"/>
                    <a:ext cx="27285" cy="374935"/>
                    <a:chOff x="4477880" y="5362036"/>
                    <a:chExt cx="27285" cy="374935"/>
                  </a:xfrm>
                </p:grpSpPr>
                <p:sp>
                  <p:nvSpPr>
                    <p:cNvPr id="519" name="Google Shape;519;p6"/>
                    <p:cNvSpPr/>
                    <p:nvPr/>
                  </p:nvSpPr>
                  <p:spPr>
                    <a:xfrm>
                      <a:off x="4489167" y="5362036"/>
                      <a:ext cx="5889" cy="24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89" h="2404" extrusionOk="0">
                          <a:moveTo>
                            <a:pt x="788" y="495"/>
                          </a:moveTo>
                          <a:cubicBezTo>
                            <a:pt x="2132" y="354"/>
                            <a:pt x="3404" y="142"/>
                            <a:pt x="4748" y="0"/>
                          </a:cubicBezTo>
                          <a:cubicBezTo>
                            <a:pt x="5243" y="0"/>
                            <a:pt x="5808" y="212"/>
                            <a:pt x="5879" y="778"/>
                          </a:cubicBezTo>
                          <a:cubicBezTo>
                            <a:pt x="5950" y="1273"/>
                            <a:pt x="5667" y="1838"/>
                            <a:pt x="5101" y="1909"/>
                          </a:cubicBezTo>
                          <a:cubicBezTo>
                            <a:pt x="3758" y="2051"/>
                            <a:pt x="2485" y="2262"/>
                            <a:pt x="1142" y="2404"/>
                          </a:cubicBezTo>
                          <a:cubicBezTo>
                            <a:pt x="647" y="2404"/>
                            <a:pt x="81" y="2192"/>
                            <a:pt x="11" y="1626"/>
                          </a:cubicBezTo>
                          <a:cubicBezTo>
                            <a:pt x="-60" y="1131"/>
                            <a:pt x="223" y="566"/>
                            <a:pt x="788" y="49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0" name="Google Shape;520;p6"/>
                    <p:cNvSpPr/>
                    <p:nvPr/>
                  </p:nvSpPr>
                  <p:spPr>
                    <a:xfrm>
                      <a:off x="4490227" y="5385357"/>
                      <a:ext cx="7020" cy="27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20" h="2707" extrusionOk="0">
                          <a:moveTo>
                            <a:pt x="788" y="788"/>
                          </a:moveTo>
                          <a:cubicBezTo>
                            <a:pt x="2485" y="506"/>
                            <a:pt x="4182" y="293"/>
                            <a:pt x="5879" y="11"/>
                          </a:cubicBezTo>
                          <a:cubicBezTo>
                            <a:pt x="6374" y="-60"/>
                            <a:pt x="6939" y="223"/>
                            <a:pt x="7010" y="788"/>
                          </a:cubicBezTo>
                          <a:cubicBezTo>
                            <a:pt x="7081" y="1283"/>
                            <a:pt x="6798" y="1849"/>
                            <a:pt x="6232" y="1919"/>
                          </a:cubicBezTo>
                          <a:cubicBezTo>
                            <a:pt x="4535" y="2202"/>
                            <a:pt x="2839" y="2414"/>
                            <a:pt x="1142" y="2697"/>
                          </a:cubicBezTo>
                          <a:cubicBezTo>
                            <a:pt x="647" y="2768"/>
                            <a:pt x="81" y="2485"/>
                            <a:pt x="11" y="1919"/>
                          </a:cubicBezTo>
                          <a:cubicBezTo>
                            <a:pt x="-60" y="1424"/>
                            <a:pt x="223" y="859"/>
                            <a:pt x="788" y="78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1" name="Google Shape;521;p6"/>
                    <p:cNvSpPr/>
                    <p:nvPr/>
                  </p:nvSpPr>
                  <p:spPr>
                    <a:xfrm>
                      <a:off x="4491924" y="5402396"/>
                      <a:ext cx="7939" cy="2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39" h="2920" extrusionOk="0">
                          <a:moveTo>
                            <a:pt x="789" y="1001"/>
                          </a:moveTo>
                          <a:cubicBezTo>
                            <a:pt x="2768" y="647"/>
                            <a:pt x="4818" y="364"/>
                            <a:pt x="6798" y="11"/>
                          </a:cubicBezTo>
                          <a:cubicBezTo>
                            <a:pt x="7293" y="-60"/>
                            <a:pt x="7859" y="223"/>
                            <a:pt x="7929" y="788"/>
                          </a:cubicBezTo>
                          <a:cubicBezTo>
                            <a:pt x="8000" y="1283"/>
                            <a:pt x="7717" y="1849"/>
                            <a:pt x="7152" y="1920"/>
                          </a:cubicBezTo>
                          <a:cubicBezTo>
                            <a:pt x="5172" y="2273"/>
                            <a:pt x="3122" y="2556"/>
                            <a:pt x="1142" y="2910"/>
                          </a:cubicBezTo>
                          <a:cubicBezTo>
                            <a:pt x="647" y="2980"/>
                            <a:pt x="81" y="2697"/>
                            <a:pt x="11" y="2132"/>
                          </a:cubicBezTo>
                          <a:cubicBezTo>
                            <a:pt x="-60" y="1637"/>
                            <a:pt x="223" y="1071"/>
                            <a:pt x="789" y="10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2" name="Google Shape;522;p6"/>
                    <p:cNvSpPr/>
                    <p:nvPr/>
                  </p:nvSpPr>
                  <p:spPr>
                    <a:xfrm>
                      <a:off x="4491429" y="5429397"/>
                      <a:ext cx="9272" cy="24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2" h="2431" extrusionOk="0">
                          <a:moveTo>
                            <a:pt x="718" y="512"/>
                          </a:moveTo>
                          <a:cubicBezTo>
                            <a:pt x="3263" y="88"/>
                            <a:pt x="5808" y="-53"/>
                            <a:pt x="8354" y="17"/>
                          </a:cubicBezTo>
                          <a:cubicBezTo>
                            <a:pt x="8848" y="17"/>
                            <a:pt x="9272" y="512"/>
                            <a:pt x="9272" y="1007"/>
                          </a:cubicBezTo>
                          <a:cubicBezTo>
                            <a:pt x="9272" y="1573"/>
                            <a:pt x="8778" y="1926"/>
                            <a:pt x="8283" y="1926"/>
                          </a:cubicBezTo>
                          <a:cubicBezTo>
                            <a:pt x="5879" y="1926"/>
                            <a:pt x="3475" y="2068"/>
                            <a:pt x="1142" y="2421"/>
                          </a:cubicBezTo>
                          <a:cubicBezTo>
                            <a:pt x="647" y="2492"/>
                            <a:pt x="152" y="2209"/>
                            <a:pt x="11" y="1643"/>
                          </a:cubicBezTo>
                          <a:cubicBezTo>
                            <a:pt x="-60" y="1148"/>
                            <a:pt x="223" y="583"/>
                            <a:pt x="788" y="51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3" name="Google Shape;523;p6"/>
                    <p:cNvSpPr/>
                    <p:nvPr/>
                  </p:nvSpPr>
                  <p:spPr>
                    <a:xfrm>
                      <a:off x="4492005" y="5449918"/>
                      <a:ext cx="9473" cy="23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73" h="2332" extrusionOk="0">
                          <a:moveTo>
                            <a:pt x="990" y="424"/>
                          </a:moveTo>
                          <a:cubicBezTo>
                            <a:pt x="3535" y="283"/>
                            <a:pt x="6010" y="141"/>
                            <a:pt x="8555" y="0"/>
                          </a:cubicBezTo>
                          <a:cubicBezTo>
                            <a:pt x="9050" y="0"/>
                            <a:pt x="9474" y="565"/>
                            <a:pt x="9474" y="989"/>
                          </a:cubicBezTo>
                          <a:cubicBezTo>
                            <a:pt x="9474" y="1555"/>
                            <a:pt x="8979" y="1838"/>
                            <a:pt x="8484" y="1909"/>
                          </a:cubicBezTo>
                          <a:cubicBezTo>
                            <a:pt x="5939" y="2050"/>
                            <a:pt x="3464" y="2192"/>
                            <a:pt x="919" y="2333"/>
                          </a:cubicBezTo>
                          <a:cubicBezTo>
                            <a:pt x="424" y="2333"/>
                            <a:pt x="0" y="1768"/>
                            <a:pt x="0" y="1343"/>
                          </a:cubicBezTo>
                          <a:cubicBezTo>
                            <a:pt x="0" y="778"/>
                            <a:pt x="495" y="495"/>
                            <a:pt x="990" y="42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4" name="Google Shape;524;p6"/>
                    <p:cNvSpPr/>
                    <p:nvPr/>
                  </p:nvSpPr>
                  <p:spPr>
                    <a:xfrm>
                      <a:off x="4492843" y="5475724"/>
                      <a:ext cx="10060" cy="28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60" h="2828" extrusionOk="0">
                          <a:moveTo>
                            <a:pt x="788" y="919"/>
                          </a:moveTo>
                          <a:cubicBezTo>
                            <a:pt x="3475" y="636"/>
                            <a:pt x="6162" y="283"/>
                            <a:pt x="8919" y="0"/>
                          </a:cubicBezTo>
                          <a:cubicBezTo>
                            <a:pt x="9414" y="0"/>
                            <a:pt x="9909" y="212"/>
                            <a:pt x="10050" y="778"/>
                          </a:cubicBezTo>
                          <a:cubicBezTo>
                            <a:pt x="10121" y="1273"/>
                            <a:pt x="9838" y="1838"/>
                            <a:pt x="9273" y="1909"/>
                          </a:cubicBezTo>
                          <a:cubicBezTo>
                            <a:pt x="6586" y="2192"/>
                            <a:pt x="3899" y="2545"/>
                            <a:pt x="1142" y="2828"/>
                          </a:cubicBezTo>
                          <a:cubicBezTo>
                            <a:pt x="647" y="2828"/>
                            <a:pt x="152" y="2616"/>
                            <a:pt x="11" y="2051"/>
                          </a:cubicBezTo>
                          <a:cubicBezTo>
                            <a:pt x="-60" y="1556"/>
                            <a:pt x="223" y="990"/>
                            <a:pt x="788" y="91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5" name="Google Shape;525;p6"/>
                    <p:cNvSpPr/>
                    <p:nvPr/>
                  </p:nvSpPr>
                  <p:spPr>
                    <a:xfrm>
                      <a:off x="4492500" y="5499974"/>
                      <a:ext cx="11736" cy="24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36" h="2404" extrusionOk="0">
                          <a:moveTo>
                            <a:pt x="990" y="495"/>
                          </a:moveTo>
                          <a:cubicBezTo>
                            <a:pt x="4242" y="353"/>
                            <a:pt x="7565" y="142"/>
                            <a:pt x="10817" y="0"/>
                          </a:cubicBezTo>
                          <a:cubicBezTo>
                            <a:pt x="11312" y="0"/>
                            <a:pt x="11736" y="566"/>
                            <a:pt x="11736" y="990"/>
                          </a:cubicBezTo>
                          <a:cubicBezTo>
                            <a:pt x="11736" y="1556"/>
                            <a:pt x="11241" y="1838"/>
                            <a:pt x="10746" y="1909"/>
                          </a:cubicBezTo>
                          <a:cubicBezTo>
                            <a:pt x="7494" y="2051"/>
                            <a:pt x="4171" y="2262"/>
                            <a:pt x="919" y="2404"/>
                          </a:cubicBezTo>
                          <a:cubicBezTo>
                            <a:pt x="424" y="2404"/>
                            <a:pt x="0" y="1838"/>
                            <a:pt x="0" y="1414"/>
                          </a:cubicBezTo>
                          <a:cubicBezTo>
                            <a:pt x="0" y="848"/>
                            <a:pt x="495" y="566"/>
                            <a:pt x="990" y="49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6" name="Google Shape;526;p6"/>
                    <p:cNvSpPr/>
                    <p:nvPr/>
                  </p:nvSpPr>
                  <p:spPr>
                    <a:xfrm>
                      <a:off x="4491015" y="5523396"/>
                      <a:ext cx="13772" cy="25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2" h="2533" extrusionOk="0">
                          <a:moveTo>
                            <a:pt x="1061" y="51"/>
                          </a:moveTo>
                          <a:cubicBezTo>
                            <a:pt x="5020" y="-90"/>
                            <a:pt x="8979" y="51"/>
                            <a:pt x="12938" y="617"/>
                          </a:cubicBezTo>
                          <a:cubicBezTo>
                            <a:pt x="14140" y="758"/>
                            <a:pt x="13999" y="2667"/>
                            <a:pt x="12797" y="2526"/>
                          </a:cubicBezTo>
                          <a:cubicBezTo>
                            <a:pt x="8838" y="1960"/>
                            <a:pt x="4878" y="1748"/>
                            <a:pt x="919" y="1960"/>
                          </a:cubicBezTo>
                          <a:cubicBezTo>
                            <a:pt x="424" y="1960"/>
                            <a:pt x="0" y="1394"/>
                            <a:pt x="0" y="970"/>
                          </a:cubicBezTo>
                          <a:cubicBezTo>
                            <a:pt x="0" y="404"/>
                            <a:pt x="495" y="122"/>
                            <a:pt x="990" y="5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7" name="Google Shape;527;p6"/>
                    <p:cNvSpPr/>
                    <p:nvPr/>
                  </p:nvSpPr>
                  <p:spPr>
                    <a:xfrm>
                      <a:off x="4489743" y="5551374"/>
                      <a:ext cx="14988" cy="22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988" h="2262" extrusionOk="0">
                          <a:moveTo>
                            <a:pt x="990" y="353"/>
                          </a:moveTo>
                          <a:cubicBezTo>
                            <a:pt x="5373" y="212"/>
                            <a:pt x="9686" y="142"/>
                            <a:pt x="14069" y="0"/>
                          </a:cubicBezTo>
                          <a:cubicBezTo>
                            <a:pt x="14564" y="0"/>
                            <a:pt x="14989" y="566"/>
                            <a:pt x="14989" y="990"/>
                          </a:cubicBezTo>
                          <a:cubicBezTo>
                            <a:pt x="14989" y="1555"/>
                            <a:pt x="14494" y="1838"/>
                            <a:pt x="13999" y="1909"/>
                          </a:cubicBezTo>
                          <a:cubicBezTo>
                            <a:pt x="9615" y="2050"/>
                            <a:pt x="5303" y="2121"/>
                            <a:pt x="919" y="2262"/>
                          </a:cubicBezTo>
                          <a:cubicBezTo>
                            <a:pt x="424" y="2262"/>
                            <a:pt x="0" y="1697"/>
                            <a:pt x="0" y="1273"/>
                          </a:cubicBezTo>
                          <a:cubicBezTo>
                            <a:pt x="0" y="707"/>
                            <a:pt x="495" y="424"/>
                            <a:pt x="990" y="35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6"/>
                    <p:cNvSpPr/>
                    <p:nvPr/>
                  </p:nvSpPr>
                  <p:spPr>
                    <a:xfrm>
                      <a:off x="4489404" y="5577366"/>
                      <a:ext cx="15338" cy="22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338" h="2219" extrusionOk="0">
                          <a:moveTo>
                            <a:pt x="975" y="26"/>
                          </a:moveTo>
                          <a:cubicBezTo>
                            <a:pt x="5500" y="-45"/>
                            <a:pt x="10025" y="26"/>
                            <a:pt x="14479" y="308"/>
                          </a:cubicBezTo>
                          <a:cubicBezTo>
                            <a:pt x="15681" y="379"/>
                            <a:pt x="15610" y="2288"/>
                            <a:pt x="14338" y="2217"/>
                          </a:cubicBezTo>
                          <a:cubicBezTo>
                            <a:pt x="9813" y="1935"/>
                            <a:pt x="5288" y="1864"/>
                            <a:pt x="834" y="1935"/>
                          </a:cubicBezTo>
                          <a:cubicBezTo>
                            <a:pt x="-368" y="1935"/>
                            <a:pt x="-227" y="26"/>
                            <a:pt x="975" y="2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9" name="Google Shape;529;p6"/>
                    <p:cNvSpPr/>
                    <p:nvPr/>
                  </p:nvSpPr>
                  <p:spPr>
                    <a:xfrm>
                      <a:off x="4489545" y="5609276"/>
                      <a:ext cx="15620" cy="2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20" h="2478" extrusionOk="0">
                          <a:moveTo>
                            <a:pt x="975" y="2"/>
                          </a:moveTo>
                          <a:cubicBezTo>
                            <a:pt x="5571" y="214"/>
                            <a:pt x="10166" y="355"/>
                            <a:pt x="14762" y="568"/>
                          </a:cubicBezTo>
                          <a:cubicBezTo>
                            <a:pt x="15964" y="568"/>
                            <a:pt x="15893" y="2547"/>
                            <a:pt x="14621" y="2476"/>
                          </a:cubicBezTo>
                          <a:cubicBezTo>
                            <a:pt x="10025" y="2264"/>
                            <a:pt x="5429" y="2123"/>
                            <a:pt x="834" y="1911"/>
                          </a:cubicBezTo>
                          <a:cubicBezTo>
                            <a:pt x="-368" y="1911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0" name="Google Shape;530;p6"/>
                    <p:cNvSpPr/>
                    <p:nvPr/>
                  </p:nvSpPr>
                  <p:spPr>
                    <a:xfrm>
                      <a:off x="4487258" y="5637839"/>
                      <a:ext cx="16352" cy="28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52" h="2832" extrusionOk="0">
                          <a:moveTo>
                            <a:pt x="1000" y="2"/>
                          </a:moveTo>
                          <a:cubicBezTo>
                            <a:pt x="5808" y="285"/>
                            <a:pt x="10686" y="638"/>
                            <a:pt x="15494" y="921"/>
                          </a:cubicBezTo>
                          <a:cubicBezTo>
                            <a:pt x="16696" y="992"/>
                            <a:pt x="16625" y="2901"/>
                            <a:pt x="15353" y="2830"/>
                          </a:cubicBezTo>
                          <a:cubicBezTo>
                            <a:pt x="10545" y="2547"/>
                            <a:pt x="5667" y="2194"/>
                            <a:pt x="859" y="1911"/>
                          </a:cubicBezTo>
                          <a:cubicBezTo>
                            <a:pt x="-343" y="1840"/>
                            <a:pt x="-272" y="-69"/>
                            <a:pt x="1000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6"/>
                    <p:cNvSpPr/>
                    <p:nvPr/>
                  </p:nvSpPr>
                  <p:spPr>
                    <a:xfrm>
                      <a:off x="4482758" y="5669372"/>
                      <a:ext cx="19767" cy="2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67" h="2478" extrusionOk="0">
                          <a:moveTo>
                            <a:pt x="975" y="2"/>
                          </a:moveTo>
                          <a:cubicBezTo>
                            <a:pt x="6985" y="214"/>
                            <a:pt x="12924" y="355"/>
                            <a:pt x="18933" y="568"/>
                          </a:cubicBezTo>
                          <a:cubicBezTo>
                            <a:pt x="20135" y="568"/>
                            <a:pt x="19994" y="2547"/>
                            <a:pt x="18792" y="2476"/>
                          </a:cubicBezTo>
                          <a:cubicBezTo>
                            <a:pt x="12782" y="2264"/>
                            <a:pt x="6844" y="2123"/>
                            <a:pt x="834" y="1911"/>
                          </a:cubicBezTo>
                          <a:cubicBezTo>
                            <a:pt x="-368" y="1911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2" name="Google Shape;532;p6"/>
                    <p:cNvSpPr/>
                    <p:nvPr/>
                  </p:nvSpPr>
                  <p:spPr>
                    <a:xfrm>
                      <a:off x="4481415" y="5700622"/>
                      <a:ext cx="21135" cy="33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35" h="3327" extrusionOk="0">
                          <a:moveTo>
                            <a:pt x="975" y="2"/>
                          </a:moveTo>
                          <a:cubicBezTo>
                            <a:pt x="7409" y="497"/>
                            <a:pt x="13843" y="921"/>
                            <a:pt x="20277" y="1416"/>
                          </a:cubicBezTo>
                          <a:cubicBezTo>
                            <a:pt x="21479" y="1487"/>
                            <a:pt x="21408" y="3396"/>
                            <a:pt x="20135" y="3325"/>
                          </a:cubicBezTo>
                          <a:cubicBezTo>
                            <a:pt x="13702" y="2830"/>
                            <a:pt x="7268" y="2406"/>
                            <a:pt x="834" y="1911"/>
                          </a:cubicBezTo>
                          <a:cubicBezTo>
                            <a:pt x="-368" y="1840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3" name="Google Shape;533;p6"/>
                    <p:cNvSpPr/>
                    <p:nvPr/>
                  </p:nvSpPr>
                  <p:spPr>
                    <a:xfrm>
                      <a:off x="4477880" y="5733782"/>
                      <a:ext cx="20969" cy="31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969" h="3189" extrusionOk="0">
                          <a:moveTo>
                            <a:pt x="975" y="0"/>
                          </a:moveTo>
                          <a:cubicBezTo>
                            <a:pt x="7409" y="0"/>
                            <a:pt x="13772" y="424"/>
                            <a:pt x="20135" y="1273"/>
                          </a:cubicBezTo>
                          <a:cubicBezTo>
                            <a:pt x="21337" y="1414"/>
                            <a:pt x="21196" y="3323"/>
                            <a:pt x="19994" y="3182"/>
                          </a:cubicBezTo>
                          <a:cubicBezTo>
                            <a:pt x="13631" y="2333"/>
                            <a:pt x="7268" y="1909"/>
                            <a:pt x="834" y="1909"/>
                          </a:cubicBezTo>
                          <a:cubicBezTo>
                            <a:pt x="-368" y="1909"/>
                            <a:pt x="-227" y="0"/>
                            <a:pt x="975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34" name="Google Shape;534;p6"/>
                <p:cNvGrpSpPr/>
                <p:nvPr/>
              </p:nvGrpSpPr>
              <p:grpSpPr>
                <a:xfrm>
                  <a:off x="3481624" y="584346"/>
                  <a:ext cx="937127" cy="460357"/>
                  <a:chOff x="4080879" y="5123394"/>
                  <a:chExt cx="416853" cy="204776"/>
                </a:xfrm>
              </p:grpSpPr>
              <p:sp>
                <p:nvSpPr>
                  <p:cNvPr id="535" name="Google Shape;535;p6"/>
                  <p:cNvSpPr/>
                  <p:nvPr/>
                </p:nvSpPr>
                <p:spPr>
                  <a:xfrm>
                    <a:off x="4080879" y="5123394"/>
                    <a:ext cx="416853" cy="204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853" h="204776" extrusionOk="0">
                        <a:moveTo>
                          <a:pt x="71" y="21449"/>
                        </a:moveTo>
                        <a:cubicBezTo>
                          <a:pt x="23685" y="24560"/>
                          <a:pt x="47652" y="29509"/>
                          <a:pt x="71267" y="36155"/>
                        </a:cubicBezTo>
                        <a:cubicBezTo>
                          <a:pt x="72256" y="36438"/>
                          <a:pt x="73175" y="36720"/>
                          <a:pt x="74165" y="37003"/>
                        </a:cubicBezTo>
                        <a:cubicBezTo>
                          <a:pt x="89083" y="41316"/>
                          <a:pt x="103789" y="46265"/>
                          <a:pt x="118141" y="51992"/>
                        </a:cubicBezTo>
                        <a:cubicBezTo>
                          <a:pt x="118990" y="52275"/>
                          <a:pt x="119838" y="52628"/>
                          <a:pt x="120687" y="52982"/>
                        </a:cubicBezTo>
                        <a:cubicBezTo>
                          <a:pt x="137655" y="59769"/>
                          <a:pt x="154128" y="67476"/>
                          <a:pt x="169824" y="76101"/>
                        </a:cubicBezTo>
                        <a:cubicBezTo>
                          <a:pt x="159289" y="78929"/>
                          <a:pt x="148896" y="81545"/>
                          <a:pt x="138362" y="84373"/>
                        </a:cubicBezTo>
                        <a:cubicBezTo>
                          <a:pt x="149250" y="86141"/>
                          <a:pt x="160138" y="88262"/>
                          <a:pt x="170955" y="90736"/>
                        </a:cubicBezTo>
                        <a:cubicBezTo>
                          <a:pt x="171945" y="90948"/>
                          <a:pt x="172935" y="91160"/>
                          <a:pt x="173924" y="91443"/>
                        </a:cubicBezTo>
                        <a:cubicBezTo>
                          <a:pt x="186721" y="94413"/>
                          <a:pt x="199518" y="97877"/>
                          <a:pt x="212174" y="101836"/>
                        </a:cubicBezTo>
                        <a:cubicBezTo>
                          <a:pt x="213022" y="102119"/>
                          <a:pt x="213871" y="102402"/>
                          <a:pt x="214719" y="102614"/>
                        </a:cubicBezTo>
                        <a:cubicBezTo>
                          <a:pt x="225395" y="106008"/>
                          <a:pt x="236000" y="109684"/>
                          <a:pt x="246464" y="113714"/>
                        </a:cubicBezTo>
                        <a:cubicBezTo>
                          <a:pt x="247312" y="113997"/>
                          <a:pt x="248090" y="114350"/>
                          <a:pt x="248868" y="114633"/>
                        </a:cubicBezTo>
                        <a:cubicBezTo>
                          <a:pt x="257705" y="118097"/>
                          <a:pt x="266472" y="121703"/>
                          <a:pt x="275168" y="125592"/>
                        </a:cubicBezTo>
                        <a:cubicBezTo>
                          <a:pt x="276087" y="126016"/>
                          <a:pt x="277007" y="126370"/>
                          <a:pt x="277926" y="126794"/>
                        </a:cubicBezTo>
                        <a:cubicBezTo>
                          <a:pt x="295601" y="134783"/>
                          <a:pt x="312781" y="143479"/>
                          <a:pt x="329325" y="153024"/>
                        </a:cubicBezTo>
                        <a:cubicBezTo>
                          <a:pt x="318367" y="153589"/>
                          <a:pt x="307267" y="155923"/>
                          <a:pt x="296520" y="158397"/>
                        </a:cubicBezTo>
                        <a:cubicBezTo>
                          <a:pt x="303519" y="159811"/>
                          <a:pt x="310519" y="161437"/>
                          <a:pt x="317448" y="163275"/>
                        </a:cubicBezTo>
                        <a:cubicBezTo>
                          <a:pt x="318296" y="163488"/>
                          <a:pt x="319074" y="163700"/>
                          <a:pt x="319922" y="163912"/>
                        </a:cubicBezTo>
                        <a:cubicBezTo>
                          <a:pt x="353788" y="173174"/>
                          <a:pt x="386664" y="187384"/>
                          <a:pt x="416853" y="204777"/>
                        </a:cubicBezTo>
                        <a:cubicBezTo>
                          <a:pt x="415581" y="179890"/>
                          <a:pt x="405612" y="156771"/>
                          <a:pt x="391472" y="135985"/>
                        </a:cubicBezTo>
                        <a:cubicBezTo>
                          <a:pt x="391047" y="135419"/>
                          <a:pt x="390694" y="134853"/>
                          <a:pt x="390270" y="134217"/>
                        </a:cubicBezTo>
                        <a:cubicBezTo>
                          <a:pt x="383412" y="124319"/>
                          <a:pt x="375634" y="115057"/>
                          <a:pt x="367433" y="106361"/>
                        </a:cubicBezTo>
                        <a:cubicBezTo>
                          <a:pt x="366868" y="105725"/>
                          <a:pt x="366302" y="105159"/>
                          <a:pt x="365666" y="104523"/>
                        </a:cubicBezTo>
                        <a:cubicBezTo>
                          <a:pt x="365312" y="104169"/>
                          <a:pt x="364888" y="103745"/>
                          <a:pt x="364535" y="103392"/>
                        </a:cubicBezTo>
                        <a:cubicBezTo>
                          <a:pt x="356192" y="94837"/>
                          <a:pt x="347425" y="86706"/>
                          <a:pt x="338234" y="79141"/>
                        </a:cubicBezTo>
                        <a:cubicBezTo>
                          <a:pt x="337597" y="78576"/>
                          <a:pt x="336890" y="78010"/>
                          <a:pt x="336254" y="77515"/>
                        </a:cubicBezTo>
                        <a:cubicBezTo>
                          <a:pt x="328830" y="71364"/>
                          <a:pt x="321053" y="65637"/>
                          <a:pt x="313064" y="60193"/>
                        </a:cubicBezTo>
                        <a:cubicBezTo>
                          <a:pt x="312357" y="59698"/>
                          <a:pt x="311650" y="59204"/>
                          <a:pt x="310872" y="58709"/>
                        </a:cubicBezTo>
                        <a:cubicBezTo>
                          <a:pt x="303732" y="53901"/>
                          <a:pt x="296379" y="49305"/>
                          <a:pt x="288884" y="45063"/>
                        </a:cubicBezTo>
                        <a:cubicBezTo>
                          <a:pt x="288107" y="44568"/>
                          <a:pt x="287258" y="44144"/>
                          <a:pt x="286410" y="43649"/>
                        </a:cubicBezTo>
                        <a:cubicBezTo>
                          <a:pt x="270007" y="34458"/>
                          <a:pt x="252827" y="26610"/>
                          <a:pt x="235151" y="20177"/>
                        </a:cubicBezTo>
                        <a:cubicBezTo>
                          <a:pt x="233667" y="19682"/>
                          <a:pt x="232182" y="19116"/>
                          <a:pt x="230768" y="18621"/>
                        </a:cubicBezTo>
                        <a:cubicBezTo>
                          <a:pt x="218820" y="14521"/>
                          <a:pt x="206730" y="11056"/>
                          <a:pt x="194428" y="8228"/>
                        </a:cubicBezTo>
                        <a:cubicBezTo>
                          <a:pt x="189408" y="7097"/>
                          <a:pt x="184317" y="6107"/>
                          <a:pt x="179156" y="5188"/>
                        </a:cubicBezTo>
                        <a:cubicBezTo>
                          <a:pt x="177035" y="4764"/>
                          <a:pt x="174844" y="4410"/>
                          <a:pt x="172723" y="4127"/>
                        </a:cubicBezTo>
                        <a:cubicBezTo>
                          <a:pt x="114960" y="-4922"/>
                          <a:pt x="54793" y="946"/>
                          <a:pt x="0" y="2137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6"/>
                  <p:cNvSpPr/>
                  <p:nvPr/>
                </p:nvSpPr>
                <p:spPr>
                  <a:xfrm>
                    <a:off x="4152145" y="5127663"/>
                    <a:ext cx="320205" cy="1597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205" h="159784" extrusionOk="0">
                        <a:moveTo>
                          <a:pt x="0" y="31957"/>
                        </a:moveTo>
                        <a:cubicBezTo>
                          <a:pt x="990" y="32240"/>
                          <a:pt x="1909" y="32522"/>
                          <a:pt x="2899" y="32805"/>
                        </a:cubicBezTo>
                        <a:cubicBezTo>
                          <a:pt x="35987" y="17039"/>
                          <a:pt x="71691" y="6292"/>
                          <a:pt x="108031" y="1060"/>
                        </a:cubicBezTo>
                        <a:cubicBezTo>
                          <a:pt x="105910" y="636"/>
                          <a:pt x="103719" y="283"/>
                          <a:pt x="101597" y="0"/>
                        </a:cubicBezTo>
                        <a:cubicBezTo>
                          <a:pt x="66459" y="5656"/>
                          <a:pt x="32028" y="16473"/>
                          <a:pt x="71" y="31957"/>
                        </a:cubicBezTo>
                        <a:close/>
                        <a:moveTo>
                          <a:pt x="46875" y="47794"/>
                        </a:moveTo>
                        <a:cubicBezTo>
                          <a:pt x="47723" y="48077"/>
                          <a:pt x="48572" y="48430"/>
                          <a:pt x="49420" y="48783"/>
                        </a:cubicBezTo>
                        <a:cubicBezTo>
                          <a:pt x="85265" y="31391"/>
                          <a:pt x="124363" y="20220"/>
                          <a:pt x="163956" y="15979"/>
                        </a:cubicBezTo>
                        <a:cubicBezTo>
                          <a:pt x="162471" y="15484"/>
                          <a:pt x="160986" y="14918"/>
                          <a:pt x="159572" y="14423"/>
                        </a:cubicBezTo>
                        <a:cubicBezTo>
                          <a:pt x="120545" y="19089"/>
                          <a:pt x="82084" y="30401"/>
                          <a:pt x="46875" y="47723"/>
                        </a:cubicBezTo>
                        <a:close/>
                        <a:moveTo>
                          <a:pt x="99689" y="86538"/>
                        </a:moveTo>
                        <a:cubicBezTo>
                          <a:pt x="100678" y="86750"/>
                          <a:pt x="101668" y="86962"/>
                          <a:pt x="102658" y="87245"/>
                        </a:cubicBezTo>
                        <a:cubicBezTo>
                          <a:pt x="139210" y="67661"/>
                          <a:pt x="177813" y="52107"/>
                          <a:pt x="217689" y="40865"/>
                        </a:cubicBezTo>
                        <a:cubicBezTo>
                          <a:pt x="216911" y="40370"/>
                          <a:pt x="216062" y="39946"/>
                          <a:pt x="215214" y="39451"/>
                        </a:cubicBezTo>
                        <a:cubicBezTo>
                          <a:pt x="175126" y="50905"/>
                          <a:pt x="136382" y="66671"/>
                          <a:pt x="99689" y="86538"/>
                        </a:cubicBezTo>
                        <a:close/>
                        <a:moveTo>
                          <a:pt x="140907" y="97638"/>
                        </a:moveTo>
                        <a:cubicBezTo>
                          <a:pt x="141755" y="97921"/>
                          <a:pt x="142604" y="98204"/>
                          <a:pt x="143452" y="98416"/>
                        </a:cubicBezTo>
                        <a:cubicBezTo>
                          <a:pt x="174420" y="80104"/>
                          <a:pt x="207295" y="65893"/>
                          <a:pt x="241798" y="55924"/>
                        </a:cubicBezTo>
                        <a:cubicBezTo>
                          <a:pt x="241091" y="55429"/>
                          <a:pt x="240384" y="54935"/>
                          <a:pt x="239606" y="54440"/>
                        </a:cubicBezTo>
                        <a:cubicBezTo>
                          <a:pt x="204962" y="64621"/>
                          <a:pt x="171945" y="79044"/>
                          <a:pt x="140837" y="97567"/>
                        </a:cubicBezTo>
                        <a:close/>
                        <a:moveTo>
                          <a:pt x="175197" y="109587"/>
                        </a:moveTo>
                        <a:cubicBezTo>
                          <a:pt x="176046" y="109869"/>
                          <a:pt x="176823" y="110223"/>
                          <a:pt x="177601" y="110506"/>
                        </a:cubicBezTo>
                        <a:cubicBezTo>
                          <a:pt x="205174" y="93891"/>
                          <a:pt x="235505" y="81872"/>
                          <a:pt x="266967" y="75014"/>
                        </a:cubicBezTo>
                        <a:cubicBezTo>
                          <a:pt x="266331" y="74448"/>
                          <a:pt x="265624" y="73883"/>
                          <a:pt x="264988" y="73388"/>
                        </a:cubicBezTo>
                        <a:cubicBezTo>
                          <a:pt x="233384" y="80458"/>
                          <a:pt x="202912" y="92760"/>
                          <a:pt x="175197" y="109587"/>
                        </a:cubicBezTo>
                        <a:close/>
                        <a:moveTo>
                          <a:pt x="203902" y="121464"/>
                        </a:moveTo>
                        <a:cubicBezTo>
                          <a:pt x="204821" y="121889"/>
                          <a:pt x="205740" y="122242"/>
                          <a:pt x="206659" y="122666"/>
                        </a:cubicBezTo>
                        <a:cubicBezTo>
                          <a:pt x="235717" y="112697"/>
                          <a:pt x="265695" y="105910"/>
                          <a:pt x="296167" y="102233"/>
                        </a:cubicBezTo>
                        <a:cubicBezTo>
                          <a:pt x="295601" y="101597"/>
                          <a:pt x="295035" y="101032"/>
                          <a:pt x="294399" y="100396"/>
                        </a:cubicBezTo>
                        <a:cubicBezTo>
                          <a:pt x="263573" y="104142"/>
                          <a:pt x="233243" y="111213"/>
                          <a:pt x="203902" y="121464"/>
                        </a:cubicBezTo>
                        <a:close/>
                        <a:moveTo>
                          <a:pt x="246110" y="159148"/>
                        </a:moveTo>
                        <a:cubicBezTo>
                          <a:pt x="246959" y="159360"/>
                          <a:pt x="247736" y="159572"/>
                          <a:pt x="248585" y="159784"/>
                        </a:cubicBezTo>
                        <a:cubicBezTo>
                          <a:pt x="271209" y="147977"/>
                          <a:pt x="295177" y="138645"/>
                          <a:pt x="319851" y="131857"/>
                        </a:cubicBezTo>
                        <a:cubicBezTo>
                          <a:pt x="319922" y="131857"/>
                          <a:pt x="320064" y="131857"/>
                          <a:pt x="320205" y="131787"/>
                        </a:cubicBezTo>
                        <a:cubicBezTo>
                          <a:pt x="319781" y="131221"/>
                          <a:pt x="319427" y="130655"/>
                          <a:pt x="319003" y="130019"/>
                        </a:cubicBezTo>
                        <a:cubicBezTo>
                          <a:pt x="293975" y="136877"/>
                          <a:pt x="269583" y="146422"/>
                          <a:pt x="246676" y="158441"/>
                        </a:cubicBezTo>
                        <a:cubicBezTo>
                          <a:pt x="246393" y="158582"/>
                          <a:pt x="246252" y="158794"/>
                          <a:pt x="246181" y="15907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6"/>
                <p:cNvGrpSpPr/>
                <p:nvPr/>
              </p:nvGrpSpPr>
              <p:grpSpPr>
                <a:xfrm>
                  <a:off x="4403198" y="448513"/>
                  <a:ext cx="481914" cy="610566"/>
                  <a:chOff x="4493349" y="5058558"/>
                  <a:chExt cx="214365" cy="271592"/>
                </a:xfrm>
              </p:grpSpPr>
              <p:sp>
                <p:nvSpPr>
                  <p:cNvPr id="538" name="Google Shape;538;p6"/>
                  <p:cNvSpPr/>
                  <p:nvPr/>
                </p:nvSpPr>
                <p:spPr>
                  <a:xfrm>
                    <a:off x="4493349" y="5058558"/>
                    <a:ext cx="214365" cy="271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365" h="271592" extrusionOk="0">
                        <a:moveTo>
                          <a:pt x="214366" y="4272"/>
                        </a:moveTo>
                        <a:cubicBezTo>
                          <a:pt x="205104" y="13746"/>
                          <a:pt x="196195" y="23644"/>
                          <a:pt x="187216" y="33613"/>
                        </a:cubicBezTo>
                        <a:cubicBezTo>
                          <a:pt x="186721" y="34178"/>
                          <a:pt x="186156" y="34744"/>
                          <a:pt x="185661" y="35309"/>
                        </a:cubicBezTo>
                        <a:cubicBezTo>
                          <a:pt x="178874" y="42804"/>
                          <a:pt x="172086" y="50298"/>
                          <a:pt x="165087" y="57510"/>
                        </a:cubicBezTo>
                        <a:cubicBezTo>
                          <a:pt x="164521" y="58075"/>
                          <a:pt x="163956" y="58641"/>
                          <a:pt x="163390" y="59206"/>
                        </a:cubicBezTo>
                        <a:cubicBezTo>
                          <a:pt x="157875" y="64862"/>
                          <a:pt x="152219" y="70377"/>
                          <a:pt x="146351" y="75468"/>
                        </a:cubicBezTo>
                        <a:cubicBezTo>
                          <a:pt x="154057" y="76741"/>
                          <a:pt x="161976" y="77942"/>
                          <a:pt x="169682" y="79286"/>
                        </a:cubicBezTo>
                        <a:cubicBezTo>
                          <a:pt x="164945" y="82891"/>
                          <a:pt x="160209" y="86709"/>
                          <a:pt x="155542" y="90527"/>
                        </a:cubicBezTo>
                        <a:cubicBezTo>
                          <a:pt x="154835" y="91093"/>
                          <a:pt x="154199" y="91658"/>
                          <a:pt x="153492" y="92224"/>
                        </a:cubicBezTo>
                        <a:cubicBezTo>
                          <a:pt x="141826" y="101910"/>
                          <a:pt x="130514" y="112232"/>
                          <a:pt x="119485" y="123191"/>
                        </a:cubicBezTo>
                        <a:cubicBezTo>
                          <a:pt x="118919" y="123827"/>
                          <a:pt x="118283" y="124393"/>
                          <a:pt x="117646" y="125029"/>
                        </a:cubicBezTo>
                        <a:cubicBezTo>
                          <a:pt x="109445" y="133160"/>
                          <a:pt x="101527" y="141644"/>
                          <a:pt x="93749" y="150482"/>
                        </a:cubicBezTo>
                        <a:cubicBezTo>
                          <a:pt x="93113" y="151188"/>
                          <a:pt x="92548" y="151895"/>
                          <a:pt x="91911" y="152603"/>
                        </a:cubicBezTo>
                        <a:lnTo>
                          <a:pt x="91911" y="152603"/>
                        </a:lnTo>
                        <a:cubicBezTo>
                          <a:pt x="86538" y="158824"/>
                          <a:pt x="81235" y="165117"/>
                          <a:pt x="76074" y="171550"/>
                        </a:cubicBezTo>
                        <a:cubicBezTo>
                          <a:pt x="75438" y="172399"/>
                          <a:pt x="74731" y="173176"/>
                          <a:pt x="74095" y="174025"/>
                        </a:cubicBezTo>
                        <a:cubicBezTo>
                          <a:pt x="70489" y="178621"/>
                          <a:pt x="66883" y="183287"/>
                          <a:pt x="63348" y="188024"/>
                        </a:cubicBezTo>
                        <a:cubicBezTo>
                          <a:pt x="72398" y="186539"/>
                          <a:pt x="80458" y="187034"/>
                          <a:pt x="88093" y="191347"/>
                        </a:cubicBezTo>
                        <a:cubicBezTo>
                          <a:pt x="56631" y="211638"/>
                          <a:pt x="25170" y="239847"/>
                          <a:pt x="0" y="271593"/>
                        </a:cubicBezTo>
                        <a:cubicBezTo>
                          <a:pt x="5303" y="245786"/>
                          <a:pt x="10959" y="219910"/>
                          <a:pt x="18241" y="194457"/>
                        </a:cubicBezTo>
                        <a:cubicBezTo>
                          <a:pt x="18524" y="193538"/>
                          <a:pt x="18736" y="192619"/>
                          <a:pt x="19019" y="191700"/>
                        </a:cubicBezTo>
                        <a:cubicBezTo>
                          <a:pt x="21988" y="181378"/>
                          <a:pt x="25240" y="171197"/>
                          <a:pt x="28846" y="161087"/>
                        </a:cubicBezTo>
                        <a:cubicBezTo>
                          <a:pt x="29129" y="160309"/>
                          <a:pt x="29412" y="159602"/>
                          <a:pt x="29624" y="158824"/>
                        </a:cubicBezTo>
                        <a:cubicBezTo>
                          <a:pt x="31745" y="153027"/>
                          <a:pt x="33936" y="147229"/>
                          <a:pt x="36270" y="141432"/>
                        </a:cubicBezTo>
                        <a:cubicBezTo>
                          <a:pt x="37754" y="137826"/>
                          <a:pt x="39239" y="134291"/>
                          <a:pt x="40794" y="130756"/>
                        </a:cubicBezTo>
                        <a:cubicBezTo>
                          <a:pt x="41148" y="129978"/>
                          <a:pt x="41501" y="129201"/>
                          <a:pt x="41855" y="128423"/>
                        </a:cubicBezTo>
                        <a:cubicBezTo>
                          <a:pt x="47511" y="115838"/>
                          <a:pt x="53874" y="103607"/>
                          <a:pt x="60873" y="91941"/>
                        </a:cubicBezTo>
                        <a:cubicBezTo>
                          <a:pt x="61368" y="91163"/>
                          <a:pt x="61793" y="90386"/>
                          <a:pt x="62217" y="89678"/>
                        </a:cubicBezTo>
                        <a:cubicBezTo>
                          <a:pt x="70489" y="76246"/>
                          <a:pt x="79609" y="63661"/>
                          <a:pt x="89720" y="52278"/>
                        </a:cubicBezTo>
                        <a:cubicBezTo>
                          <a:pt x="90356" y="51571"/>
                          <a:pt x="90992" y="50864"/>
                          <a:pt x="91628" y="50228"/>
                        </a:cubicBezTo>
                        <a:cubicBezTo>
                          <a:pt x="97284" y="44006"/>
                          <a:pt x="103224" y="38279"/>
                          <a:pt x="109516" y="32906"/>
                        </a:cubicBezTo>
                        <a:cubicBezTo>
                          <a:pt x="112061" y="30785"/>
                          <a:pt x="114606" y="28663"/>
                          <a:pt x="117222" y="26755"/>
                        </a:cubicBezTo>
                        <a:cubicBezTo>
                          <a:pt x="118141" y="26048"/>
                          <a:pt x="119061" y="25341"/>
                          <a:pt x="119980" y="24704"/>
                        </a:cubicBezTo>
                        <a:cubicBezTo>
                          <a:pt x="149745" y="3282"/>
                          <a:pt x="184671" y="-6121"/>
                          <a:pt x="214153" y="420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39" name="Google Shape;539;p6"/>
                  <p:cNvGrpSpPr/>
                  <p:nvPr/>
                </p:nvGrpSpPr>
                <p:grpSpPr>
                  <a:xfrm>
                    <a:off x="4511660" y="5083328"/>
                    <a:ext cx="168904" cy="169687"/>
                    <a:chOff x="4511660" y="5083328"/>
                    <a:chExt cx="168904" cy="169687"/>
                  </a:xfrm>
                </p:grpSpPr>
                <p:sp>
                  <p:nvSpPr>
                    <p:cNvPr id="540" name="Google Shape;540;p6"/>
                    <p:cNvSpPr/>
                    <p:nvPr/>
                  </p:nvSpPr>
                  <p:spPr>
                    <a:xfrm>
                      <a:off x="4610712" y="5083328"/>
                      <a:ext cx="69852" cy="104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852" h="10468" extrusionOk="0">
                          <a:moveTo>
                            <a:pt x="69852" y="8772"/>
                          </a:moveTo>
                          <a:cubicBezTo>
                            <a:pt x="69358" y="9337"/>
                            <a:pt x="68792" y="9903"/>
                            <a:pt x="68297" y="10468"/>
                          </a:cubicBezTo>
                          <a:cubicBezTo>
                            <a:pt x="46097" y="4459"/>
                            <a:pt x="22978" y="1560"/>
                            <a:pt x="0" y="2055"/>
                          </a:cubicBezTo>
                          <a:cubicBezTo>
                            <a:pt x="919" y="1348"/>
                            <a:pt x="1838" y="641"/>
                            <a:pt x="2757" y="5"/>
                          </a:cubicBezTo>
                          <a:cubicBezTo>
                            <a:pt x="25382" y="-137"/>
                            <a:pt x="48077" y="2833"/>
                            <a:pt x="69852" y="877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6"/>
                    <p:cNvSpPr/>
                    <p:nvPr/>
                  </p:nvSpPr>
                  <p:spPr>
                    <a:xfrm>
                      <a:off x="4583210" y="5108735"/>
                      <a:ext cx="75226" cy="89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226" h="8958" extrusionOk="0">
                          <a:moveTo>
                            <a:pt x="75226" y="7261"/>
                          </a:moveTo>
                          <a:cubicBezTo>
                            <a:pt x="74660" y="7827"/>
                            <a:pt x="74095" y="8393"/>
                            <a:pt x="73529" y="8958"/>
                          </a:cubicBezTo>
                          <a:cubicBezTo>
                            <a:pt x="49491" y="3656"/>
                            <a:pt x="24533" y="1323"/>
                            <a:pt x="0" y="2171"/>
                          </a:cubicBezTo>
                          <a:cubicBezTo>
                            <a:pt x="636" y="1464"/>
                            <a:pt x="1273" y="757"/>
                            <a:pt x="1909" y="121"/>
                          </a:cubicBezTo>
                          <a:cubicBezTo>
                            <a:pt x="26442" y="-586"/>
                            <a:pt x="51258" y="1818"/>
                            <a:pt x="75226" y="726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2" name="Google Shape;542;p6"/>
                    <p:cNvSpPr/>
                    <p:nvPr/>
                  </p:nvSpPr>
                  <p:spPr>
                    <a:xfrm>
                      <a:off x="4554364" y="5144993"/>
                      <a:ext cx="94597" cy="57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597" h="5718" extrusionOk="0">
                          <a:moveTo>
                            <a:pt x="94598" y="4022"/>
                          </a:moveTo>
                          <a:cubicBezTo>
                            <a:pt x="93891" y="4587"/>
                            <a:pt x="93255" y="5153"/>
                            <a:pt x="92548" y="5719"/>
                          </a:cubicBezTo>
                          <a:cubicBezTo>
                            <a:pt x="62005" y="840"/>
                            <a:pt x="30543" y="769"/>
                            <a:pt x="0" y="5577"/>
                          </a:cubicBezTo>
                          <a:cubicBezTo>
                            <a:pt x="495" y="4799"/>
                            <a:pt x="919" y="4022"/>
                            <a:pt x="1343" y="3315"/>
                          </a:cubicBezTo>
                          <a:cubicBezTo>
                            <a:pt x="32169" y="-1352"/>
                            <a:pt x="63772" y="-1069"/>
                            <a:pt x="94598" y="402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3" name="Google Shape;543;p6"/>
                    <p:cNvSpPr/>
                    <p:nvPr/>
                  </p:nvSpPr>
                  <p:spPr>
                    <a:xfrm>
                      <a:off x="4534284" y="5180504"/>
                      <a:ext cx="78619" cy="89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619" h="8951" extrusionOk="0">
                          <a:moveTo>
                            <a:pt x="78620" y="1244"/>
                          </a:moveTo>
                          <a:cubicBezTo>
                            <a:pt x="78054" y="1881"/>
                            <a:pt x="77418" y="2447"/>
                            <a:pt x="76781" y="3083"/>
                          </a:cubicBezTo>
                          <a:cubicBezTo>
                            <a:pt x="51046" y="538"/>
                            <a:pt x="25099" y="2517"/>
                            <a:pt x="0" y="8951"/>
                          </a:cubicBezTo>
                          <a:cubicBezTo>
                            <a:pt x="354" y="8173"/>
                            <a:pt x="707" y="7396"/>
                            <a:pt x="1061" y="6618"/>
                          </a:cubicBezTo>
                          <a:cubicBezTo>
                            <a:pt x="26372" y="326"/>
                            <a:pt x="52672" y="-1513"/>
                            <a:pt x="78620" y="124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4" name="Google Shape;544;p6"/>
                    <p:cNvSpPr/>
                    <p:nvPr/>
                  </p:nvSpPr>
                  <p:spPr>
                    <a:xfrm>
                      <a:off x="4522265" y="5208969"/>
                      <a:ext cx="64903" cy="10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903" h="10675" extrusionOk="0">
                          <a:moveTo>
                            <a:pt x="64903" y="0"/>
                          </a:moveTo>
                          <a:cubicBezTo>
                            <a:pt x="64267" y="707"/>
                            <a:pt x="63702" y="1414"/>
                            <a:pt x="63065" y="2121"/>
                          </a:cubicBezTo>
                          <a:lnTo>
                            <a:pt x="63065" y="2121"/>
                          </a:lnTo>
                          <a:cubicBezTo>
                            <a:pt x="41855" y="3394"/>
                            <a:pt x="20786" y="6222"/>
                            <a:pt x="0" y="10676"/>
                          </a:cubicBezTo>
                          <a:cubicBezTo>
                            <a:pt x="283" y="9898"/>
                            <a:pt x="566" y="9191"/>
                            <a:pt x="778" y="8413"/>
                          </a:cubicBezTo>
                          <a:cubicBezTo>
                            <a:pt x="21847" y="3959"/>
                            <a:pt x="43340" y="1202"/>
                            <a:pt x="6483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5" name="Google Shape;545;p6"/>
                    <p:cNvSpPr/>
                    <p:nvPr/>
                  </p:nvSpPr>
                  <p:spPr>
                    <a:xfrm>
                      <a:off x="4511660" y="5230108"/>
                      <a:ext cx="57833" cy="229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833" h="22907" extrusionOk="0">
                          <a:moveTo>
                            <a:pt x="57833" y="0"/>
                          </a:moveTo>
                          <a:cubicBezTo>
                            <a:pt x="57197" y="848"/>
                            <a:pt x="56490" y="1626"/>
                            <a:pt x="55854" y="2474"/>
                          </a:cubicBezTo>
                          <a:cubicBezTo>
                            <a:pt x="36340" y="6575"/>
                            <a:pt x="17534" y="13433"/>
                            <a:pt x="0" y="22907"/>
                          </a:cubicBezTo>
                          <a:cubicBezTo>
                            <a:pt x="283" y="21988"/>
                            <a:pt x="495" y="21069"/>
                            <a:pt x="778" y="20150"/>
                          </a:cubicBezTo>
                          <a:cubicBezTo>
                            <a:pt x="18665" y="10676"/>
                            <a:pt x="37966" y="3888"/>
                            <a:pt x="5776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46" name="Google Shape;546;p6"/>
                <p:cNvGrpSpPr/>
                <p:nvPr/>
              </p:nvGrpSpPr>
              <p:grpSpPr>
                <a:xfrm>
                  <a:off x="4018998" y="1049308"/>
                  <a:ext cx="402927" cy="407769"/>
                  <a:chOff x="4319491" y="5321700"/>
                  <a:chExt cx="179230" cy="181384"/>
                </a:xfrm>
              </p:grpSpPr>
              <p:sp>
                <p:nvSpPr>
                  <p:cNvPr id="547" name="Google Shape;547;p6"/>
                  <p:cNvSpPr/>
                  <p:nvPr/>
                </p:nvSpPr>
                <p:spPr>
                  <a:xfrm>
                    <a:off x="4319491" y="5321700"/>
                    <a:ext cx="179230" cy="18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230" h="181384" extrusionOk="0">
                        <a:moveTo>
                          <a:pt x="2831" y="181243"/>
                        </a:moveTo>
                        <a:cubicBezTo>
                          <a:pt x="8841" y="174598"/>
                          <a:pt x="14850" y="168022"/>
                          <a:pt x="20860" y="161518"/>
                        </a:cubicBezTo>
                        <a:cubicBezTo>
                          <a:pt x="21355" y="160952"/>
                          <a:pt x="21921" y="160387"/>
                          <a:pt x="22415" y="159821"/>
                        </a:cubicBezTo>
                        <a:cubicBezTo>
                          <a:pt x="28991" y="152609"/>
                          <a:pt x="35637" y="145398"/>
                          <a:pt x="42212" y="138257"/>
                        </a:cubicBezTo>
                        <a:cubicBezTo>
                          <a:pt x="42777" y="137691"/>
                          <a:pt x="43272" y="137055"/>
                          <a:pt x="43838" y="136490"/>
                        </a:cubicBezTo>
                        <a:cubicBezTo>
                          <a:pt x="50201" y="129561"/>
                          <a:pt x="56564" y="122632"/>
                          <a:pt x="62927" y="115633"/>
                        </a:cubicBezTo>
                        <a:cubicBezTo>
                          <a:pt x="62432" y="126945"/>
                          <a:pt x="64766" y="135853"/>
                          <a:pt x="64271" y="147166"/>
                        </a:cubicBezTo>
                        <a:cubicBezTo>
                          <a:pt x="67594" y="139106"/>
                          <a:pt x="71270" y="131187"/>
                          <a:pt x="75371" y="123622"/>
                        </a:cubicBezTo>
                        <a:cubicBezTo>
                          <a:pt x="75795" y="122844"/>
                          <a:pt x="76219" y="122066"/>
                          <a:pt x="76643" y="121289"/>
                        </a:cubicBezTo>
                        <a:cubicBezTo>
                          <a:pt x="80108" y="114926"/>
                          <a:pt x="83855" y="108775"/>
                          <a:pt x="87814" y="102765"/>
                        </a:cubicBezTo>
                        <a:cubicBezTo>
                          <a:pt x="88309" y="101987"/>
                          <a:pt x="88874" y="101210"/>
                          <a:pt x="89440" y="100432"/>
                        </a:cubicBezTo>
                        <a:cubicBezTo>
                          <a:pt x="96157" y="90534"/>
                          <a:pt x="103651" y="81131"/>
                          <a:pt x="111711" y="72222"/>
                        </a:cubicBezTo>
                        <a:cubicBezTo>
                          <a:pt x="112347" y="71515"/>
                          <a:pt x="112983" y="70879"/>
                          <a:pt x="113620" y="70172"/>
                        </a:cubicBezTo>
                        <a:cubicBezTo>
                          <a:pt x="118993" y="64374"/>
                          <a:pt x="124720" y="58789"/>
                          <a:pt x="130659" y="53487"/>
                        </a:cubicBezTo>
                        <a:cubicBezTo>
                          <a:pt x="132426" y="64587"/>
                          <a:pt x="133558" y="74343"/>
                          <a:pt x="135325" y="85443"/>
                        </a:cubicBezTo>
                        <a:cubicBezTo>
                          <a:pt x="138224" y="76959"/>
                          <a:pt x="141405" y="68404"/>
                          <a:pt x="145011" y="59850"/>
                        </a:cubicBezTo>
                        <a:cubicBezTo>
                          <a:pt x="145506" y="58648"/>
                          <a:pt x="146001" y="57375"/>
                          <a:pt x="146566" y="56173"/>
                        </a:cubicBezTo>
                        <a:cubicBezTo>
                          <a:pt x="154980" y="36731"/>
                          <a:pt x="165515" y="17853"/>
                          <a:pt x="179230" y="2582"/>
                        </a:cubicBezTo>
                        <a:cubicBezTo>
                          <a:pt x="168060" y="390"/>
                          <a:pt x="156677" y="-387"/>
                          <a:pt x="145365" y="178"/>
                        </a:cubicBezTo>
                        <a:cubicBezTo>
                          <a:pt x="144728" y="178"/>
                          <a:pt x="144021" y="178"/>
                          <a:pt x="143314" y="249"/>
                        </a:cubicBezTo>
                        <a:cubicBezTo>
                          <a:pt x="134194" y="744"/>
                          <a:pt x="125074" y="2087"/>
                          <a:pt x="116165" y="4279"/>
                        </a:cubicBezTo>
                        <a:cubicBezTo>
                          <a:pt x="115458" y="4420"/>
                          <a:pt x="114751" y="4632"/>
                          <a:pt x="114044" y="4844"/>
                        </a:cubicBezTo>
                        <a:cubicBezTo>
                          <a:pt x="104712" y="7177"/>
                          <a:pt x="95520" y="10430"/>
                          <a:pt x="86753" y="14530"/>
                        </a:cubicBezTo>
                        <a:cubicBezTo>
                          <a:pt x="86046" y="14813"/>
                          <a:pt x="85269" y="15166"/>
                          <a:pt x="84562" y="15520"/>
                        </a:cubicBezTo>
                        <a:cubicBezTo>
                          <a:pt x="76219" y="19550"/>
                          <a:pt x="68301" y="24287"/>
                          <a:pt x="60877" y="29731"/>
                        </a:cubicBezTo>
                        <a:cubicBezTo>
                          <a:pt x="60170" y="30226"/>
                          <a:pt x="59463" y="30721"/>
                          <a:pt x="58826" y="31286"/>
                        </a:cubicBezTo>
                        <a:cubicBezTo>
                          <a:pt x="53312" y="35458"/>
                          <a:pt x="48151" y="39983"/>
                          <a:pt x="43343" y="44861"/>
                        </a:cubicBezTo>
                        <a:cubicBezTo>
                          <a:pt x="39808" y="48396"/>
                          <a:pt x="36485" y="52214"/>
                          <a:pt x="33374" y="56103"/>
                        </a:cubicBezTo>
                        <a:cubicBezTo>
                          <a:pt x="32667" y="56951"/>
                          <a:pt x="32031" y="57799"/>
                          <a:pt x="31324" y="58718"/>
                        </a:cubicBezTo>
                        <a:cubicBezTo>
                          <a:pt x="23476" y="68970"/>
                          <a:pt x="17042" y="80211"/>
                          <a:pt x="12093" y="92160"/>
                        </a:cubicBezTo>
                        <a:cubicBezTo>
                          <a:pt x="11457" y="93716"/>
                          <a:pt x="10821" y="95342"/>
                          <a:pt x="10184" y="96897"/>
                        </a:cubicBezTo>
                        <a:cubicBezTo>
                          <a:pt x="3" y="123693"/>
                          <a:pt x="-2825" y="153316"/>
                          <a:pt x="2973" y="18138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48" name="Google Shape;548;p6"/>
                  <p:cNvGrpSpPr/>
                  <p:nvPr/>
                </p:nvGrpSpPr>
                <p:grpSpPr>
                  <a:xfrm>
                    <a:off x="4329958" y="5322515"/>
                    <a:ext cx="136382" cy="161410"/>
                    <a:chOff x="4329958" y="5322515"/>
                    <a:chExt cx="136382" cy="161410"/>
                  </a:xfrm>
                </p:grpSpPr>
                <p:sp>
                  <p:nvSpPr>
                    <p:cNvPr id="549" name="Google Shape;549;p6"/>
                    <p:cNvSpPr/>
                    <p:nvPr/>
                  </p:nvSpPr>
                  <p:spPr>
                    <a:xfrm>
                      <a:off x="4329958" y="5414426"/>
                      <a:ext cx="12372" cy="69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72" h="69499" extrusionOk="0">
                          <a:moveTo>
                            <a:pt x="0" y="4737"/>
                          </a:moveTo>
                          <a:cubicBezTo>
                            <a:pt x="778" y="26654"/>
                            <a:pt x="4454" y="48430"/>
                            <a:pt x="10817" y="69499"/>
                          </a:cubicBezTo>
                          <a:cubicBezTo>
                            <a:pt x="11312" y="68934"/>
                            <a:pt x="11878" y="68368"/>
                            <a:pt x="12373" y="67802"/>
                          </a:cubicBezTo>
                          <a:cubicBezTo>
                            <a:pt x="5798" y="45814"/>
                            <a:pt x="2333" y="22978"/>
                            <a:pt x="1909" y="0"/>
                          </a:cubicBezTo>
                          <a:cubicBezTo>
                            <a:pt x="1273" y="1555"/>
                            <a:pt x="636" y="3182"/>
                            <a:pt x="0" y="4737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0" name="Google Shape;550;p6"/>
                    <p:cNvSpPr/>
                    <p:nvPr/>
                  </p:nvSpPr>
                  <p:spPr>
                    <a:xfrm>
                      <a:off x="4351098" y="5378368"/>
                      <a:ext cx="12655" cy="82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55" h="82225" extrusionOk="0">
                          <a:moveTo>
                            <a:pt x="0" y="2616"/>
                          </a:moveTo>
                          <a:cubicBezTo>
                            <a:pt x="0" y="29412"/>
                            <a:pt x="3747" y="56420"/>
                            <a:pt x="11029" y="82225"/>
                          </a:cubicBezTo>
                          <a:cubicBezTo>
                            <a:pt x="11595" y="81660"/>
                            <a:pt x="12090" y="81024"/>
                            <a:pt x="12655" y="80458"/>
                          </a:cubicBezTo>
                          <a:cubicBezTo>
                            <a:pt x="5444" y="54369"/>
                            <a:pt x="1838" y="27079"/>
                            <a:pt x="2050" y="0"/>
                          </a:cubicBezTo>
                          <a:cubicBezTo>
                            <a:pt x="1343" y="849"/>
                            <a:pt x="707" y="1697"/>
                            <a:pt x="0" y="261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1" name="Google Shape;551;p6"/>
                    <p:cNvSpPr/>
                    <p:nvPr/>
                  </p:nvSpPr>
                  <p:spPr>
                    <a:xfrm>
                      <a:off x="4378591" y="5351997"/>
                      <a:ext cx="17897" cy="938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897" h="93891" extrusionOk="0">
                          <a:moveTo>
                            <a:pt x="10" y="1556"/>
                          </a:moveTo>
                          <a:cubicBezTo>
                            <a:pt x="-273" y="33159"/>
                            <a:pt x="5383" y="64479"/>
                            <a:pt x="16625" y="93891"/>
                          </a:cubicBezTo>
                          <a:cubicBezTo>
                            <a:pt x="17049" y="93113"/>
                            <a:pt x="17473" y="92336"/>
                            <a:pt x="17897" y="91558"/>
                          </a:cubicBezTo>
                          <a:cubicBezTo>
                            <a:pt x="6939" y="62288"/>
                            <a:pt x="1566" y="31250"/>
                            <a:pt x="2060" y="0"/>
                          </a:cubicBezTo>
                          <a:cubicBezTo>
                            <a:pt x="1353" y="495"/>
                            <a:pt x="646" y="990"/>
                            <a:pt x="10" y="155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2" name="Google Shape;552;p6"/>
                    <p:cNvSpPr/>
                    <p:nvPr/>
                  </p:nvSpPr>
                  <p:spPr>
                    <a:xfrm>
                      <a:off x="4402344" y="5336796"/>
                      <a:ext cx="7011" cy="883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11" h="88305" extrusionOk="0">
                          <a:moveTo>
                            <a:pt x="2062" y="989"/>
                          </a:moveTo>
                          <a:cubicBezTo>
                            <a:pt x="-1543" y="29977"/>
                            <a:pt x="-412" y="59672"/>
                            <a:pt x="5385" y="88306"/>
                          </a:cubicBezTo>
                          <a:cubicBezTo>
                            <a:pt x="5880" y="87527"/>
                            <a:pt x="6446" y="86750"/>
                            <a:pt x="7011" y="85972"/>
                          </a:cubicBezTo>
                          <a:cubicBezTo>
                            <a:pt x="1497" y="57763"/>
                            <a:pt x="578" y="28563"/>
                            <a:pt x="4325" y="0"/>
                          </a:cubicBezTo>
                          <a:cubicBezTo>
                            <a:pt x="3618" y="283"/>
                            <a:pt x="2840" y="636"/>
                            <a:pt x="2133" y="98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3" name="Google Shape;553;p6"/>
                    <p:cNvSpPr/>
                    <p:nvPr/>
                  </p:nvSpPr>
                  <p:spPr>
                    <a:xfrm>
                      <a:off x="4430632" y="5326545"/>
                      <a:ext cx="5377" cy="680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77" h="68014" extrusionOk="0">
                          <a:moveTo>
                            <a:pt x="3186" y="565"/>
                          </a:moveTo>
                          <a:cubicBezTo>
                            <a:pt x="-66" y="22907"/>
                            <a:pt x="-844" y="45531"/>
                            <a:pt x="924" y="68014"/>
                          </a:cubicBezTo>
                          <a:cubicBezTo>
                            <a:pt x="1560" y="67307"/>
                            <a:pt x="2196" y="66671"/>
                            <a:pt x="2833" y="65964"/>
                          </a:cubicBezTo>
                          <a:cubicBezTo>
                            <a:pt x="1277" y="43905"/>
                            <a:pt x="2126" y="21846"/>
                            <a:pt x="5378" y="0"/>
                          </a:cubicBezTo>
                          <a:cubicBezTo>
                            <a:pt x="4671" y="141"/>
                            <a:pt x="3964" y="353"/>
                            <a:pt x="3257" y="56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4" name="Google Shape;554;p6"/>
                    <p:cNvSpPr/>
                    <p:nvPr/>
                  </p:nvSpPr>
                  <p:spPr>
                    <a:xfrm>
                      <a:off x="4462233" y="5322515"/>
                      <a:ext cx="4107" cy="59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07" h="59671" extrusionOk="0">
                          <a:moveTo>
                            <a:pt x="856" y="71"/>
                          </a:moveTo>
                          <a:cubicBezTo>
                            <a:pt x="-700" y="19938"/>
                            <a:pt x="-134" y="39946"/>
                            <a:pt x="2552" y="59672"/>
                          </a:cubicBezTo>
                          <a:cubicBezTo>
                            <a:pt x="3047" y="58470"/>
                            <a:pt x="3542" y="57197"/>
                            <a:pt x="4108" y="55995"/>
                          </a:cubicBezTo>
                          <a:cubicBezTo>
                            <a:pt x="1775" y="37401"/>
                            <a:pt x="1350" y="18665"/>
                            <a:pt x="2906" y="0"/>
                          </a:cubicBezTo>
                          <a:cubicBezTo>
                            <a:pt x="2269" y="0"/>
                            <a:pt x="1563" y="0"/>
                            <a:pt x="856" y="7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55" name="Google Shape;555;p6"/>
                <p:cNvGrpSpPr/>
                <p:nvPr/>
              </p:nvGrpSpPr>
              <p:grpSpPr>
                <a:xfrm>
                  <a:off x="4402377" y="1047959"/>
                  <a:ext cx="396859" cy="360483"/>
                  <a:chOff x="4490026" y="5321100"/>
                  <a:chExt cx="176531" cy="160350"/>
                </a:xfrm>
              </p:grpSpPr>
              <p:sp>
                <p:nvSpPr>
                  <p:cNvPr id="556" name="Google Shape;556;p6"/>
                  <p:cNvSpPr/>
                  <p:nvPr/>
                </p:nvSpPr>
                <p:spPr>
                  <a:xfrm>
                    <a:off x="4490026" y="5321378"/>
                    <a:ext cx="176531" cy="160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1" h="160072" extrusionOk="0">
                        <a:moveTo>
                          <a:pt x="175551" y="160002"/>
                        </a:moveTo>
                        <a:cubicBezTo>
                          <a:pt x="169541" y="154204"/>
                          <a:pt x="163532" y="148477"/>
                          <a:pt x="157522" y="142680"/>
                        </a:cubicBezTo>
                        <a:cubicBezTo>
                          <a:pt x="157027" y="142185"/>
                          <a:pt x="156461" y="141690"/>
                          <a:pt x="155966" y="141195"/>
                        </a:cubicBezTo>
                        <a:cubicBezTo>
                          <a:pt x="149391" y="134903"/>
                          <a:pt x="142745" y="128610"/>
                          <a:pt x="136170" y="122318"/>
                        </a:cubicBezTo>
                        <a:cubicBezTo>
                          <a:pt x="135605" y="121823"/>
                          <a:pt x="135110" y="121328"/>
                          <a:pt x="134544" y="120763"/>
                        </a:cubicBezTo>
                        <a:cubicBezTo>
                          <a:pt x="128181" y="114683"/>
                          <a:pt x="121818" y="108602"/>
                          <a:pt x="115455" y="102522"/>
                        </a:cubicBezTo>
                        <a:cubicBezTo>
                          <a:pt x="116586" y="113057"/>
                          <a:pt x="115031" y="121470"/>
                          <a:pt x="116233" y="132004"/>
                        </a:cubicBezTo>
                        <a:cubicBezTo>
                          <a:pt x="112627" y="124651"/>
                          <a:pt x="108738" y="117581"/>
                          <a:pt x="104425" y="110723"/>
                        </a:cubicBezTo>
                        <a:cubicBezTo>
                          <a:pt x="104001" y="110016"/>
                          <a:pt x="103577" y="109309"/>
                          <a:pt x="103082" y="108602"/>
                        </a:cubicBezTo>
                        <a:cubicBezTo>
                          <a:pt x="99476" y="102876"/>
                          <a:pt x="95588" y="97361"/>
                          <a:pt x="91487" y="92058"/>
                        </a:cubicBezTo>
                        <a:cubicBezTo>
                          <a:pt x="90921" y="91351"/>
                          <a:pt x="90427" y="90644"/>
                          <a:pt x="89861" y="90008"/>
                        </a:cubicBezTo>
                        <a:cubicBezTo>
                          <a:pt x="82932" y="81170"/>
                          <a:pt x="75438" y="72898"/>
                          <a:pt x="67307" y="65121"/>
                        </a:cubicBezTo>
                        <a:cubicBezTo>
                          <a:pt x="66671" y="64555"/>
                          <a:pt x="66035" y="63919"/>
                          <a:pt x="65398" y="63354"/>
                        </a:cubicBezTo>
                        <a:cubicBezTo>
                          <a:pt x="60025" y="58263"/>
                          <a:pt x="54369" y="53455"/>
                          <a:pt x="48430" y="48860"/>
                        </a:cubicBezTo>
                        <a:cubicBezTo>
                          <a:pt x="47440" y="59324"/>
                          <a:pt x="47087" y="68515"/>
                          <a:pt x="46097" y="78908"/>
                        </a:cubicBezTo>
                        <a:cubicBezTo>
                          <a:pt x="42845" y="71201"/>
                          <a:pt x="39381" y="63424"/>
                          <a:pt x="35492" y="55647"/>
                        </a:cubicBezTo>
                        <a:cubicBezTo>
                          <a:pt x="34926" y="54516"/>
                          <a:pt x="34361" y="53385"/>
                          <a:pt x="33795" y="52324"/>
                        </a:cubicBezTo>
                        <a:cubicBezTo>
                          <a:pt x="24745" y="34720"/>
                          <a:pt x="13787" y="17822"/>
                          <a:pt x="0" y="4389"/>
                        </a:cubicBezTo>
                        <a:cubicBezTo>
                          <a:pt x="10252" y="1702"/>
                          <a:pt x="20857" y="218"/>
                          <a:pt x="31391" y="5"/>
                        </a:cubicBezTo>
                        <a:cubicBezTo>
                          <a:pt x="32028" y="5"/>
                          <a:pt x="32664" y="5"/>
                          <a:pt x="33300" y="5"/>
                        </a:cubicBezTo>
                        <a:cubicBezTo>
                          <a:pt x="41855" y="-65"/>
                          <a:pt x="50410" y="571"/>
                          <a:pt x="58823" y="2056"/>
                        </a:cubicBezTo>
                        <a:cubicBezTo>
                          <a:pt x="59530" y="2197"/>
                          <a:pt x="60166" y="2268"/>
                          <a:pt x="60873" y="2409"/>
                        </a:cubicBezTo>
                        <a:cubicBezTo>
                          <a:pt x="69782" y="4035"/>
                          <a:pt x="78478" y="6510"/>
                          <a:pt x="86892" y="9762"/>
                        </a:cubicBezTo>
                        <a:cubicBezTo>
                          <a:pt x="87598" y="10045"/>
                          <a:pt x="88306" y="10257"/>
                          <a:pt x="89013" y="10540"/>
                        </a:cubicBezTo>
                        <a:cubicBezTo>
                          <a:pt x="97002" y="13792"/>
                          <a:pt x="104708" y="17680"/>
                          <a:pt x="111990" y="22347"/>
                        </a:cubicBezTo>
                        <a:cubicBezTo>
                          <a:pt x="112697" y="22771"/>
                          <a:pt x="113334" y="23195"/>
                          <a:pt x="113970" y="23690"/>
                        </a:cubicBezTo>
                        <a:cubicBezTo>
                          <a:pt x="119343" y="27225"/>
                          <a:pt x="124434" y="31114"/>
                          <a:pt x="129241" y="35356"/>
                        </a:cubicBezTo>
                        <a:cubicBezTo>
                          <a:pt x="132706" y="38467"/>
                          <a:pt x="136099" y="41719"/>
                          <a:pt x="139210" y="45183"/>
                        </a:cubicBezTo>
                        <a:cubicBezTo>
                          <a:pt x="139917" y="45961"/>
                          <a:pt x="140554" y="46668"/>
                          <a:pt x="141261" y="47446"/>
                        </a:cubicBezTo>
                        <a:cubicBezTo>
                          <a:pt x="149179" y="56496"/>
                          <a:pt x="155896" y="66606"/>
                          <a:pt x="161269" y="77423"/>
                        </a:cubicBezTo>
                        <a:cubicBezTo>
                          <a:pt x="161976" y="78837"/>
                          <a:pt x="162683" y="80251"/>
                          <a:pt x="163319" y="81736"/>
                        </a:cubicBezTo>
                        <a:cubicBezTo>
                          <a:pt x="174490" y="106057"/>
                          <a:pt x="178944" y="133489"/>
                          <a:pt x="175268" y="1600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57" name="Google Shape;557;p6"/>
                  <p:cNvGrpSpPr/>
                  <p:nvPr/>
                </p:nvGrpSpPr>
                <p:grpSpPr>
                  <a:xfrm>
                    <a:off x="4521063" y="5321100"/>
                    <a:ext cx="132183" cy="142745"/>
                    <a:chOff x="4521063" y="5321100"/>
                    <a:chExt cx="132183" cy="142745"/>
                  </a:xfrm>
                </p:grpSpPr>
                <p:sp>
                  <p:nvSpPr>
                    <p:cNvPr id="558" name="Google Shape;558;p6"/>
                    <p:cNvSpPr/>
                    <p:nvPr/>
                  </p:nvSpPr>
                  <p:spPr>
                    <a:xfrm>
                      <a:off x="4645568" y="5398518"/>
                      <a:ext cx="7678" cy="653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78" h="65327" extrusionOk="0">
                          <a:moveTo>
                            <a:pt x="7565" y="4313"/>
                          </a:moveTo>
                          <a:cubicBezTo>
                            <a:pt x="8201" y="24816"/>
                            <a:pt x="6151" y="45319"/>
                            <a:pt x="1555" y="65328"/>
                          </a:cubicBezTo>
                          <a:cubicBezTo>
                            <a:pt x="1060" y="64833"/>
                            <a:pt x="495" y="64338"/>
                            <a:pt x="0" y="63843"/>
                          </a:cubicBezTo>
                          <a:cubicBezTo>
                            <a:pt x="4737" y="42986"/>
                            <a:pt x="6575" y="21422"/>
                            <a:pt x="5585" y="0"/>
                          </a:cubicBezTo>
                          <a:cubicBezTo>
                            <a:pt x="6292" y="1414"/>
                            <a:pt x="6999" y="2828"/>
                            <a:pt x="7636" y="431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9" name="Google Shape;559;p6"/>
                    <p:cNvSpPr/>
                    <p:nvPr/>
                  </p:nvSpPr>
                  <p:spPr>
                    <a:xfrm>
                      <a:off x="4624075" y="5366208"/>
                      <a:ext cx="7542" cy="772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42" h="77205" extrusionOk="0">
                          <a:moveTo>
                            <a:pt x="6929" y="2333"/>
                          </a:moveTo>
                          <a:cubicBezTo>
                            <a:pt x="8626" y="27290"/>
                            <a:pt x="6787" y="52743"/>
                            <a:pt x="1626" y="77205"/>
                          </a:cubicBezTo>
                          <a:cubicBezTo>
                            <a:pt x="1060" y="76710"/>
                            <a:pt x="566" y="76216"/>
                            <a:pt x="0" y="75650"/>
                          </a:cubicBezTo>
                          <a:cubicBezTo>
                            <a:pt x="5090" y="50905"/>
                            <a:pt x="6787" y="25170"/>
                            <a:pt x="4878" y="0"/>
                          </a:cubicBezTo>
                          <a:cubicBezTo>
                            <a:pt x="5585" y="778"/>
                            <a:pt x="6222" y="1485"/>
                            <a:pt x="6929" y="226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0" name="Google Shape;560;p6"/>
                    <p:cNvSpPr/>
                    <p:nvPr/>
                  </p:nvSpPr>
                  <p:spPr>
                    <a:xfrm>
                      <a:off x="4592613" y="5343371"/>
                      <a:ext cx="11719" cy="884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19" h="88447" extrusionOk="0">
                          <a:moveTo>
                            <a:pt x="11030" y="1343"/>
                          </a:moveTo>
                          <a:cubicBezTo>
                            <a:pt x="13292" y="30755"/>
                            <a:pt x="9969" y="60308"/>
                            <a:pt x="1343" y="88447"/>
                          </a:cubicBezTo>
                          <a:cubicBezTo>
                            <a:pt x="919" y="87740"/>
                            <a:pt x="495" y="87033"/>
                            <a:pt x="0" y="86326"/>
                          </a:cubicBezTo>
                          <a:cubicBezTo>
                            <a:pt x="8343" y="58399"/>
                            <a:pt x="11454" y="29129"/>
                            <a:pt x="9050" y="0"/>
                          </a:cubicBezTo>
                          <a:cubicBezTo>
                            <a:pt x="9757" y="424"/>
                            <a:pt x="10393" y="848"/>
                            <a:pt x="11030" y="134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1" name="Google Shape;561;p6"/>
                    <p:cNvSpPr/>
                    <p:nvPr/>
                  </p:nvSpPr>
                  <p:spPr>
                    <a:xfrm>
                      <a:off x="4576634" y="5330786"/>
                      <a:ext cx="6652" cy="823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52" h="82366" extrusionOk="0">
                          <a:moveTo>
                            <a:pt x="2050" y="778"/>
                          </a:moveTo>
                          <a:cubicBezTo>
                            <a:pt x="7211" y="27574"/>
                            <a:pt x="8060" y="55288"/>
                            <a:pt x="4454" y="82367"/>
                          </a:cubicBezTo>
                          <a:cubicBezTo>
                            <a:pt x="3888" y="81660"/>
                            <a:pt x="3394" y="80953"/>
                            <a:pt x="2828" y="80316"/>
                          </a:cubicBezTo>
                          <a:cubicBezTo>
                            <a:pt x="6151" y="53662"/>
                            <a:pt x="5232" y="26371"/>
                            <a:pt x="0" y="0"/>
                          </a:cubicBezTo>
                          <a:cubicBezTo>
                            <a:pt x="707" y="283"/>
                            <a:pt x="1414" y="495"/>
                            <a:pt x="2121" y="77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2" name="Google Shape;562;p6"/>
                    <p:cNvSpPr/>
                    <p:nvPr/>
                  </p:nvSpPr>
                  <p:spPr>
                    <a:xfrm>
                      <a:off x="4548495" y="5323151"/>
                      <a:ext cx="8357" cy="63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57" h="63065" extrusionOk="0">
                          <a:moveTo>
                            <a:pt x="2050" y="354"/>
                          </a:moveTo>
                          <a:cubicBezTo>
                            <a:pt x="6434" y="20998"/>
                            <a:pt x="8555" y="41996"/>
                            <a:pt x="8343" y="63066"/>
                          </a:cubicBezTo>
                          <a:cubicBezTo>
                            <a:pt x="7706" y="62429"/>
                            <a:pt x="7070" y="61863"/>
                            <a:pt x="6434" y="61298"/>
                          </a:cubicBezTo>
                          <a:cubicBezTo>
                            <a:pt x="6505" y="40653"/>
                            <a:pt x="4383" y="20150"/>
                            <a:pt x="0" y="0"/>
                          </a:cubicBezTo>
                          <a:cubicBezTo>
                            <a:pt x="707" y="142"/>
                            <a:pt x="1343" y="212"/>
                            <a:pt x="2050" y="35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3" name="Google Shape;563;p6"/>
                    <p:cNvSpPr/>
                    <p:nvPr/>
                  </p:nvSpPr>
                  <p:spPr>
                    <a:xfrm>
                      <a:off x="4521063" y="5321100"/>
                      <a:ext cx="4643" cy="557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43" h="55712" extrusionOk="0">
                          <a:moveTo>
                            <a:pt x="1909" y="0"/>
                          </a:moveTo>
                          <a:cubicBezTo>
                            <a:pt x="4596" y="18453"/>
                            <a:pt x="5303" y="37047"/>
                            <a:pt x="4030" y="55712"/>
                          </a:cubicBezTo>
                          <a:cubicBezTo>
                            <a:pt x="3464" y="54581"/>
                            <a:pt x="2899" y="53450"/>
                            <a:pt x="2333" y="52390"/>
                          </a:cubicBezTo>
                          <a:cubicBezTo>
                            <a:pt x="3323" y="34926"/>
                            <a:pt x="2545" y="17393"/>
                            <a:pt x="0" y="71"/>
                          </a:cubicBezTo>
                          <a:cubicBezTo>
                            <a:pt x="636" y="71"/>
                            <a:pt x="1273" y="71"/>
                            <a:pt x="1909" y="7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64" name="Google Shape;564;p6"/>
              <p:cNvGrpSpPr/>
              <p:nvPr/>
            </p:nvGrpSpPr>
            <p:grpSpPr>
              <a:xfrm flipH="1">
                <a:off x="-224758" y="3322207"/>
                <a:ext cx="1024761" cy="1897497"/>
                <a:chOff x="3481624" y="294956"/>
                <a:chExt cx="1622484" cy="3004271"/>
              </a:xfrm>
            </p:grpSpPr>
            <p:grpSp>
              <p:nvGrpSpPr>
                <p:cNvPr id="565" name="Google Shape;565;p6"/>
                <p:cNvGrpSpPr/>
                <p:nvPr/>
              </p:nvGrpSpPr>
              <p:grpSpPr>
                <a:xfrm>
                  <a:off x="4328315" y="294956"/>
                  <a:ext cx="284985" cy="720487"/>
                  <a:chOff x="4455594" y="5005774"/>
                  <a:chExt cx="126767" cy="320487"/>
                </a:xfrm>
              </p:grpSpPr>
              <p:sp>
                <p:nvSpPr>
                  <p:cNvPr id="566" name="Google Shape;566;p6"/>
                  <p:cNvSpPr/>
                  <p:nvPr/>
                </p:nvSpPr>
                <p:spPr>
                  <a:xfrm>
                    <a:off x="4455638" y="5005774"/>
                    <a:ext cx="126723" cy="32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23" h="320487" extrusionOk="0">
                        <a:moveTo>
                          <a:pt x="126582" y="0"/>
                        </a:moveTo>
                        <a:cubicBezTo>
                          <a:pt x="117178" y="14706"/>
                          <a:pt x="108694" y="30472"/>
                          <a:pt x="101553" y="46875"/>
                        </a:cubicBezTo>
                        <a:cubicBezTo>
                          <a:pt x="101271" y="47511"/>
                          <a:pt x="100988" y="48218"/>
                          <a:pt x="100705" y="48925"/>
                        </a:cubicBezTo>
                        <a:cubicBezTo>
                          <a:pt x="96180" y="59318"/>
                          <a:pt x="92221" y="69923"/>
                          <a:pt x="88827" y="80670"/>
                        </a:cubicBezTo>
                        <a:cubicBezTo>
                          <a:pt x="88615" y="81306"/>
                          <a:pt x="88403" y="81942"/>
                          <a:pt x="88262" y="82579"/>
                        </a:cubicBezTo>
                        <a:cubicBezTo>
                          <a:pt x="84302" y="95305"/>
                          <a:pt x="81192" y="108172"/>
                          <a:pt x="79000" y="121040"/>
                        </a:cubicBezTo>
                        <a:cubicBezTo>
                          <a:pt x="85787" y="116444"/>
                          <a:pt x="92433" y="111849"/>
                          <a:pt x="99220" y="107324"/>
                        </a:cubicBezTo>
                        <a:cubicBezTo>
                          <a:pt x="95120" y="114253"/>
                          <a:pt x="91160" y="121323"/>
                          <a:pt x="87555" y="128605"/>
                        </a:cubicBezTo>
                        <a:cubicBezTo>
                          <a:pt x="87201" y="129241"/>
                          <a:pt x="86848" y="129949"/>
                          <a:pt x="86565" y="130585"/>
                        </a:cubicBezTo>
                        <a:cubicBezTo>
                          <a:pt x="82252" y="139210"/>
                          <a:pt x="78293" y="147977"/>
                          <a:pt x="74687" y="156956"/>
                        </a:cubicBezTo>
                        <a:cubicBezTo>
                          <a:pt x="74404" y="157592"/>
                          <a:pt x="74192" y="158158"/>
                          <a:pt x="73980" y="158794"/>
                        </a:cubicBezTo>
                        <a:cubicBezTo>
                          <a:pt x="70940" y="166359"/>
                          <a:pt x="68183" y="174066"/>
                          <a:pt x="65637" y="181843"/>
                        </a:cubicBezTo>
                        <a:cubicBezTo>
                          <a:pt x="65425" y="182409"/>
                          <a:pt x="65213" y="183045"/>
                          <a:pt x="65072" y="183610"/>
                        </a:cubicBezTo>
                        <a:cubicBezTo>
                          <a:pt x="62951" y="190186"/>
                          <a:pt x="60971" y="196831"/>
                          <a:pt x="59203" y="203548"/>
                        </a:cubicBezTo>
                        <a:cubicBezTo>
                          <a:pt x="58991" y="204255"/>
                          <a:pt x="58850" y="204962"/>
                          <a:pt x="58638" y="205669"/>
                        </a:cubicBezTo>
                        <a:cubicBezTo>
                          <a:pt x="55103" y="219314"/>
                          <a:pt x="52275" y="233101"/>
                          <a:pt x="50224" y="246888"/>
                        </a:cubicBezTo>
                        <a:cubicBezTo>
                          <a:pt x="55810" y="241020"/>
                          <a:pt x="62597" y="235929"/>
                          <a:pt x="69243" y="231051"/>
                        </a:cubicBezTo>
                        <a:cubicBezTo>
                          <a:pt x="66768" y="235646"/>
                          <a:pt x="64435" y="240313"/>
                          <a:pt x="62244" y="245120"/>
                        </a:cubicBezTo>
                        <a:cubicBezTo>
                          <a:pt x="61961" y="245686"/>
                          <a:pt x="61749" y="246251"/>
                          <a:pt x="61466" y="246817"/>
                        </a:cubicBezTo>
                        <a:cubicBezTo>
                          <a:pt x="50932" y="270148"/>
                          <a:pt x="44003" y="295318"/>
                          <a:pt x="40185" y="320487"/>
                        </a:cubicBezTo>
                        <a:cubicBezTo>
                          <a:pt x="25408" y="307974"/>
                          <a:pt x="15864" y="291429"/>
                          <a:pt x="9783" y="273683"/>
                        </a:cubicBezTo>
                        <a:cubicBezTo>
                          <a:pt x="9571" y="273188"/>
                          <a:pt x="9430" y="272694"/>
                          <a:pt x="9289" y="272199"/>
                        </a:cubicBezTo>
                        <a:cubicBezTo>
                          <a:pt x="6461" y="263715"/>
                          <a:pt x="4481" y="254948"/>
                          <a:pt x="2996" y="246251"/>
                        </a:cubicBezTo>
                        <a:cubicBezTo>
                          <a:pt x="2925" y="245615"/>
                          <a:pt x="2784" y="245050"/>
                          <a:pt x="2713" y="244414"/>
                        </a:cubicBezTo>
                        <a:cubicBezTo>
                          <a:pt x="2713" y="244060"/>
                          <a:pt x="2572" y="243635"/>
                          <a:pt x="2501" y="243282"/>
                        </a:cubicBezTo>
                        <a:cubicBezTo>
                          <a:pt x="1229" y="234586"/>
                          <a:pt x="380" y="225819"/>
                          <a:pt x="97" y="217052"/>
                        </a:cubicBezTo>
                        <a:cubicBezTo>
                          <a:pt x="97" y="216416"/>
                          <a:pt x="97" y="215779"/>
                          <a:pt x="97" y="215143"/>
                        </a:cubicBezTo>
                        <a:cubicBezTo>
                          <a:pt x="-115" y="208073"/>
                          <a:pt x="27" y="201003"/>
                          <a:pt x="451" y="193933"/>
                        </a:cubicBezTo>
                        <a:cubicBezTo>
                          <a:pt x="451" y="193296"/>
                          <a:pt x="451" y="192660"/>
                          <a:pt x="592" y="192024"/>
                        </a:cubicBezTo>
                        <a:cubicBezTo>
                          <a:pt x="1017" y="185731"/>
                          <a:pt x="1724" y="179439"/>
                          <a:pt x="2713" y="173288"/>
                        </a:cubicBezTo>
                        <a:cubicBezTo>
                          <a:pt x="2784" y="172581"/>
                          <a:pt x="2925" y="171945"/>
                          <a:pt x="2996" y="171238"/>
                        </a:cubicBezTo>
                        <a:cubicBezTo>
                          <a:pt x="5188" y="157663"/>
                          <a:pt x="8582" y="144371"/>
                          <a:pt x="13106" y="131433"/>
                        </a:cubicBezTo>
                        <a:cubicBezTo>
                          <a:pt x="13460" y="130373"/>
                          <a:pt x="13884" y="129312"/>
                          <a:pt x="14238" y="128251"/>
                        </a:cubicBezTo>
                        <a:cubicBezTo>
                          <a:pt x="17419" y="119626"/>
                          <a:pt x="21096" y="111213"/>
                          <a:pt x="25267" y="102941"/>
                        </a:cubicBezTo>
                        <a:cubicBezTo>
                          <a:pt x="26964" y="99547"/>
                          <a:pt x="28802" y="96224"/>
                          <a:pt x="30711" y="92972"/>
                        </a:cubicBezTo>
                        <a:cubicBezTo>
                          <a:pt x="31489" y="91557"/>
                          <a:pt x="32337" y="90215"/>
                          <a:pt x="33115" y="88871"/>
                        </a:cubicBezTo>
                        <a:cubicBezTo>
                          <a:pt x="55244" y="52177"/>
                          <a:pt x="87767" y="21281"/>
                          <a:pt x="126723" y="212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6"/>
                  <p:cNvSpPr/>
                  <p:nvPr/>
                </p:nvSpPr>
                <p:spPr>
                  <a:xfrm>
                    <a:off x="4455594" y="5052649"/>
                    <a:ext cx="101597" cy="2266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97" h="226667" extrusionOk="0">
                        <a:moveTo>
                          <a:pt x="33088" y="41784"/>
                        </a:moveTo>
                        <a:cubicBezTo>
                          <a:pt x="32240" y="43127"/>
                          <a:pt x="31462" y="44542"/>
                          <a:pt x="30684" y="45885"/>
                        </a:cubicBezTo>
                        <a:cubicBezTo>
                          <a:pt x="51329" y="27997"/>
                          <a:pt x="75155" y="13080"/>
                          <a:pt x="100749" y="2050"/>
                        </a:cubicBezTo>
                        <a:cubicBezTo>
                          <a:pt x="101032" y="1343"/>
                          <a:pt x="101314" y="707"/>
                          <a:pt x="101597" y="0"/>
                        </a:cubicBezTo>
                        <a:cubicBezTo>
                          <a:pt x="76640" y="10605"/>
                          <a:pt x="53450" y="24745"/>
                          <a:pt x="33088" y="41784"/>
                        </a:cubicBezTo>
                        <a:close/>
                        <a:moveTo>
                          <a:pt x="14211" y="81165"/>
                        </a:moveTo>
                        <a:cubicBezTo>
                          <a:pt x="13857" y="82225"/>
                          <a:pt x="13433" y="83286"/>
                          <a:pt x="13080" y="84346"/>
                        </a:cubicBezTo>
                        <a:cubicBezTo>
                          <a:pt x="34714" y="64125"/>
                          <a:pt x="60379" y="47511"/>
                          <a:pt x="88376" y="35704"/>
                        </a:cubicBezTo>
                        <a:cubicBezTo>
                          <a:pt x="88588" y="35067"/>
                          <a:pt x="88730" y="34431"/>
                          <a:pt x="88942" y="33795"/>
                        </a:cubicBezTo>
                        <a:cubicBezTo>
                          <a:pt x="61298" y="45319"/>
                          <a:pt x="35845" y="61510"/>
                          <a:pt x="14211" y="81165"/>
                        </a:cubicBezTo>
                        <a:close/>
                        <a:moveTo>
                          <a:pt x="2969" y="124151"/>
                        </a:moveTo>
                        <a:cubicBezTo>
                          <a:pt x="2828" y="124858"/>
                          <a:pt x="2757" y="125494"/>
                          <a:pt x="2686" y="126201"/>
                        </a:cubicBezTo>
                        <a:cubicBezTo>
                          <a:pt x="28775" y="109162"/>
                          <a:pt x="56914" y="94951"/>
                          <a:pt x="86609" y="83710"/>
                        </a:cubicBezTo>
                        <a:cubicBezTo>
                          <a:pt x="86891" y="83003"/>
                          <a:pt x="87245" y="82366"/>
                          <a:pt x="87598" y="81730"/>
                        </a:cubicBezTo>
                        <a:cubicBezTo>
                          <a:pt x="57692" y="92901"/>
                          <a:pt x="29341" y="107112"/>
                          <a:pt x="3040" y="124221"/>
                        </a:cubicBezTo>
                        <a:close/>
                        <a:moveTo>
                          <a:pt x="566" y="144937"/>
                        </a:moveTo>
                        <a:cubicBezTo>
                          <a:pt x="566" y="145573"/>
                          <a:pt x="495" y="146210"/>
                          <a:pt x="424" y="146846"/>
                        </a:cubicBezTo>
                        <a:cubicBezTo>
                          <a:pt x="23119" y="132211"/>
                          <a:pt x="47723" y="120545"/>
                          <a:pt x="73882" y="111849"/>
                        </a:cubicBezTo>
                        <a:cubicBezTo>
                          <a:pt x="74095" y="111213"/>
                          <a:pt x="74377" y="110647"/>
                          <a:pt x="74590" y="110011"/>
                        </a:cubicBezTo>
                        <a:cubicBezTo>
                          <a:pt x="48218" y="118636"/>
                          <a:pt x="23402" y="130302"/>
                          <a:pt x="495" y="144937"/>
                        </a:cubicBezTo>
                        <a:close/>
                        <a:moveTo>
                          <a:pt x="71" y="168056"/>
                        </a:moveTo>
                        <a:cubicBezTo>
                          <a:pt x="71" y="168693"/>
                          <a:pt x="71" y="169329"/>
                          <a:pt x="71" y="169965"/>
                        </a:cubicBezTo>
                        <a:cubicBezTo>
                          <a:pt x="19372" y="155613"/>
                          <a:pt x="41431" y="144301"/>
                          <a:pt x="64903" y="136665"/>
                        </a:cubicBezTo>
                        <a:cubicBezTo>
                          <a:pt x="65116" y="136099"/>
                          <a:pt x="65257" y="135463"/>
                          <a:pt x="65469" y="134897"/>
                        </a:cubicBezTo>
                        <a:cubicBezTo>
                          <a:pt x="41714" y="142392"/>
                          <a:pt x="19513" y="153704"/>
                          <a:pt x="0" y="168056"/>
                        </a:cubicBezTo>
                        <a:close/>
                        <a:moveTo>
                          <a:pt x="2686" y="197326"/>
                        </a:moveTo>
                        <a:cubicBezTo>
                          <a:pt x="2757" y="197963"/>
                          <a:pt x="2899" y="198528"/>
                          <a:pt x="2969" y="199165"/>
                        </a:cubicBezTo>
                        <a:cubicBezTo>
                          <a:pt x="19867" y="183823"/>
                          <a:pt x="38461" y="170248"/>
                          <a:pt x="58540" y="158653"/>
                        </a:cubicBezTo>
                        <a:cubicBezTo>
                          <a:pt x="58753" y="157946"/>
                          <a:pt x="58894" y="157239"/>
                          <a:pt x="59106" y="156532"/>
                        </a:cubicBezTo>
                        <a:cubicBezTo>
                          <a:pt x="38673" y="168127"/>
                          <a:pt x="19796" y="181772"/>
                          <a:pt x="2686" y="197256"/>
                        </a:cubicBezTo>
                        <a:close/>
                        <a:moveTo>
                          <a:pt x="61581" y="198104"/>
                        </a:moveTo>
                        <a:cubicBezTo>
                          <a:pt x="43127" y="205245"/>
                          <a:pt x="25523" y="214365"/>
                          <a:pt x="9262" y="225183"/>
                        </a:cubicBezTo>
                        <a:cubicBezTo>
                          <a:pt x="9403" y="225678"/>
                          <a:pt x="9615" y="226173"/>
                          <a:pt x="9757" y="226667"/>
                        </a:cubicBezTo>
                        <a:cubicBezTo>
                          <a:pt x="9757" y="226667"/>
                          <a:pt x="9898" y="226597"/>
                          <a:pt x="9969" y="226526"/>
                        </a:cubicBezTo>
                        <a:cubicBezTo>
                          <a:pt x="25947" y="215921"/>
                          <a:pt x="43269" y="206871"/>
                          <a:pt x="61439" y="199801"/>
                        </a:cubicBezTo>
                        <a:cubicBezTo>
                          <a:pt x="61722" y="199235"/>
                          <a:pt x="61934" y="198670"/>
                          <a:pt x="62217" y="198104"/>
                        </a:cubicBezTo>
                        <a:cubicBezTo>
                          <a:pt x="62005" y="198033"/>
                          <a:pt x="61793" y="198033"/>
                          <a:pt x="61581" y="19810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6"/>
                <p:cNvGrpSpPr/>
                <p:nvPr/>
              </p:nvGrpSpPr>
              <p:grpSpPr>
                <a:xfrm>
                  <a:off x="3657411" y="957362"/>
                  <a:ext cx="765469" cy="191365"/>
                  <a:chOff x="4158650" y="5280801"/>
                  <a:chExt cx="340496" cy="85123"/>
                </a:xfrm>
              </p:grpSpPr>
              <p:sp>
                <p:nvSpPr>
                  <p:cNvPr id="569" name="Google Shape;569;p6"/>
                  <p:cNvSpPr/>
                  <p:nvPr/>
                </p:nvSpPr>
                <p:spPr>
                  <a:xfrm>
                    <a:off x="4158650" y="5280858"/>
                    <a:ext cx="340496" cy="8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496" h="85066" extrusionOk="0">
                        <a:moveTo>
                          <a:pt x="0" y="82875"/>
                        </a:moveTo>
                        <a:cubicBezTo>
                          <a:pt x="12938" y="80047"/>
                          <a:pt x="26089" y="77784"/>
                          <a:pt x="39239" y="75522"/>
                        </a:cubicBezTo>
                        <a:cubicBezTo>
                          <a:pt x="40017" y="75381"/>
                          <a:pt x="40724" y="75239"/>
                          <a:pt x="41501" y="75098"/>
                        </a:cubicBezTo>
                        <a:cubicBezTo>
                          <a:pt x="51470" y="73330"/>
                          <a:pt x="61439" y="71563"/>
                          <a:pt x="71267" y="69512"/>
                        </a:cubicBezTo>
                        <a:cubicBezTo>
                          <a:pt x="72044" y="69371"/>
                          <a:pt x="72822" y="69159"/>
                          <a:pt x="73600" y="69017"/>
                        </a:cubicBezTo>
                        <a:cubicBezTo>
                          <a:pt x="81377" y="67321"/>
                          <a:pt x="89013" y="65482"/>
                          <a:pt x="96507" y="63291"/>
                        </a:cubicBezTo>
                        <a:cubicBezTo>
                          <a:pt x="93537" y="70502"/>
                          <a:pt x="90285" y="77855"/>
                          <a:pt x="87316" y="85067"/>
                        </a:cubicBezTo>
                        <a:cubicBezTo>
                          <a:pt x="92901" y="83016"/>
                          <a:pt x="98628" y="81037"/>
                          <a:pt x="104355" y="79128"/>
                        </a:cubicBezTo>
                        <a:cubicBezTo>
                          <a:pt x="105203" y="78845"/>
                          <a:pt x="106052" y="78562"/>
                          <a:pt x="106900" y="78350"/>
                        </a:cubicBezTo>
                        <a:cubicBezTo>
                          <a:pt x="121323" y="73684"/>
                          <a:pt x="136099" y="69583"/>
                          <a:pt x="151229" y="66048"/>
                        </a:cubicBezTo>
                        <a:cubicBezTo>
                          <a:pt x="152078" y="65836"/>
                          <a:pt x="152926" y="65694"/>
                          <a:pt x="153775" y="65482"/>
                        </a:cubicBezTo>
                        <a:cubicBezTo>
                          <a:pt x="165016" y="62937"/>
                          <a:pt x="176470" y="60675"/>
                          <a:pt x="187994" y="58836"/>
                        </a:cubicBezTo>
                        <a:cubicBezTo>
                          <a:pt x="188913" y="58695"/>
                          <a:pt x="189832" y="58554"/>
                          <a:pt x="190822" y="58412"/>
                        </a:cubicBezTo>
                        <a:lnTo>
                          <a:pt x="190822" y="58412"/>
                        </a:lnTo>
                        <a:cubicBezTo>
                          <a:pt x="198953" y="57140"/>
                          <a:pt x="207083" y="56008"/>
                          <a:pt x="215285" y="55089"/>
                        </a:cubicBezTo>
                        <a:cubicBezTo>
                          <a:pt x="216345" y="54948"/>
                          <a:pt x="217406" y="54877"/>
                          <a:pt x="218395" y="54736"/>
                        </a:cubicBezTo>
                        <a:cubicBezTo>
                          <a:pt x="224264" y="54100"/>
                          <a:pt x="230061" y="53534"/>
                          <a:pt x="236000" y="53110"/>
                        </a:cubicBezTo>
                        <a:cubicBezTo>
                          <a:pt x="229990" y="59968"/>
                          <a:pt x="226102" y="67038"/>
                          <a:pt x="225678" y="75805"/>
                        </a:cubicBezTo>
                        <a:cubicBezTo>
                          <a:pt x="259614" y="59968"/>
                          <a:pt x="300267" y="48373"/>
                          <a:pt x="340496" y="43989"/>
                        </a:cubicBezTo>
                        <a:cubicBezTo>
                          <a:pt x="315821" y="34728"/>
                          <a:pt x="290864" y="25748"/>
                          <a:pt x="265482" y="18396"/>
                        </a:cubicBezTo>
                        <a:cubicBezTo>
                          <a:pt x="264563" y="18113"/>
                          <a:pt x="263644" y="17830"/>
                          <a:pt x="262725" y="17618"/>
                        </a:cubicBezTo>
                        <a:cubicBezTo>
                          <a:pt x="252403" y="14648"/>
                          <a:pt x="242080" y="11962"/>
                          <a:pt x="231616" y="9628"/>
                        </a:cubicBezTo>
                        <a:cubicBezTo>
                          <a:pt x="230839" y="9487"/>
                          <a:pt x="230061" y="9275"/>
                          <a:pt x="229283" y="9133"/>
                        </a:cubicBezTo>
                        <a:cubicBezTo>
                          <a:pt x="223274" y="7791"/>
                          <a:pt x="217194" y="6588"/>
                          <a:pt x="211042" y="5528"/>
                        </a:cubicBezTo>
                        <a:cubicBezTo>
                          <a:pt x="207225" y="4821"/>
                          <a:pt x="203407" y="4255"/>
                          <a:pt x="199589" y="3690"/>
                        </a:cubicBezTo>
                        <a:cubicBezTo>
                          <a:pt x="198741" y="3548"/>
                          <a:pt x="197892" y="3407"/>
                          <a:pt x="197044" y="3336"/>
                        </a:cubicBezTo>
                        <a:cubicBezTo>
                          <a:pt x="183399" y="1427"/>
                          <a:pt x="169682" y="296"/>
                          <a:pt x="156037" y="13"/>
                        </a:cubicBezTo>
                        <a:cubicBezTo>
                          <a:pt x="155118" y="13"/>
                          <a:pt x="154269" y="13"/>
                          <a:pt x="153421" y="13"/>
                        </a:cubicBezTo>
                        <a:cubicBezTo>
                          <a:pt x="137655" y="-128"/>
                          <a:pt x="122101" y="862"/>
                          <a:pt x="107112" y="3407"/>
                        </a:cubicBezTo>
                        <a:cubicBezTo>
                          <a:pt x="106193" y="3548"/>
                          <a:pt x="105274" y="3761"/>
                          <a:pt x="104355" y="3902"/>
                        </a:cubicBezTo>
                        <a:cubicBezTo>
                          <a:pt x="96083" y="5387"/>
                          <a:pt x="88023" y="7366"/>
                          <a:pt x="80175" y="9770"/>
                        </a:cubicBezTo>
                        <a:cubicBezTo>
                          <a:pt x="76993" y="10760"/>
                          <a:pt x="73882" y="11820"/>
                          <a:pt x="70842" y="13022"/>
                        </a:cubicBezTo>
                        <a:cubicBezTo>
                          <a:pt x="69782" y="13447"/>
                          <a:pt x="68651" y="13871"/>
                          <a:pt x="67590" y="14295"/>
                        </a:cubicBezTo>
                        <a:cubicBezTo>
                          <a:pt x="33583" y="28082"/>
                          <a:pt x="6999" y="52615"/>
                          <a:pt x="71" y="83087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70" name="Google Shape;570;p6"/>
                  <p:cNvGrpSpPr/>
                  <p:nvPr/>
                </p:nvGrpSpPr>
                <p:grpSpPr>
                  <a:xfrm>
                    <a:off x="4197889" y="5280801"/>
                    <a:ext cx="226101" cy="79256"/>
                    <a:chOff x="4197889" y="5280801"/>
                    <a:chExt cx="226101" cy="79256"/>
                  </a:xfrm>
                </p:grpSpPr>
                <p:sp>
                  <p:nvSpPr>
                    <p:cNvPr id="571" name="Google Shape;571;p6"/>
                    <p:cNvSpPr/>
                    <p:nvPr/>
                  </p:nvSpPr>
                  <p:spPr>
                    <a:xfrm>
                      <a:off x="4197889" y="5293668"/>
                      <a:ext cx="31532" cy="627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532" h="62711" extrusionOk="0">
                          <a:moveTo>
                            <a:pt x="0" y="62712"/>
                          </a:moveTo>
                          <a:cubicBezTo>
                            <a:pt x="778" y="62571"/>
                            <a:pt x="1485" y="62429"/>
                            <a:pt x="2262" y="62288"/>
                          </a:cubicBezTo>
                          <a:cubicBezTo>
                            <a:pt x="8979" y="40300"/>
                            <a:pt x="18877" y="19231"/>
                            <a:pt x="31533" y="0"/>
                          </a:cubicBezTo>
                          <a:cubicBezTo>
                            <a:pt x="30472" y="424"/>
                            <a:pt x="29341" y="848"/>
                            <a:pt x="28280" y="1273"/>
                          </a:cubicBezTo>
                          <a:cubicBezTo>
                            <a:pt x="16120" y="20362"/>
                            <a:pt x="6505" y="41148"/>
                            <a:pt x="0" y="6271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2" name="Google Shape;572;p6"/>
                    <p:cNvSpPr/>
                    <p:nvPr/>
                  </p:nvSpPr>
                  <p:spPr>
                    <a:xfrm>
                      <a:off x="4229916" y="5284053"/>
                      <a:ext cx="35774" cy="6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774" h="66388" extrusionOk="0">
                          <a:moveTo>
                            <a:pt x="0" y="66318"/>
                          </a:moveTo>
                          <a:cubicBezTo>
                            <a:pt x="778" y="66176"/>
                            <a:pt x="1555" y="65964"/>
                            <a:pt x="2333" y="65823"/>
                          </a:cubicBezTo>
                          <a:cubicBezTo>
                            <a:pt x="10605" y="42632"/>
                            <a:pt x="21988" y="20291"/>
                            <a:pt x="35775" y="0"/>
                          </a:cubicBezTo>
                          <a:cubicBezTo>
                            <a:pt x="34856" y="142"/>
                            <a:pt x="33936" y="353"/>
                            <a:pt x="33017" y="495"/>
                          </a:cubicBezTo>
                          <a:cubicBezTo>
                            <a:pt x="19372" y="20857"/>
                            <a:pt x="8201" y="43198"/>
                            <a:pt x="0" y="6638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3" name="Google Shape;573;p6"/>
                    <p:cNvSpPr/>
                    <p:nvPr/>
                  </p:nvSpPr>
                  <p:spPr>
                    <a:xfrm>
                      <a:off x="4262934" y="5280801"/>
                      <a:ext cx="51682" cy="792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682" h="79256" extrusionOk="0">
                          <a:moveTo>
                            <a:pt x="0" y="79185"/>
                          </a:moveTo>
                          <a:cubicBezTo>
                            <a:pt x="848" y="78903"/>
                            <a:pt x="1697" y="78620"/>
                            <a:pt x="2545" y="78408"/>
                          </a:cubicBezTo>
                          <a:cubicBezTo>
                            <a:pt x="14635" y="49915"/>
                            <a:pt x="31321" y="23331"/>
                            <a:pt x="51682" y="0"/>
                          </a:cubicBezTo>
                          <a:cubicBezTo>
                            <a:pt x="50763" y="0"/>
                            <a:pt x="49915" y="0"/>
                            <a:pt x="49067" y="0"/>
                          </a:cubicBezTo>
                          <a:cubicBezTo>
                            <a:pt x="28705" y="23614"/>
                            <a:pt x="12090" y="50551"/>
                            <a:pt x="0" y="7925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4" name="Google Shape;574;p6"/>
                    <p:cNvSpPr/>
                    <p:nvPr/>
                  </p:nvSpPr>
                  <p:spPr>
                    <a:xfrm>
                      <a:off x="4309809" y="5284053"/>
                      <a:ext cx="48359" cy="62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359" h="62782" extrusionOk="0">
                          <a:moveTo>
                            <a:pt x="0" y="62783"/>
                          </a:moveTo>
                          <a:cubicBezTo>
                            <a:pt x="849" y="62570"/>
                            <a:pt x="1697" y="62429"/>
                            <a:pt x="2545" y="62217"/>
                          </a:cubicBezTo>
                          <a:cubicBezTo>
                            <a:pt x="14070" y="39097"/>
                            <a:pt x="29624" y="18170"/>
                            <a:pt x="48360" y="353"/>
                          </a:cubicBezTo>
                          <a:cubicBezTo>
                            <a:pt x="47511" y="212"/>
                            <a:pt x="46663" y="71"/>
                            <a:pt x="45814" y="0"/>
                          </a:cubicBezTo>
                          <a:cubicBezTo>
                            <a:pt x="27008" y="18099"/>
                            <a:pt x="11454" y="39381"/>
                            <a:pt x="0" y="6278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5" name="Google Shape;575;p6"/>
                    <p:cNvSpPr/>
                    <p:nvPr/>
                  </p:nvSpPr>
                  <p:spPr>
                    <a:xfrm>
                      <a:off x="4346573" y="5289921"/>
                      <a:ext cx="43622" cy="497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622" h="49773" extrusionOk="0">
                          <a:moveTo>
                            <a:pt x="0" y="49703"/>
                          </a:moveTo>
                          <a:cubicBezTo>
                            <a:pt x="919" y="49561"/>
                            <a:pt x="1838" y="49420"/>
                            <a:pt x="2828" y="49278"/>
                          </a:cubicBezTo>
                          <a:lnTo>
                            <a:pt x="2828" y="49278"/>
                          </a:lnTo>
                          <a:cubicBezTo>
                            <a:pt x="15130" y="32027"/>
                            <a:pt x="28846" y="15695"/>
                            <a:pt x="43623" y="495"/>
                          </a:cubicBezTo>
                          <a:cubicBezTo>
                            <a:pt x="42845" y="353"/>
                            <a:pt x="42067" y="141"/>
                            <a:pt x="41289" y="0"/>
                          </a:cubicBezTo>
                          <a:cubicBezTo>
                            <a:pt x="26301" y="15484"/>
                            <a:pt x="12514" y="32169"/>
                            <a:pt x="0" y="4977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6" name="Google Shape;576;p6"/>
                    <p:cNvSpPr/>
                    <p:nvPr/>
                  </p:nvSpPr>
                  <p:spPr>
                    <a:xfrm>
                      <a:off x="4373793" y="5298405"/>
                      <a:ext cx="50197" cy="375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197" h="37542" extrusionOk="0">
                          <a:moveTo>
                            <a:pt x="71" y="37472"/>
                          </a:moveTo>
                          <a:cubicBezTo>
                            <a:pt x="1131" y="37330"/>
                            <a:pt x="2192" y="37260"/>
                            <a:pt x="3181" y="37118"/>
                          </a:cubicBezTo>
                          <a:cubicBezTo>
                            <a:pt x="17039" y="22837"/>
                            <a:pt x="32876" y="10535"/>
                            <a:pt x="50198" y="778"/>
                          </a:cubicBezTo>
                          <a:cubicBezTo>
                            <a:pt x="49279" y="495"/>
                            <a:pt x="48359" y="212"/>
                            <a:pt x="47440" y="0"/>
                          </a:cubicBezTo>
                          <a:cubicBezTo>
                            <a:pt x="29907" y="10111"/>
                            <a:pt x="13857" y="22766"/>
                            <a:pt x="0" y="3754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77" name="Google Shape;577;p6"/>
                <p:cNvGrpSpPr/>
                <p:nvPr/>
              </p:nvGrpSpPr>
              <p:grpSpPr>
                <a:xfrm>
                  <a:off x="4403331" y="806367"/>
                  <a:ext cx="700778" cy="252718"/>
                  <a:chOff x="4490450" y="5213635"/>
                  <a:chExt cx="311720" cy="112414"/>
                </a:xfrm>
              </p:grpSpPr>
              <p:sp>
                <p:nvSpPr>
                  <p:cNvPr id="578" name="Google Shape;578;p6"/>
                  <p:cNvSpPr/>
                  <p:nvPr/>
                </p:nvSpPr>
                <p:spPr>
                  <a:xfrm>
                    <a:off x="4490450" y="5213730"/>
                    <a:ext cx="311720" cy="11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720" h="112319" extrusionOk="0">
                        <a:moveTo>
                          <a:pt x="311580" y="39144"/>
                        </a:moveTo>
                        <a:cubicBezTo>
                          <a:pt x="299348" y="40770"/>
                          <a:pt x="287046" y="42962"/>
                          <a:pt x="274744" y="45083"/>
                        </a:cubicBezTo>
                        <a:cubicBezTo>
                          <a:pt x="274037" y="45225"/>
                          <a:pt x="273330" y="45295"/>
                          <a:pt x="272623" y="45436"/>
                        </a:cubicBezTo>
                        <a:cubicBezTo>
                          <a:pt x="263291" y="47063"/>
                          <a:pt x="253958" y="48618"/>
                          <a:pt x="244696" y="49891"/>
                        </a:cubicBezTo>
                        <a:cubicBezTo>
                          <a:pt x="243989" y="50032"/>
                          <a:pt x="243212" y="50103"/>
                          <a:pt x="242504" y="50174"/>
                        </a:cubicBezTo>
                        <a:cubicBezTo>
                          <a:pt x="235152" y="51163"/>
                          <a:pt x="227870" y="51941"/>
                          <a:pt x="220587" y="52365"/>
                        </a:cubicBezTo>
                        <a:cubicBezTo>
                          <a:pt x="225465" y="57738"/>
                          <a:pt x="230627" y="63253"/>
                          <a:pt x="235576" y="68627"/>
                        </a:cubicBezTo>
                        <a:cubicBezTo>
                          <a:pt x="229990" y="68627"/>
                          <a:pt x="224334" y="68627"/>
                          <a:pt x="218749" y="68768"/>
                        </a:cubicBezTo>
                        <a:cubicBezTo>
                          <a:pt x="217901" y="68768"/>
                          <a:pt x="217052" y="68768"/>
                          <a:pt x="216274" y="68838"/>
                        </a:cubicBezTo>
                        <a:cubicBezTo>
                          <a:pt x="202134" y="69263"/>
                          <a:pt x="187782" y="70323"/>
                          <a:pt x="173430" y="72020"/>
                        </a:cubicBezTo>
                        <a:cubicBezTo>
                          <a:pt x="172652" y="72091"/>
                          <a:pt x="171803" y="72232"/>
                          <a:pt x="171026" y="72303"/>
                        </a:cubicBezTo>
                        <a:cubicBezTo>
                          <a:pt x="160279" y="73576"/>
                          <a:pt x="149603" y="75272"/>
                          <a:pt x="138786" y="77252"/>
                        </a:cubicBezTo>
                        <a:cubicBezTo>
                          <a:pt x="137938" y="77393"/>
                          <a:pt x="137089" y="77605"/>
                          <a:pt x="136170" y="77747"/>
                        </a:cubicBezTo>
                        <a:lnTo>
                          <a:pt x="136170" y="77747"/>
                        </a:lnTo>
                        <a:cubicBezTo>
                          <a:pt x="128676" y="79161"/>
                          <a:pt x="121111" y="80787"/>
                          <a:pt x="113617" y="82554"/>
                        </a:cubicBezTo>
                        <a:cubicBezTo>
                          <a:pt x="112627" y="82767"/>
                          <a:pt x="111708" y="82979"/>
                          <a:pt x="110718" y="83262"/>
                        </a:cubicBezTo>
                        <a:cubicBezTo>
                          <a:pt x="105415" y="84534"/>
                          <a:pt x="100042" y="85878"/>
                          <a:pt x="94739" y="87362"/>
                        </a:cubicBezTo>
                        <a:cubicBezTo>
                          <a:pt x="102234" y="91463"/>
                          <a:pt x="107890" y="96483"/>
                          <a:pt x="111000" y="104048"/>
                        </a:cubicBezTo>
                        <a:cubicBezTo>
                          <a:pt x="76145" y="100866"/>
                          <a:pt x="36764" y="103411"/>
                          <a:pt x="0" y="112320"/>
                        </a:cubicBezTo>
                        <a:cubicBezTo>
                          <a:pt x="18736" y="96412"/>
                          <a:pt x="37896" y="80646"/>
                          <a:pt x="57904" y="66152"/>
                        </a:cubicBezTo>
                        <a:cubicBezTo>
                          <a:pt x="58611" y="65657"/>
                          <a:pt x="59318" y="65092"/>
                          <a:pt x="60025" y="64597"/>
                        </a:cubicBezTo>
                        <a:cubicBezTo>
                          <a:pt x="68156" y="58728"/>
                          <a:pt x="76428" y="53143"/>
                          <a:pt x="84841" y="47770"/>
                        </a:cubicBezTo>
                        <a:cubicBezTo>
                          <a:pt x="85478" y="47345"/>
                          <a:pt x="86114" y="46992"/>
                          <a:pt x="86750" y="46568"/>
                        </a:cubicBezTo>
                        <a:cubicBezTo>
                          <a:pt x="91628" y="43528"/>
                          <a:pt x="96578" y="40487"/>
                          <a:pt x="101668" y="37659"/>
                        </a:cubicBezTo>
                        <a:cubicBezTo>
                          <a:pt x="104779" y="35892"/>
                          <a:pt x="107960" y="34124"/>
                          <a:pt x="111142" y="32428"/>
                        </a:cubicBezTo>
                        <a:cubicBezTo>
                          <a:pt x="111849" y="32074"/>
                          <a:pt x="112556" y="31650"/>
                          <a:pt x="113263" y="31296"/>
                        </a:cubicBezTo>
                        <a:cubicBezTo>
                          <a:pt x="124646" y="25287"/>
                          <a:pt x="136382" y="19984"/>
                          <a:pt x="148260" y="15459"/>
                        </a:cubicBezTo>
                        <a:cubicBezTo>
                          <a:pt x="149038" y="15177"/>
                          <a:pt x="149816" y="14894"/>
                          <a:pt x="150593" y="14611"/>
                        </a:cubicBezTo>
                        <a:cubicBezTo>
                          <a:pt x="164380" y="9450"/>
                          <a:pt x="178379" y="5491"/>
                          <a:pt x="192377" y="2945"/>
                        </a:cubicBezTo>
                        <a:cubicBezTo>
                          <a:pt x="193226" y="2804"/>
                          <a:pt x="194145" y="2662"/>
                          <a:pt x="194993" y="2521"/>
                        </a:cubicBezTo>
                        <a:cubicBezTo>
                          <a:pt x="202700" y="1248"/>
                          <a:pt x="210477" y="400"/>
                          <a:pt x="218113" y="117"/>
                        </a:cubicBezTo>
                        <a:cubicBezTo>
                          <a:pt x="221224" y="-24"/>
                          <a:pt x="224264" y="-24"/>
                          <a:pt x="227375" y="46"/>
                        </a:cubicBezTo>
                        <a:cubicBezTo>
                          <a:pt x="228435" y="46"/>
                          <a:pt x="229566" y="46"/>
                          <a:pt x="230627" y="117"/>
                        </a:cubicBezTo>
                        <a:cubicBezTo>
                          <a:pt x="264846" y="1531"/>
                          <a:pt x="295954" y="14752"/>
                          <a:pt x="311721" y="39285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79" name="Google Shape;579;p6"/>
                  <p:cNvGrpSpPr/>
                  <p:nvPr/>
                </p:nvGrpSpPr>
                <p:grpSpPr>
                  <a:xfrm>
                    <a:off x="4548283" y="5213635"/>
                    <a:ext cx="216911" cy="83356"/>
                    <a:chOff x="4548283" y="5213635"/>
                    <a:chExt cx="216911" cy="83356"/>
                  </a:xfrm>
                </p:grpSpPr>
                <p:sp>
                  <p:nvSpPr>
                    <p:cNvPr id="580" name="Google Shape;580;p6"/>
                    <p:cNvSpPr/>
                    <p:nvPr/>
                  </p:nvSpPr>
                  <p:spPr>
                    <a:xfrm>
                      <a:off x="4717683" y="5213635"/>
                      <a:ext cx="47511" cy="455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511" h="45531" extrusionOk="0">
                          <a:moveTo>
                            <a:pt x="47511" y="45178"/>
                          </a:moveTo>
                          <a:cubicBezTo>
                            <a:pt x="46804" y="45320"/>
                            <a:pt x="46097" y="45390"/>
                            <a:pt x="45390" y="45531"/>
                          </a:cubicBezTo>
                          <a:cubicBezTo>
                            <a:pt x="32593" y="28351"/>
                            <a:pt x="17181" y="12868"/>
                            <a:pt x="0" y="0"/>
                          </a:cubicBezTo>
                          <a:cubicBezTo>
                            <a:pt x="1061" y="0"/>
                            <a:pt x="2192" y="0"/>
                            <a:pt x="3252" y="71"/>
                          </a:cubicBezTo>
                          <a:cubicBezTo>
                            <a:pt x="20009" y="13009"/>
                            <a:pt x="34997" y="28280"/>
                            <a:pt x="47511" y="4517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1" name="Google Shape;581;p6"/>
                    <p:cNvSpPr/>
                    <p:nvPr/>
                  </p:nvSpPr>
                  <p:spPr>
                    <a:xfrm>
                      <a:off x="4682756" y="5216110"/>
                      <a:ext cx="52460" cy="477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460" h="47793" extrusionOk="0">
                          <a:moveTo>
                            <a:pt x="52389" y="47511"/>
                          </a:moveTo>
                          <a:cubicBezTo>
                            <a:pt x="51683" y="47652"/>
                            <a:pt x="50905" y="47723"/>
                            <a:pt x="50198" y="47794"/>
                          </a:cubicBezTo>
                          <a:cubicBezTo>
                            <a:pt x="35563" y="30048"/>
                            <a:pt x="18594" y="13999"/>
                            <a:pt x="0" y="424"/>
                          </a:cubicBezTo>
                          <a:cubicBezTo>
                            <a:pt x="849" y="283"/>
                            <a:pt x="1768" y="141"/>
                            <a:pt x="2616" y="0"/>
                          </a:cubicBezTo>
                          <a:cubicBezTo>
                            <a:pt x="21069" y="13645"/>
                            <a:pt x="37967" y="29694"/>
                            <a:pt x="52460" y="4751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2" name="Google Shape;582;p6"/>
                    <p:cNvSpPr/>
                    <p:nvPr/>
                  </p:nvSpPr>
                  <p:spPr>
                    <a:xfrm>
                      <a:off x="4638710" y="5228199"/>
                      <a:ext cx="70488" cy="54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88" h="54298" extrusionOk="0">
                          <a:moveTo>
                            <a:pt x="70418" y="54228"/>
                          </a:moveTo>
                          <a:cubicBezTo>
                            <a:pt x="69570" y="54228"/>
                            <a:pt x="68721" y="54228"/>
                            <a:pt x="67944" y="54298"/>
                          </a:cubicBezTo>
                          <a:cubicBezTo>
                            <a:pt x="48289" y="33088"/>
                            <a:pt x="25240" y="14918"/>
                            <a:pt x="0" y="848"/>
                          </a:cubicBezTo>
                          <a:cubicBezTo>
                            <a:pt x="778" y="566"/>
                            <a:pt x="1555" y="283"/>
                            <a:pt x="2333" y="0"/>
                          </a:cubicBezTo>
                          <a:cubicBezTo>
                            <a:pt x="27715" y="14353"/>
                            <a:pt x="50834" y="32735"/>
                            <a:pt x="70489" y="5422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3" name="Google Shape;583;p6"/>
                    <p:cNvSpPr/>
                    <p:nvPr/>
                  </p:nvSpPr>
                  <p:spPr>
                    <a:xfrm>
                      <a:off x="4601521" y="5244885"/>
                      <a:ext cx="62217" cy="410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17" h="41077" extrusionOk="0">
                          <a:moveTo>
                            <a:pt x="62217" y="40794"/>
                          </a:moveTo>
                          <a:cubicBezTo>
                            <a:pt x="61439" y="40865"/>
                            <a:pt x="60591" y="41007"/>
                            <a:pt x="59813" y="41077"/>
                          </a:cubicBezTo>
                          <a:cubicBezTo>
                            <a:pt x="42350" y="24392"/>
                            <a:pt x="22129" y="10888"/>
                            <a:pt x="0" y="1131"/>
                          </a:cubicBezTo>
                          <a:cubicBezTo>
                            <a:pt x="707" y="778"/>
                            <a:pt x="1414" y="353"/>
                            <a:pt x="2121" y="0"/>
                          </a:cubicBezTo>
                          <a:cubicBezTo>
                            <a:pt x="24392" y="9969"/>
                            <a:pt x="44754" y="23755"/>
                            <a:pt x="62217" y="4072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4" name="Google Shape;584;p6"/>
                    <p:cNvSpPr/>
                    <p:nvPr/>
                  </p:nvSpPr>
                  <p:spPr>
                    <a:xfrm>
                      <a:off x="4575291" y="5260156"/>
                      <a:ext cx="53874" cy="312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74" h="31249" extrusionOk="0">
                          <a:moveTo>
                            <a:pt x="53874" y="30755"/>
                          </a:moveTo>
                          <a:cubicBezTo>
                            <a:pt x="53026" y="30896"/>
                            <a:pt x="52177" y="31109"/>
                            <a:pt x="51258" y="31250"/>
                          </a:cubicBezTo>
                          <a:lnTo>
                            <a:pt x="51258" y="31250"/>
                          </a:lnTo>
                          <a:cubicBezTo>
                            <a:pt x="34997" y="19938"/>
                            <a:pt x="17817" y="9898"/>
                            <a:pt x="0" y="1202"/>
                          </a:cubicBezTo>
                          <a:cubicBezTo>
                            <a:pt x="636" y="778"/>
                            <a:pt x="1273" y="424"/>
                            <a:pt x="1909" y="0"/>
                          </a:cubicBezTo>
                          <a:cubicBezTo>
                            <a:pt x="19938" y="8908"/>
                            <a:pt x="37330" y="19160"/>
                            <a:pt x="53874" y="306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5" name="Google Shape;585;p6"/>
                    <p:cNvSpPr/>
                    <p:nvPr/>
                  </p:nvSpPr>
                  <p:spPr>
                    <a:xfrm>
                      <a:off x="4548283" y="5278326"/>
                      <a:ext cx="55712" cy="186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712" h="18665" extrusionOk="0">
                          <a:moveTo>
                            <a:pt x="55712" y="17958"/>
                          </a:moveTo>
                          <a:cubicBezTo>
                            <a:pt x="54723" y="18170"/>
                            <a:pt x="53804" y="18382"/>
                            <a:pt x="52814" y="18665"/>
                          </a:cubicBezTo>
                          <a:cubicBezTo>
                            <a:pt x="36128" y="10464"/>
                            <a:pt x="18312" y="4666"/>
                            <a:pt x="0" y="1555"/>
                          </a:cubicBezTo>
                          <a:cubicBezTo>
                            <a:pt x="707" y="1060"/>
                            <a:pt x="1414" y="495"/>
                            <a:pt x="2121" y="0"/>
                          </a:cubicBezTo>
                          <a:cubicBezTo>
                            <a:pt x="20715" y="3394"/>
                            <a:pt x="38815" y="9474"/>
                            <a:pt x="55642" y="1802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86" name="Google Shape;586;p6"/>
                <p:cNvGrpSpPr/>
                <p:nvPr/>
              </p:nvGrpSpPr>
              <p:grpSpPr>
                <a:xfrm>
                  <a:off x="4064940" y="958792"/>
                  <a:ext cx="387334" cy="2340434"/>
                  <a:chOff x="4339927" y="5281437"/>
                  <a:chExt cx="172294" cy="1041072"/>
                </a:xfrm>
              </p:grpSpPr>
              <p:sp>
                <p:nvSpPr>
                  <p:cNvPr id="587" name="Google Shape;587;p6"/>
                  <p:cNvSpPr/>
                  <p:nvPr/>
                </p:nvSpPr>
                <p:spPr>
                  <a:xfrm>
                    <a:off x="4339927" y="5281437"/>
                    <a:ext cx="172294" cy="104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294" h="1041072" extrusionOk="0">
                        <a:moveTo>
                          <a:pt x="153704" y="0"/>
                        </a:moveTo>
                        <a:cubicBezTo>
                          <a:pt x="149462" y="566"/>
                          <a:pt x="143452" y="2121"/>
                          <a:pt x="139210" y="2687"/>
                        </a:cubicBezTo>
                        <a:cubicBezTo>
                          <a:pt x="165865" y="264846"/>
                          <a:pt x="79114" y="773611"/>
                          <a:pt x="0" y="1024953"/>
                        </a:cubicBezTo>
                        <a:cubicBezTo>
                          <a:pt x="35633" y="1026649"/>
                          <a:pt x="75155" y="1031174"/>
                          <a:pt x="109445" y="1041073"/>
                        </a:cubicBezTo>
                        <a:cubicBezTo>
                          <a:pt x="147412" y="775237"/>
                          <a:pt x="201074" y="264281"/>
                          <a:pt x="15370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88" name="Google Shape;588;p6"/>
                  <p:cNvGrpSpPr/>
                  <p:nvPr/>
                </p:nvGrpSpPr>
                <p:grpSpPr>
                  <a:xfrm>
                    <a:off x="4477880" y="5362036"/>
                    <a:ext cx="27285" cy="374935"/>
                    <a:chOff x="4477880" y="5362036"/>
                    <a:chExt cx="27285" cy="374935"/>
                  </a:xfrm>
                </p:grpSpPr>
                <p:sp>
                  <p:nvSpPr>
                    <p:cNvPr id="589" name="Google Shape;589;p6"/>
                    <p:cNvSpPr/>
                    <p:nvPr/>
                  </p:nvSpPr>
                  <p:spPr>
                    <a:xfrm>
                      <a:off x="4489167" y="5362036"/>
                      <a:ext cx="5889" cy="24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89" h="2404" extrusionOk="0">
                          <a:moveTo>
                            <a:pt x="788" y="495"/>
                          </a:moveTo>
                          <a:cubicBezTo>
                            <a:pt x="2132" y="354"/>
                            <a:pt x="3404" y="142"/>
                            <a:pt x="4748" y="0"/>
                          </a:cubicBezTo>
                          <a:cubicBezTo>
                            <a:pt x="5243" y="0"/>
                            <a:pt x="5808" y="212"/>
                            <a:pt x="5879" y="778"/>
                          </a:cubicBezTo>
                          <a:cubicBezTo>
                            <a:pt x="5950" y="1273"/>
                            <a:pt x="5667" y="1838"/>
                            <a:pt x="5101" y="1909"/>
                          </a:cubicBezTo>
                          <a:cubicBezTo>
                            <a:pt x="3758" y="2051"/>
                            <a:pt x="2485" y="2262"/>
                            <a:pt x="1142" y="2404"/>
                          </a:cubicBezTo>
                          <a:cubicBezTo>
                            <a:pt x="647" y="2404"/>
                            <a:pt x="81" y="2192"/>
                            <a:pt x="11" y="1626"/>
                          </a:cubicBezTo>
                          <a:cubicBezTo>
                            <a:pt x="-60" y="1131"/>
                            <a:pt x="223" y="566"/>
                            <a:pt x="788" y="49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0" name="Google Shape;590;p6"/>
                    <p:cNvSpPr/>
                    <p:nvPr/>
                  </p:nvSpPr>
                  <p:spPr>
                    <a:xfrm>
                      <a:off x="4490227" y="5385357"/>
                      <a:ext cx="7020" cy="27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20" h="2707" extrusionOk="0">
                          <a:moveTo>
                            <a:pt x="788" y="788"/>
                          </a:moveTo>
                          <a:cubicBezTo>
                            <a:pt x="2485" y="506"/>
                            <a:pt x="4182" y="293"/>
                            <a:pt x="5879" y="11"/>
                          </a:cubicBezTo>
                          <a:cubicBezTo>
                            <a:pt x="6374" y="-60"/>
                            <a:pt x="6939" y="223"/>
                            <a:pt x="7010" y="788"/>
                          </a:cubicBezTo>
                          <a:cubicBezTo>
                            <a:pt x="7081" y="1283"/>
                            <a:pt x="6798" y="1849"/>
                            <a:pt x="6232" y="1919"/>
                          </a:cubicBezTo>
                          <a:cubicBezTo>
                            <a:pt x="4535" y="2202"/>
                            <a:pt x="2839" y="2414"/>
                            <a:pt x="1142" y="2697"/>
                          </a:cubicBezTo>
                          <a:cubicBezTo>
                            <a:pt x="647" y="2768"/>
                            <a:pt x="81" y="2485"/>
                            <a:pt x="11" y="1919"/>
                          </a:cubicBezTo>
                          <a:cubicBezTo>
                            <a:pt x="-60" y="1424"/>
                            <a:pt x="223" y="859"/>
                            <a:pt x="788" y="78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1" name="Google Shape;591;p6"/>
                    <p:cNvSpPr/>
                    <p:nvPr/>
                  </p:nvSpPr>
                  <p:spPr>
                    <a:xfrm>
                      <a:off x="4491924" y="5402396"/>
                      <a:ext cx="7939" cy="2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39" h="2920" extrusionOk="0">
                          <a:moveTo>
                            <a:pt x="789" y="1001"/>
                          </a:moveTo>
                          <a:cubicBezTo>
                            <a:pt x="2768" y="647"/>
                            <a:pt x="4818" y="364"/>
                            <a:pt x="6798" y="11"/>
                          </a:cubicBezTo>
                          <a:cubicBezTo>
                            <a:pt x="7293" y="-60"/>
                            <a:pt x="7859" y="223"/>
                            <a:pt x="7929" y="788"/>
                          </a:cubicBezTo>
                          <a:cubicBezTo>
                            <a:pt x="8000" y="1283"/>
                            <a:pt x="7717" y="1849"/>
                            <a:pt x="7152" y="1920"/>
                          </a:cubicBezTo>
                          <a:cubicBezTo>
                            <a:pt x="5172" y="2273"/>
                            <a:pt x="3122" y="2556"/>
                            <a:pt x="1142" y="2910"/>
                          </a:cubicBezTo>
                          <a:cubicBezTo>
                            <a:pt x="647" y="2980"/>
                            <a:pt x="81" y="2697"/>
                            <a:pt x="11" y="2132"/>
                          </a:cubicBezTo>
                          <a:cubicBezTo>
                            <a:pt x="-60" y="1637"/>
                            <a:pt x="223" y="1071"/>
                            <a:pt x="789" y="10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2" name="Google Shape;592;p6"/>
                    <p:cNvSpPr/>
                    <p:nvPr/>
                  </p:nvSpPr>
                  <p:spPr>
                    <a:xfrm>
                      <a:off x="4491429" y="5429397"/>
                      <a:ext cx="9272" cy="24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2" h="2431" extrusionOk="0">
                          <a:moveTo>
                            <a:pt x="718" y="512"/>
                          </a:moveTo>
                          <a:cubicBezTo>
                            <a:pt x="3263" y="88"/>
                            <a:pt x="5808" y="-53"/>
                            <a:pt x="8354" y="17"/>
                          </a:cubicBezTo>
                          <a:cubicBezTo>
                            <a:pt x="8848" y="17"/>
                            <a:pt x="9272" y="512"/>
                            <a:pt x="9272" y="1007"/>
                          </a:cubicBezTo>
                          <a:cubicBezTo>
                            <a:pt x="9272" y="1573"/>
                            <a:pt x="8778" y="1926"/>
                            <a:pt x="8283" y="1926"/>
                          </a:cubicBezTo>
                          <a:cubicBezTo>
                            <a:pt x="5879" y="1926"/>
                            <a:pt x="3475" y="2068"/>
                            <a:pt x="1142" y="2421"/>
                          </a:cubicBezTo>
                          <a:cubicBezTo>
                            <a:pt x="647" y="2492"/>
                            <a:pt x="152" y="2209"/>
                            <a:pt x="11" y="1643"/>
                          </a:cubicBezTo>
                          <a:cubicBezTo>
                            <a:pt x="-60" y="1148"/>
                            <a:pt x="223" y="583"/>
                            <a:pt x="788" y="51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3" name="Google Shape;593;p6"/>
                    <p:cNvSpPr/>
                    <p:nvPr/>
                  </p:nvSpPr>
                  <p:spPr>
                    <a:xfrm>
                      <a:off x="4492005" y="5449918"/>
                      <a:ext cx="9473" cy="23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73" h="2332" extrusionOk="0">
                          <a:moveTo>
                            <a:pt x="990" y="424"/>
                          </a:moveTo>
                          <a:cubicBezTo>
                            <a:pt x="3535" y="283"/>
                            <a:pt x="6010" y="141"/>
                            <a:pt x="8555" y="0"/>
                          </a:cubicBezTo>
                          <a:cubicBezTo>
                            <a:pt x="9050" y="0"/>
                            <a:pt x="9474" y="565"/>
                            <a:pt x="9474" y="989"/>
                          </a:cubicBezTo>
                          <a:cubicBezTo>
                            <a:pt x="9474" y="1555"/>
                            <a:pt x="8979" y="1838"/>
                            <a:pt x="8484" y="1909"/>
                          </a:cubicBezTo>
                          <a:cubicBezTo>
                            <a:pt x="5939" y="2050"/>
                            <a:pt x="3464" y="2192"/>
                            <a:pt x="919" y="2333"/>
                          </a:cubicBezTo>
                          <a:cubicBezTo>
                            <a:pt x="424" y="2333"/>
                            <a:pt x="0" y="1768"/>
                            <a:pt x="0" y="1343"/>
                          </a:cubicBezTo>
                          <a:cubicBezTo>
                            <a:pt x="0" y="778"/>
                            <a:pt x="495" y="495"/>
                            <a:pt x="990" y="42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4" name="Google Shape;594;p6"/>
                    <p:cNvSpPr/>
                    <p:nvPr/>
                  </p:nvSpPr>
                  <p:spPr>
                    <a:xfrm>
                      <a:off x="4492843" y="5475724"/>
                      <a:ext cx="10060" cy="28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60" h="2828" extrusionOk="0">
                          <a:moveTo>
                            <a:pt x="788" y="919"/>
                          </a:moveTo>
                          <a:cubicBezTo>
                            <a:pt x="3475" y="636"/>
                            <a:pt x="6162" y="283"/>
                            <a:pt x="8919" y="0"/>
                          </a:cubicBezTo>
                          <a:cubicBezTo>
                            <a:pt x="9414" y="0"/>
                            <a:pt x="9909" y="212"/>
                            <a:pt x="10050" y="778"/>
                          </a:cubicBezTo>
                          <a:cubicBezTo>
                            <a:pt x="10121" y="1273"/>
                            <a:pt x="9838" y="1838"/>
                            <a:pt x="9273" y="1909"/>
                          </a:cubicBezTo>
                          <a:cubicBezTo>
                            <a:pt x="6586" y="2192"/>
                            <a:pt x="3899" y="2545"/>
                            <a:pt x="1142" y="2828"/>
                          </a:cubicBezTo>
                          <a:cubicBezTo>
                            <a:pt x="647" y="2828"/>
                            <a:pt x="152" y="2616"/>
                            <a:pt x="11" y="2051"/>
                          </a:cubicBezTo>
                          <a:cubicBezTo>
                            <a:pt x="-60" y="1556"/>
                            <a:pt x="223" y="990"/>
                            <a:pt x="788" y="91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5" name="Google Shape;595;p6"/>
                    <p:cNvSpPr/>
                    <p:nvPr/>
                  </p:nvSpPr>
                  <p:spPr>
                    <a:xfrm>
                      <a:off x="4492500" y="5499974"/>
                      <a:ext cx="11736" cy="24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36" h="2404" extrusionOk="0">
                          <a:moveTo>
                            <a:pt x="990" y="495"/>
                          </a:moveTo>
                          <a:cubicBezTo>
                            <a:pt x="4242" y="353"/>
                            <a:pt x="7565" y="142"/>
                            <a:pt x="10817" y="0"/>
                          </a:cubicBezTo>
                          <a:cubicBezTo>
                            <a:pt x="11312" y="0"/>
                            <a:pt x="11736" y="566"/>
                            <a:pt x="11736" y="990"/>
                          </a:cubicBezTo>
                          <a:cubicBezTo>
                            <a:pt x="11736" y="1556"/>
                            <a:pt x="11241" y="1838"/>
                            <a:pt x="10746" y="1909"/>
                          </a:cubicBezTo>
                          <a:cubicBezTo>
                            <a:pt x="7494" y="2051"/>
                            <a:pt x="4171" y="2262"/>
                            <a:pt x="919" y="2404"/>
                          </a:cubicBezTo>
                          <a:cubicBezTo>
                            <a:pt x="424" y="2404"/>
                            <a:pt x="0" y="1838"/>
                            <a:pt x="0" y="1414"/>
                          </a:cubicBezTo>
                          <a:cubicBezTo>
                            <a:pt x="0" y="848"/>
                            <a:pt x="495" y="566"/>
                            <a:pt x="990" y="49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6" name="Google Shape;596;p6"/>
                    <p:cNvSpPr/>
                    <p:nvPr/>
                  </p:nvSpPr>
                  <p:spPr>
                    <a:xfrm>
                      <a:off x="4491015" y="5523396"/>
                      <a:ext cx="13772" cy="25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2" h="2533" extrusionOk="0">
                          <a:moveTo>
                            <a:pt x="1061" y="51"/>
                          </a:moveTo>
                          <a:cubicBezTo>
                            <a:pt x="5020" y="-90"/>
                            <a:pt x="8979" y="51"/>
                            <a:pt x="12938" y="617"/>
                          </a:cubicBezTo>
                          <a:cubicBezTo>
                            <a:pt x="14140" y="758"/>
                            <a:pt x="13999" y="2667"/>
                            <a:pt x="12797" y="2526"/>
                          </a:cubicBezTo>
                          <a:cubicBezTo>
                            <a:pt x="8838" y="1960"/>
                            <a:pt x="4878" y="1748"/>
                            <a:pt x="919" y="1960"/>
                          </a:cubicBezTo>
                          <a:cubicBezTo>
                            <a:pt x="424" y="1960"/>
                            <a:pt x="0" y="1394"/>
                            <a:pt x="0" y="970"/>
                          </a:cubicBezTo>
                          <a:cubicBezTo>
                            <a:pt x="0" y="404"/>
                            <a:pt x="495" y="122"/>
                            <a:pt x="990" y="5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7" name="Google Shape;597;p6"/>
                    <p:cNvSpPr/>
                    <p:nvPr/>
                  </p:nvSpPr>
                  <p:spPr>
                    <a:xfrm>
                      <a:off x="4489743" y="5551374"/>
                      <a:ext cx="14988" cy="22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988" h="2262" extrusionOk="0">
                          <a:moveTo>
                            <a:pt x="990" y="353"/>
                          </a:moveTo>
                          <a:cubicBezTo>
                            <a:pt x="5373" y="212"/>
                            <a:pt x="9686" y="142"/>
                            <a:pt x="14069" y="0"/>
                          </a:cubicBezTo>
                          <a:cubicBezTo>
                            <a:pt x="14564" y="0"/>
                            <a:pt x="14989" y="566"/>
                            <a:pt x="14989" y="990"/>
                          </a:cubicBezTo>
                          <a:cubicBezTo>
                            <a:pt x="14989" y="1555"/>
                            <a:pt x="14494" y="1838"/>
                            <a:pt x="13999" y="1909"/>
                          </a:cubicBezTo>
                          <a:cubicBezTo>
                            <a:pt x="9615" y="2050"/>
                            <a:pt x="5303" y="2121"/>
                            <a:pt x="919" y="2262"/>
                          </a:cubicBezTo>
                          <a:cubicBezTo>
                            <a:pt x="424" y="2262"/>
                            <a:pt x="0" y="1697"/>
                            <a:pt x="0" y="1273"/>
                          </a:cubicBezTo>
                          <a:cubicBezTo>
                            <a:pt x="0" y="707"/>
                            <a:pt x="495" y="424"/>
                            <a:pt x="990" y="35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8" name="Google Shape;598;p6"/>
                    <p:cNvSpPr/>
                    <p:nvPr/>
                  </p:nvSpPr>
                  <p:spPr>
                    <a:xfrm>
                      <a:off x="4489404" y="5577366"/>
                      <a:ext cx="15338" cy="22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338" h="2219" extrusionOk="0">
                          <a:moveTo>
                            <a:pt x="975" y="26"/>
                          </a:moveTo>
                          <a:cubicBezTo>
                            <a:pt x="5500" y="-45"/>
                            <a:pt x="10025" y="26"/>
                            <a:pt x="14479" y="308"/>
                          </a:cubicBezTo>
                          <a:cubicBezTo>
                            <a:pt x="15681" y="379"/>
                            <a:pt x="15610" y="2288"/>
                            <a:pt x="14338" y="2217"/>
                          </a:cubicBezTo>
                          <a:cubicBezTo>
                            <a:pt x="9813" y="1935"/>
                            <a:pt x="5288" y="1864"/>
                            <a:pt x="834" y="1935"/>
                          </a:cubicBezTo>
                          <a:cubicBezTo>
                            <a:pt x="-368" y="1935"/>
                            <a:pt x="-227" y="26"/>
                            <a:pt x="975" y="2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9" name="Google Shape;599;p6"/>
                    <p:cNvSpPr/>
                    <p:nvPr/>
                  </p:nvSpPr>
                  <p:spPr>
                    <a:xfrm>
                      <a:off x="4489545" y="5609276"/>
                      <a:ext cx="15620" cy="2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20" h="2478" extrusionOk="0">
                          <a:moveTo>
                            <a:pt x="975" y="2"/>
                          </a:moveTo>
                          <a:cubicBezTo>
                            <a:pt x="5571" y="214"/>
                            <a:pt x="10166" y="355"/>
                            <a:pt x="14762" y="568"/>
                          </a:cubicBezTo>
                          <a:cubicBezTo>
                            <a:pt x="15964" y="568"/>
                            <a:pt x="15893" y="2547"/>
                            <a:pt x="14621" y="2476"/>
                          </a:cubicBezTo>
                          <a:cubicBezTo>
                            <a:pt x="10025" y="2264"/>
                            <a:pt x="5429" y="2123"/>
                            <a:pt x="834" y="1911"/>
                          </a:cubicBezTo>
                          <a:cubicBezTo>
                            <a:pt x="-368" y="1911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0" name="Google Shape;600;p6"/>
                    <p:cNvSpPr/>
                    <p:nvPr/>
                  </p:nvSpPr>
                  <p:spPr>
                    <a:xfrm>
                      <a:off x="4487258" y="5637839"/>
                      <a:ext cx="16352" cy="28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52" h="2832" extrusionOk="0">
                          <a:moveTo>
                            <a:pt x="1000" y="2"/>
                          </a:moveTo>
                          <a:cubicBezTo>
                            <a:pt x="5808" y="285"/>
                            <a:pt x="10686" y="638"/>
                            <a:pt x="15494" y="921"/>
                          </a:cubicBezTo>
                          <a:cubicBezTo>
                            <a:pt x="16696" y="992"/>
                            <a:pt x="16625" y="2901"/>
                            <a:pt x="15353" y="2830"/>
                          </a:cubicBezTo>
                          <a:cubicBezTo>
                            <a:pt x="10545" y="2547"/>
                            <a:pt x="5667" y="2194"/>
                            <a:pt x="859" y="1911"/>
                          </a:cubicBezTo>
                          <a:cubicBezTo>
                            <a:pt x="-343" y="1840"/>
                            <a:pt x="-272" y="-69"/>
                            <a:pt x="1000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1" name="Google Shape;601;p6"/>
                    <p:cNvSpPr/>
                    <p:nvPr/>
                  </p:nvSpPr>
                  <p:spPr>
                    <a:xfrm>
                      <a:off x="4482758" y="5669372"/>
                      <a:ext cx="19767" cy="2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67" h="2478" extrusionOk="0">
                          <a:moveTo>
                            <a:pt x="975" y="2"/>
                          </a:moveTo>
                          <a:cubicBezTo>
                            <a:pt x="6985" y="214"/>
                            <a:pt x="12924" y="355"/>
                            <a:pt x="18933" y="568"/>
                          </a:cubicBezTo>
                          <a:cubicBezTo>
                            <a:pt x="20135" y="568"/>
                            <a:pt x="19994" y="2547"/>
                            <a:pt x="18792" y="2476"/>
                          </a:cubicBezTo>
                          <a:cubicBezTo>
                            <a:pt x="12782" y="2264"/>
                            <a:pt x="6844" y="2123"/>
                            <a:pt x="834" y="1911"/>
                          </a:cubicBezTo>
                          <a:cubicBezTo>
                            <a:pt x="-368" y="1911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2" name="Google Shape;602;p6"/>
                    <p:cNvSpPr/>
                    <p:nvPr/>
                  </p:nvSpPr>
                  <p:spPr>
                    <a:xfrm>
                      <a:off x="4481415" y="5700622"/>
                      <a:ext cx="21135" cy="33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35" h="3327" extrusionOk="0">
                          <a:moveTo>
                            <a:pt x="975" y="2"/>
                          </a:moveTo>
                          <a:cubicBezTo>
                            <a:pt x="7409" y="497"/>
                            <a:pt x="13843" y="921"/>
                            <a:pt x="20277" y="1416"/>
                          </a:cubicBezTo>
                          <a:cubicBezTo>
                            <a:pt x="21479" y="1487"/>
                            <a:pt x="21408" y="3396"/>
                            <a:pt x="20135" y="3325"/>
                          </a:cubicBezTo>
                          <a:cubicBezTo>
                            <a:pt x="13702" y="2830"/>
                            <a:pt x="7268" y="2406"/>
                            <a:pt x="834" y="1911"/>
                          </a:cubicBezTo>
                          <a:cubicBezTo>
                            <a:pt x="-368" y="1840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3" name="Google Shape;603;p6"/>
                    <p:cNvSpPr/>
                    <p:nvPr/>
                  </p:nvSpPr>
                  <p:spPr>
                    <a:xfrm>
                      <a:off x="4477880" y="5733782"/>
                      <a:ext cx="20969" cy="31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969" h="3189" extrusionOk="0">
                          <a:moveTo>
                            <a:pt x="975" y="0"/>
                          </a:moveTo>
                          <a:cubicBezTo>
                            <a:pt x="7409" y="0"/>
                            <a:pt x="13772" y="424"/>
                            <a:pt x="20135" y="1273"/>
                          </a:cubicBezTo>
                          <a:cubicBezTo>
                            <a:pt x="21337" y="1414"/>
                            <a:pt x="21196" y="3323"/>
                            <a:pt x="19994" y="3182"/>
                          </a:cubicBezTo>
                          <a:cubicBezTo>
                            <a:pt x="13631" y="2333"/>
                            <a:pt x="7268" y="1909"/>
                            <a:pt x="834" y="1909"/>
                          </a:cubicBezTo>
                          <a:cubicBezTo>
                            <a:pt x="-368" y="1909"/>
                            <a:pt x="-227" y="0"/>
                            <a:pt x="975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04" name="Google Shape;604;p6"/>
                <p:cNvGrpSpPr/>
                <p:nvPr/>
              </p:nvGrpSpPr>
              <p:grpSpPr>
                <a:xfrm>
                  <a:off x="3481624" y="584346"/>
                  <a:ext cx="937127" cy="460357"/>
                  <a:chOff x="4080879" y="5123394"/>
                  <a:chExt cx="416853" cy="204776"/>
                </a:xfrm>
              </p:grpSpPr>
              <p:sp>
                <p:nvSpPr>
                  <p:cNvPr id="605" name="Google Shape;605;p6"/>
                  <p:cNvSpPr/>
                  <p:nvPr/>
                </p:nvSpPr>
                <p:spPr>
                  <a:xfrm>
                    <a:off x="4080879" y="5123394"/>
                    <a:ext cx="416853" cy="204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853" h="204776" extrusionOk="0">
                        <a:moveTo>
                          <a:pt x="71" y="21449"/>
                        </a:moveTo>
                        <a:cubicBezTo>
                          <a:pt x="23685" y="24560"/>
                          <a:pt x="47652" y="29509"/>
                          <a:pt x="71267" y="36155"/>
                        </a:cubicBezTo>
                        <a:cubicBezTo>
                          <a:pt x="72256" y="36438"/>
                          <a:pt x="73175" y="36720"/>
                          <a:pt x="74165" y="37003"/>
                        </a:cubicBezTo>
                        <a:cubicBezTo>
                          <a:pt x="89083" y="41316"/>
                          <a:pt x="103789" y="46265"/>
                          <a:pt x="118141" y="51992"/>
                        </a:cubicBezTo>
                        <a:cubicBezTo>
                          <a:pt x="118990" y="52275"/>
                          <a:pt x="119838" y="52628"/>
                          <a:pt x="120687" y="52982"/>
                        </a:cubicBezTo>
                        <a:cubicBezTo>
                          <a:pt x="137655" y="59769"/>
                          <a:pt x="154128" y="67476"/>
                          <a:pt x="169824" y="76101"/>
                        </a:cubicBezTo>
                        <a:cubicBezTo>
                          <a:pt x="159289" y="78929"/>
                          <a:pt x="148896" y="81545"/>
                          <a:pt x="138362" y="84373"/>
                        </a:cubicBezTo>
                        <a:cubicBezTo>
                          <a:pt x="149250" y="86141"/>
                          <a:pt x="160138" y="88262"/>
                          <a:pt x="170955" y="90736"/>
                        </a:cubicBezTo>
                        <a:cubicBezTo>
                          <a:pt x="171945" y="90948"/>
                          <a:pt x="172935" y="91160"/>
                          <a:pt x="173924" y="91443"/>
                        </a:cubicBezTo>
                        <a:cubicBezTo>
                          <a:pt x="186721" y="94413"/>
                          <a:pt x="199518" y="97877"/>
                          <a:pt x="212174" y="101836"/>
                        </a:cubicBezTo>
                        <a:cubicBezTo>
                          <a:pt x="213022" y="102119"/>
                          <a:pt x="213871" y="102402"/>
                          <a:pt x="214719" y="102614"/>
                        </a:cubicBezTo>
                        <a:cubicBezTo>
                          <a:pt x="225395" y="106008"/>
                          <a:pt x="236000" y="109684"/>
                          <a:pt x="246464" y="113714"/>
                        </a:cubicBezTo>
                        <a:cubicBezTo>
                          <a:pt x="247312" y="113997"/>
                          <a:pt x="248090" y="114350"/>
                          <a:pt x="248868" y="114633"/>
                        </a:cubicBezTo>
                        <a:cubicBezTo>
                          <a:pt x="257705" y="118097"/>
                          <a:pt x="266472" y="121703"/>
                          <a:pt x="275168" y="125592"/>
                        </a:cubicBezTo>
                        <a:cubicBezTo>
                          <a:pt x="276087" y="126016"/>
                          <a:pt x="277007" y="126370"/>
                          <a:pt x="277926" y="126794"/>
                        </a:cubicBezTo>
                        <a:cubicBezTo>
                          <a:pt x="295601" y="134783"/>
                          <a:pt x="312781" y="143479"/>
                          <a:pt x="329325" y="153024"/>
                        </a:cubicBezTo>
                        <a:cubicBezTo>
                          <a:pt x="318367" y="153589"/>
                          <a:pt x="307267" y="155923"/>
                          <a:pt x="296520" y="158397"/>
                        </a:cubicBezTo>
                        <a:cubicBezTo>
                          <a:pt x="303519" y="159811"/>
                          <a:pt x="310519" y="161437"/>
                          <a:pt x="317448" y="163275"/>
                        </a:cubicBezTo>
                        <a:cubicBezTo>
                          <a:pt x="318296" y="163488"/>
                          <a:pt x="319074" y="163700"/>
                          <a:pt x="319922" y="163912"/>
                        </a:cubicBezTo>
                        <a:cubicBezTo>
                          <a:pt x="353788" y="173174"/>
                          <a:pt x="386664" y="187384"/>
                          <a:pt x="416853" y="204777"/>
                        </a:cubicBezTo>
                        <a:cubicBezTo>
                          <a:pt x="415581" y="179890"/>
                          <a:pt x="405612" y="156771"/>
                          <a:pt x="391472" y="135985"/>
                        </a:cubicBezTo>
                        <a:cubicBezTo>
                          <a:pt x="391047" y="135419"/>
                          <a:pt x="390694" y="134853"/>
                          <a:pt x="390270" y="134217"/>
                        </a:cubicBezTo>
                        <a:cubicBezTo>
                          <a:pt x="383412" y="124319"/>
                          <a:pt x="375634" y="115057"/>
                          <a:pt x="367433" y="106361"/>
                        </a:cubicBezTo>
                        <a:cubicBezTo>
                          <a:pt x="366868" y="105725"/>
                          <a:pt x="366302" y="105159"/>
                          <a:pt x="365666" y="104523"/>
                        </a:cubicBezTo>
                        <a:cubicBezTo>
                          <a:pt x="365312" y="104169"/>
                          <a:pt x="364888" y="103745"/>
                          <a:pt x="364535" y="103392"/>
                        </a:cubicBezTo>
                        <a:cubicBezTo>
                          <a:pt x="356192" y="94837"/>
                          <a:pt x="347425" y="86706"/>
                          <a:pt x="338234" y="79141"/>
                        </a:cubicBezTo>
                        <a:cubicBezTo>
                          <a:pt x="337597" y="78576"/>
                          <a:pt x="336890" y="78010"/>
                          <a:pt x="336254" y="77515"/>
                        </a:cubicBezTo>
                        <a:cubicBezTo>
                          <a:pt x="328830" y="71364"/>
                          <a:pt x="321053" y="65637"/>
                          <a:pt x="313064" y="60193"/>
                        </a:cubicBezTo>
                        <a:cubicBezTo>
                          <a:pt x="312357" y="59698"/>
                          <a:pt x="311650" y="59204"/>
                          <a:pt x="310872" y="58709"/>
                        </a:cubicBezTo>
                        <a:cubicBezTo>
                          <a:pt x="303732" y="53901"/>
                          <a:pt x="296379" y="49305"/>
                          <a:pt x="288884" y="45063"/>
                        </a:cubicBezTo>
                        <a:cubicBezTo>
                          <a:pt x="288107" y="44568"/>
                          <a:pt x="287258" y="44144"/>
                          <a:pt x="286410" y="43649"/>
                        </a:cubicBezTo>
                        <a:cubicBezTo>
                          <a:pt x="270007" y="34458"/>
                          <a:pt x="252827" y="26610"/>
                          <a:pt x="235151" y="20177"/>
                        </a:cubicBezTo>
                        <a:cubicBezTo>
                          <a:pt x="233667" y="19682"/>
                          <a:pt x="232182" y="19116"/>
                          <a:pt x="230768" y="18621"/>
                        </a:cubicBezTo>
                        <a:cubicBezTo>
                          <a:pt x="218820" y="14521"/>
                          <a:pt x="206730" y="11056"/>
                          <a:pt x="194428" y="8228"/>
                        </a:cubicBezTo>
                        <a:cubicBezTo>
                          <a:pt x="189408" y="7097"/>
                          <a:pt x="184317" y="6107"/>
                          <a:pt x="179156" y="5188"/>
                        </a:cubicBezTo>
                        <a:cubicBezTo>
                          <a:pt x="177035" y="4764"/>
                          <a:pt x="174844" y="4410"/>
                          <a:pt x="172723" y="4127"/>
                        </a:cubicBezTo>
                        <a:cubicBezTo>
                          <a:pt x="114960" y="-4922"/>
                          <a:pt x="54793" y="946"/>
                          <a:pt x="0" y="2137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6" name="Google Shape;606;p6"/>
                  <p:cNvSpPr/>
                  <p:nvPr/>
                </p:nvSpPr>
                <p:spPr>
                  <a:xfrm>
                    <a:off x="4152145" y="5127663"/>
                    <a:ext cx="320205" cy="1597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205" h="159784" extrusionOk="0">
                        <a:moveTo>
                          <a:pt x="0" y="31957"/>
                        </a:moveTo>
                        <a:cubicBezTo>
                          <a:pt x="990" y="32240"/>
                          <a:pt x="1909" y="32522"/>
                          <a:pt x="2899" y="32805"/>
                        </a:cubicBezTo>
                        <a:cubicBezTo>
                          <a:pt x="35987" y="17039"/>
                          <a:pt x="71691" y="6292"/>
                          <a:pt x="108031" y="1060"/>
                        </a:cubicBezTo>
                        <a:cubicBezTo>
                          <a:pt x="105910" y="636"/>
                          <a:pt x="103719" y="283"/>
                          <a:pt x="101597" y="0"/>
                        </a:cubicBezTo>
                        <a:cubicBezTo>
                          <a:pt x="66459" y="5656"/>
                          <a:pt x="32028" y="16473"/>
                          <a:pt x="71" y="31957"/>
                        </a:cubicBezTo>
                        <a:close/>
                        <a:moveTo>
                          <a:pt x="46875" y="47794"/>
                        </a:moveTo>
                        <a:cubicBezTo>
                          <a:pt x="47723" y="48077"/>
                          <a:pt x="48572" y="48430"/>
                          <a:pt x="49420" y="48783"/>
                        </a:cubicBezTo>
                        <a:cubicBezTo>
                          <a:pt x="85265" y="31391"/>
                          <a:pt x="124363" y="20220"/>
                          <a:pt x="163956" y="15979"/>
                        </a:cubicBezTo>
                        <a:cubicBezTo>
                          <a:pt x="162471" y="15484"/>
                          <a:pt x="160986" y="14918"/>
                          <a:pt x="159572" y="14423"/>
                        </a:cubicBezTo>
                        <a:cubicBezTo>
                          <a:pt x="120545" y="19089"/>
                          <a:pt x="82084" y="30401"/>
                          <a:pt x="46875" y="47723"/>
                        </a:cubicBezTo>
                        <a:close/>
                        <a:moveTo>
                          <a:pt x="99689" y="86538"/>
                        </a:moveTo>
                        <a:cubicBezTo>
                          <a:pt x="100678" y="86750"/>
                          <a:pt x="101668" y="86962"/>
                          <a:pt x="102658" y="87245"/>
                        </a:cubicBezTo>
                        <a:cubicBezTo>
                          <a:pt x="139210" y="67661"/>
                          <a:pt x="177813" y="52107"/>
                          <a:pt x="217689" y="40865"/>
                        </a:cubicBezTo>
                        <a:cubicBezTo>
                          <a:pt x="216911" y="40370"/>
                          <a:pt x="216062" y="39946"/>
                          <a:pt x="215214" y="39451"/>
                        </a:cubicBezTo>
                        <a:cubicBezTo>
                          <a:pt x="175126" y="50905"/>
                          <a:pt x="136382" y="66671"/>
                          <a:pt x="99689" y="86538"/>
                        </a:cubicBezTo>
                        <a:close/>
                        <a:moveTo>
                          <a:pt x="140907" y="97638"/>
                        </a:moveTo>
                        <a:cubicBezTo>
                          <a:pt x="141755" y="97921"/>
                          <a:pt x="142604" y="98204"/>
                          <a:pt x="143452" y="98416"/>
                        </a:cubicBezTo>
                        <a:cubicBezTo>
                          <a:pt x="174420" y="80104"/>
                          <a:pt x="207295" y="65893"/>
                          <a:pt x="241798" y="55924"/>
                        </a:cubicBezTo>
                        <a:cubicBezTo>
                          <a:pt x="241091" y="55429"/>
                          <a:pt x="240384" y="54935"/>
                          <a:pt x="239606" y="54440"/>
                        </a:cubicBezTo>
                        <a:cubicBezTo>
                          <a:pt x="204962" y="64621"/>
                          <a:pt x="171945" y="79044"/>
                          <a:pt x="140837" y="97567"/>
                        </a:cubicBezTo>
                        <a:close/>
                        <a:moveTo>
                          <a:pt x="175197" y="109587"/>
                        </a:moveTo>
                        <a:cubicBezTo>
                          <a:pt x="176046" y="109869"/>
                          <a:pt x="176823" y="110223"/>
                          <a:pt x="177601" y="110506"/>
                        </a:cubicBezTo>
                        <a:cubicBezTo>
                          <a:pt x="205174" y="93891"/>
                          <a:pt x="235505" y="81872"/>
                          <a:pt x="266967" y="75014"/>
                        </a:cubicBezTo>
                        <a:cubicBezTo>
                          <a:pt x="266331" y="74448"/>
                          <a:pt x="265624" y="73883"/>
                          <a:pt x="264988" y="73388"/>
                        </a:cubicBezTo>
                        <a:cubicBezTo>
                          <a:pt x="233384" y="80458"/>
                          <a:pt x="202912" y="92760"/>
                          <a:pt x="175197" y="109587"/>
                        </a:cubicBezTo>
                        <a:close/>
                        <a:moveTo>
                          <a:pt x="203902" y="121464"/>
                        </a:moveTo>
                        <a:cubicBezTo>
                          <a:pt x="204821" y="121889"/>
                          <a:pt x="205740" y="122242"/>
                          <a:pt x="206659" y="122666"/>
                        </a:cubicBezTo>
                        <a:cubicBezTo>
                          <a:pt x="235717" y="112697"/>
                          <a:pt x="265695" y="105910"/>
                          <a:pt x="296167" y="102233"/>
                        </a:cubicBezTo>
                        <a:cubicBezTo>
                          <a:pt x="295601" y="101597"/>
                          <a:pt x="295035" y="101032"/>
                          <a:pt x="294399" y="100396"/>
                        </a:cubicBezTo>
                        <a:cubicBezTo>
                          <a:pt x="263573" y="104142"/>
                          <a:pt x="233243" y="111213"/>
                          <a:pt x="203902" y="121464"/>
                        </a:cubicBezTo>
                        <a:close/>
                        <a:moveTo>
                          <a:pt x="246110" y="159148"/>
                        </a:moveTo>
                        <a:cubicBezTo>
                          <a:pt x="246959" y="159360"/>
                          <a:pt x="247736" y="159572"/>
                          <a:pt x="248585" y="159784"/>
                        </a:cubicBezTo>
                        <a:cubicBezTo>
                          <a:pt x="271209" y="147977"/>
                          <a:pt x="295177" y="138645"/>
                          <a:pt x="319851" y="131857"/>
                        </a:cubicBezTo>
                        <a:cubicBezTo>
                          <a:pt x="319922" y="131857"/>
                          <a:pt x="320064" y="131857"/>
                          <a:pt x="320205" y="131787"/>
                        </a:cubicBezTo>
                        <a:cubicBezTo>
                          <a:pt x="319781" y="131221"/>
                          <a:pt x="319427" y="130655"/>
                          <a:pt x="319003" y="130019"/>
                        </a:cubicBezTo>
                        <a:cubicBezTo>
                          <a:pt x="293975" y="136877"/>
                          <a:pt x="269583" y="146422"/>
                          <a:pt x="246676" y="158441"/>
                        </a:cubicBezTo>
                        <a:cubicBezTo>
                          <a:pt x="246393" y="158582"/>
                          <a:pt x="246252" y="158794"/>
                          <a:pt x="246181" y="15907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7" name="Google Shape;607;p6"/>
                <p:cNvGrpSpPr/>
                <p:nvPr/>
              </p:nvGrpSpPr>
              <p:grpSpPr>
                <a:xfrm>
                  <a:off x="4403198" y="448513"/>
                  <a:ext cx="481914" cy="610566"/>
                  <a:chOff x="4493349" y="5058558"/>
                  <a:chExt cx="214365" cy="271592"/>
                </a:xfrm>
              </p:grpSpPr>
              <p:sp>
                <p:nvSpPr>
                  <p:cNvPr id="608" name="Google Shape;608;p6"/>
                  <p:cNvSpPr/>
                  <p:nvPr/>
                </p:nvSpPr>
                <p:spPr>
                  <a:xfrm>
                    <a:off x="4493349" y="5058558"/>
                    <a:ext cx="214365" cy="271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365" h="271592" extrusionOk="0">
                        <a:moveTo>
                          <a:pt x="214366" y="4272"/>
                        </a:moveTo>
                        <a:cubicBezTo>
                          <a:pt x="205104" y="13746"/>
                          <a:pt x="196195" y="23644"/>
                          <a:pt x="187216" y="33613"/>
                        </a:cubicBezTo>
                        <a:cubicBezTo>
                          <a:pt x="186721" y="34178"/>
                          <a:pt x="186156" y="34744"/>
                          <a:pt x="185661" y="35309"/>
                        </a:cubicBezTo>
                        <a:cubicBezTo>
                          <a:pt x="178874" y="42804"/>
                          <a:pt x="172086" y="50298"/>
                          <a:pt x="165087" y="57510"/>
                        </a:cubicBezTo>
                        <a:cubicBezTo>
                          <a:pt x="164521" y="58075"/>
                          <a:pt x="163956" y="58641"/>
                          <a:pt x="163390" y="59206"/>
                        </a:cubicBezTo>
                        <a:cubicBezTo>
                          <a:pt x="157875" y="64862"/>
                          <a:pt x="152219" y="70377"/>
                          <a:pt x="146351" y="75468"/>
                        </a:cubicBezTo>
                        <a:cubicBezTo>
                          <a:pt x="154057" y="76741"/>
                          <a:pt x="161976" y="77942"/>
                          <a:pt x="169682" y="79286"/>
                        </a:cubicBezTo>
                        <a:cubicBezTo>
                          <a:pt x="164945" y="82891"/>
                          <a:pt x="160209" y="86709"/>
                          <a:pt x="155542" y="90527"/>
                        </a:cubicBezTo>
                        <a:cubicBezTo>
                          <a:pt x="154835" y="91093"/>
                          <a:pt x="154199" y="91658"/>
                          <a:pt x="153492" y="92224"/>
                        </a:cubicBezTo>
                        <a:cubicBezTo>
                          <a:pt x="141826" y="101910"/>
                          <a:pt x="130514" y="112232"/>
                          <a:pt x="119485" y="123191"/>
                        </a:cubicBezTo>
                        <a:cubicBezTo>
                          <a:pt x="118919" y="123827"/>
                          <a:pt x="118283" y="124393"/>
                          <a:pt x="117646" y="125029"/>
                        </a:cubicBezTo>
                        <a:cubicBezTo>
                          <a:pt x="109445" y="133160"/>
                          <a:pt x="101527" y="141644"/>
                          <a:pt x="93749" y="150482"/>
                        </a:cubicBezTo>
                        <a:cubicBezTo>
                          <a:pt x="93113" y="151188"/>
                          <a:pt x="92548" y="151895"/>
                          <a:pt x="91911" y="152603"/>
                        </a:cubicBezTo>
                        <a:lnTo>
                          <a:pt x="91911" y="152603"/>
                        </a:lnTo>
                        <a:cubicBezTo>
                          <a:pt x="86538" y="158824"/>
                          <a:pt x="81235" y="165117"/>
                          <a:pt x="76074" y="171550"/>
                        </a:cubicBezTo>
                        <a:cubicBezTo>
                          <a:pt x="75438" y="172399"/>
                          <a:pt x="74731" y="173176"/>
                          <a:pt x="74095" y="174025"/>
                        </a:cubicBezTo>
                        <a:cubicBezTo>
                          <a:pt x="70489" y="178621"/>
                          <a:pt x="66883" y="183287"/>
                          <a:pt x="63348" y="188024"/>
                        </a:cubicBezTo>
                        <a:cubicBezTo>
                          <a:pt x="72398" y="186539"/>
                          <a:pt x="80458" y="187034"/>
                          <a:pt x="88093" y="191347"/>
                        </a:cubicBezTo>
                        <a:cubicBezTo>
                          <a:pt x="56631" y="211638"/>
                          <a:pt x="25170" y="239847"/>
                          <a:pt x="0" y="271593"/>
                        </a:cubicBezTo>
                        <a:cubicBezTo>
                          <a:pt x="5303" y="245786"/>
                          <a:pt x="10959" y="219910"/>
                          <a:pt x="18241" y="194457"/>
                        </a:cubicBezTo>
                        <a:cubicBezTo>
                          <a:pt x="18524" y="193538"/>
                          <a:pt x="18736" y="192619"/>
                          <a:pt x="19019" y="191700"/>
                        </a:cubicBezTo>
                        <a:cubicBezTo>
                          <a:pt x="21988" y="181378"/>
                          <a:pt x="25240" y="171197"/>
                          <a:pt x="28846" y="161087"/>
                        </a:cubicBezTo>
                        <a:cubicBezTo>
                          <a:pt x="29129" y="160309"/>
                          <a:pt x="29412" y="159602"/>
                          <a:pt x="29624" y="158824"/>
                        </a:cubicBezTo>
                        <a:cubicBezTo>
                          <a:pt x="31745" y="153027"/>
                          <a:pt x="33936" y="147229"/>
                          <a:pt x="36270" y="141432"/>
                        </a:cubicBezTo>
                        <a:cubicBezTo>
                          <a:pt x="37754" y="137826"/>
                          <a:pt x="39239" y="134291"/>
                          <a:pt x="40794" y="130756"/>
                        </a:cubicBezTo>
                        <a:cubicBezTo>
                          <a:pt x="41148" y="129978"/>
                          <a:pt x="41501" y="129201"/>
                          <a:pt x="41855" y="128423"/>
                        </a:cubicBezTo>
                        <a:cubicBezTo>
                          <a:pt x="47511" y="115838"/>
                          <a:pt x="53874" y="103607"/>
                          <a:pt x="60873" y="91941"/>
                        </a:cubicBezTo>
                        <a:cubicBezTo>
                          <a:pt x="61368" y="91163"/>
                          <a:pt x="61793" y="90386"/>
                          <a:pt x="62217" y="89678"/>
                        </a:cubicBezTo>
                        <a:cubicBezTo>
                          <a:pt x="70489" y="76246"/>
                          <a:pt x="79609" y="63661"/>
                          <a:pt x="89720" y="52278"/>
                        </a:cubicBezTo>
                        <a:cubicBezTo>
                          <a:pt x="90356" y="51571"/>
                          <a:pt x="90992" y="50864"/>
                          <a:pt x="91628" y="50228"/>
                        </a:cubicBezTo>
                        <a:cubicBezTo>
                          <a:pt x="97284" y="44006"/>
                          <a:pt x="103224" y="38279"/>
                          <a:pt x="109516" y="32906"/>
                        </a:cubicBezTo>
                        <a:cubicBezTo>
                          <a:pt x="112061" y="30785"/>
                          <a:pt x="114606" y="28663"/>
                          <a:pt x="117222" y="26755"/>
                        </a:cubicBezTo>
                        <a:cubicBezTo>
                          <a:pt x="118141" y="26048"/>
                          <a:pt x="119061" y="25341"/>
                          <a:pt x="119980" y="24704"/>
                        </a:cubicBezTo>
                        <a:cubicBezTo>
                          <a:pt x="149745" y="3282"/>
                          <a:pt x="184671" y="-6121"/>
                          <a:pt x="214153" y="420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09" name="Google Shape;609;p6"/>
                  <p:cNvGrpSpPr/>
                  <p:nvPr/>
                </p:nvGrpSpPr>
                <p:grpSpPr>
                  <a:xfrm>
                    <a:off x="4511660" y="5083328"/>
                    <a:ext cx="168904" cy="169687"/>
                    <a:chOff x="4511660" y="5083328"/>
                    <a:chExt cx="168904" cy="169687"/>
                  </a:xfrm>
                </p:grpSpPr>
                <p:sp>
                  <p:nvSpPr>
                    <p:cNvPr id="610" name="Google Shape;610;p6"/>
                    <p:cNvSpPr/>
                    <p:nvPr/>
                  </p:nvSpPr>
                  <p:spPr>
                    <a:xfrm>
                      <a:off x="4610712" y="5083328"/>
                      <a:ext cx="69852" cy="104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852" h="10468" extrusionOk="0">
                          <a:moveTo>
                            <a:pt x="69852" y="8772"/>
                          </a:moveTo>
                          <a:cubicBezTo>
                            <a:pt x="69358" y="9337"/>
                            <a:pt x="68792" y="9903"/>
                            <a:pt x="68297" y="10468"/>
                          </a:cubicBezTo>
                          <a:cubicBezTo>
                            <a:pt x="46097" y="4459"/>
                            <a:pt x="22978" y="1560"/>
                            <a:pt x="0" y="2055"/>
                          </a:cubicBezTo>
                          <a:cubicBezTo>
                            <a:pt x="919" y="1348"/>
                            <a:pt x="1838" y="641"/>
                            <a:pt x="2757" y="5"/>
                          </a:cubicBezTo>
                          <a:cubicBezTo>
                            <a:pt x="25382" y="-137"/>
                            <a:pt x="48077" y="2833"/>
                            <a:pt x="69852" y="877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1" name="Google Shape;611;p6"/>
                    <p:cNvSpPr/>
                    <p:nvPr/>
                  </p:nvSpPr>
                  <p:spPr>
                    <a:xfrm>
                      <a:off x="4583210" y="5108735"/>
                      <a:ext cx="75226" cy="89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226" h="8958" extrusionOk="0">
                          <a:moveTo>
                            <a:pt x="75226" y="7261"/>
                          </a:moveTo>
                          <a:cubicBezTo>
                            <a:pt x="74660" y="7827"/>
                            <a:pt x="74095" y="8393"/>
                            <a:pt x="73529" y="8958"/>
                          </a:cubicBezTo>
                          <a:cubicBezTo>
                            <a:pt x="49491" y="3656"/>
                            <a:pt x="24533" y="1323"/>
                            <a:pt x="0" y="2171"/>
                          </a:cubicBezTo>
                          <a:cubicBezTo>
                            <a:pt x="636" y="1464"/>
                            <a:pt x="1273" y="757"/>
                            <a:pt x="1909" y="121"/>
                          </a:cubicBezTo>
                          <a:cubicBezTo>
                            <a:pt x="26442" y="-586"/>
                            <a:pt x="51258" y="1818"/>
                            <a:pt x="75226" y="726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2" name="Google Shape;612;p6"/>
                    <p:cNvSpPr/>
                    <p:nvPr/>
                  </p:nvSpPr>
                  <p:spPr>
                    <a:xfrm>
                      <a:off x="4554364" y="5144993"/>
                      <a:ext cx="94597" cy="57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597" h="5718" extrusionOk="0">
                          <a:moveTo>
                            <a:pt x="94598" y="4022"/>
                          </a:moveTo>
                          <a:cubicBezTo>
                            <a:pt x="93891" y="4587"/>
                            <a:pt x="93255" y="5153"/>
                            <a:pt x="92548" y="5719"/>
                          </a:cubicBezTo>
                          <a:cubicBezTo>
                            <a:pt x="62005" y="840"/>
                            <a:pt x="30543" y="769"/>
                            <a:pt x="0" y="5577"/>
                          </a:cubicBezTo>
                          <a:cubicBezTo>
                            <a:pt x="495" y="4799"/>
                            <a:pt x="919" y="4022"/>
                            <a:pt x="1343" y="3315"/>
                          </a:cubicBezTo>
                          <a:cubicBezTo>
                            <a:pt x="32169" y="-1352"/>
                            <a:pt x="63772" y="-1069"/>
                            <a:pt x="94598" y="402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3" name="Google Shape;613;p6"/>
                    <p:cNvSpPr/>
                    <p:nvPr/>
                  </p:nvSpPr>
                  <p:spPr>
                    <a:xfrm>
                      <a:off x="4534284" y="5180504"/>
                      <a:ext cx="78619" cy="89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619" h="8951" extrusionOk="0">
                          <a:moveTo>
                            <a:pt x="78620" y="1244"/>
                          </a:moveTo>
                          <a:cubicBezTo>
                            <a:pt x="78054" y="1881"/>
                            <a:pt x="77418" y="2447"/>
                            <a:pt x="76781" y="3083"/>
                          </a:cubicBezTo>
                          <a:cubicBezTo>
                            <a:pt x="51046" y="538"/>
                            <a:pt x="25099" y="2517"/>
                            <a:pt x="0" y="8951"/>
                          </a:cubicBezTo>
                          <a:cubicBezTo>
                            <a:pt x="354" y="8173"/>
                            <a:pt x="707" y="7396"/>
                            <a:pt x="1061" y="6618"/>
                          </a:cubicBezTo>
                          <a:cubicBezTo>
                            <a:pt x="26372" y="326"/>
                            <a:pt x="52672" y="-1513"/>
                            <a:pt x="78620" y="124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4" name="Google Shape;614;p6"/>
                    <p:cNvSpPr/>
                    <p:nvPr/>
                  </p:nvSpPr>
                  <p:spPr>
                    <a:xfrm>
                      <a:off x="4522265" y="5208969"/>
                      <a:ext cx="64903" cy="10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903" h="10675" extrusionOk="0">
                          <a:moveTo>
                            <a:pt x="64903" y="0"/>
                          </a:moveTo>
                          <a:cubicBezTo>
                            <a:pt x="64267" y="707"/>
                            <a:pt x="63702" y="1414"/>
                            <a:pt x="63065" y="2121"/>
                          </a:cubicBezTo>
                          <a:lnTo>
                            <a:pt x="63065" y="2121"/>
                          </a:lnTo>
                          <a:cubicBezTo>
                            <a:pt x="41855" y="3394"/>
                            <a:pt x="20786" y="6222"/>
                            <a:pt x="0" y="10676"/>
                          </a:cubicBezTo>
                          <a:cubicBezTo>
                            <a:pt x="283" y="9898"/>
                            <a:pt x="566" y="9191"/>
                            <a:pt x="778" y="8413"/>
                          </a:cubicBezTo>
                          <a:cubicBezTo>
                            <a:pt x="21847" y="3959"/>
                            <a:pt x="43340" y="1202"/>
                            <a:pt x="6483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5" name="Google Shape;615;p6"/>
                    <p:cNvSpPr/>
                    <p:nvPr/>
                  </p:nvSpPr>
                  <p:spPr>
                    <a:xfrm>
                      <a:off x="4511660" y="5230108"/>
                      <a:ext cx="57833" cy="229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833" h="22907" extrusionOk="0">
                          <a:moveTo>
                            <a:pt x="57833" y="0"/>
                          </a:moveTo>
                          <a:cubicBezTo>
                            <a:pt x="57197" y="848"/>
                            <a:pt x="56490" y="1626"/>
                            <a:pt x="55854" y="2474"/>
                          </a:cubicBezTo>
                          <a:cubicBezTo>
                            <a:pt x="36340" y="6575"/>
                            <a:pt x="17534" y="13433"/>
                            <a:pt x="0" y="22907"/>
                          </a:cubicBezTo>
                          <a:cubicBezTo>
                            <a:pt x="283" y="21988"/>
                            <a:pt x="495" y="21069"/>
                            <a:pt x="778" y="20150"/>
                          </a:cubicBezTo>
                          <a:cubicBezTo>
                            <a:pt x="18665" y="10676"/>
                            <a:pt x="37966" y="3888"/>
                            <a:pt x="5776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16" name="Google Shape;616;p6"/>
                <p:cNvGrpSpPr/>
                <p:nvPr/>
              </p:nvGrpSpPr>
              <p:grpSpPr>
                <a:xfrm>
                  <a:off x="4018998" y="1049308"/>
                  <a:ext cx="402927" cy="407769"/>
                  <a:chOff x="4319491" y="5321700"/>
                  <a:chExt cx="179230" cy="181384"/>
                </a:xfrm>
              </p:grpSpPr>
              <p:sp>
                <p:nvSpPr>
                  <p:cNvPr id="617" name="Google Shape;617;p6"/>
                  <p:cNvSpPr/>
                  <p:nvPr/>
                </p:nvSpPr>
                <p:spPr>
                  <a:xfrm>
                    <a:off x="4319491" y="5321700"/>
                    <a:ext cx="179230" cy="18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230" h="181384" extrusionOk="0">
                        <a:moveTo>
                          <a:pt x="2831" y="181243"/>
                        </a:moveTo>
                        <a:cubicBezTo>
                          <a:pt x="8841" y="174598"/>
                          <a:pt x="14850" y="168022"/>
                          <a:pt x="20860" y="161518"/>
                        </a:cubicBezTo>
                        <a:cubicBezTo>
                          <a:pt x="21355" y="160952"/>
                          <a:pt x="21921" y="160387"/>
                          <a:pt x="22415" y="159821"/>
                        </a:cubicBezTo>
                        <a:cubicBezTo>
                          <a:pt x="28991" y="152609"/>
                          <a:pt x="35637" y="145398"/>
                          <a:pt x="42212" y="138257"/>
                        </a:cubicBezTo>
                        <a:cubicBezTo>
                          <a:pt x="42777" y="137691"/>
                          <a:pt x="43272" y="137055"/>
                          <a:pt x="43838" y="136490"/>
                        </a:cubicBezTo>
                        <a:cubicBezTo>
                          <a:pt x="50201" y="129561"/>
                          <a:pt x="56564" y="122632"/>
                          <a:pt x="62927" y="115633"/>
                        </a:cubicBezTo>
                        <a:cubicBezTo>
                          <a:pt x="62432" y="126945"/>
                          <a:pt x="64766" y="135853"/>
                          <a:pt x="64271" y="147166"/>
                        </a:cubicBezTo>
                        <a:cubicBezTo>
                          <a:pt x="67594" y="139106"/>
                          <a:pt x="71270" y="131187"/>
                          <a:pt x="75371" y="123622"/>
                        </a:cubicBezTo>
                        <a:cubicBezTo>
                          <a:pt x="75795" y="122844"/>
                          <a:pt x="76219" y="122066"/>
                          <a:pt x="76643" y="121289"/>
                        </a:cubicBezTo>
                        <a:cubicBezTo>
                          <a:pt x="80108" y="114926"/>
                          <a:pt x="83855" y="108775"/>
                          <a:pt x="87814" y="102765"/>
                        </a:cubicBezTo>
                        <a:cubicBezTo>
                          <a:pt x="88309" y="101987"/>
                          <a:pt x="88874" y="101210"/>
                          <a:pt x="89440" y="100432"/>
                        </a:cubicBezTo>
                        <a:cubicBezTo>
                          <a:pt x="96157" y="90534"/>
                          <a:pt x="103651" y="81131"/>
                          <a:pt x="111711" y="72222"/>
                        </a:cubicBezTo>
                        <a:cubicBezTo>
                          <a:pt x="112347" y="71515"/>
                          <a:pt x="112983" y="70879"/>
                          <a:pt x="113620" y="70172"/>
                        </a:cubicBezTo>
                        <a:cubicBezTo>
                          <a:pt x="118993" y="64374"/>
                          <a:pt x="124720" y="58789"/>
                          <a:pt x="130659" y="53487"/>
                        </a:cubicBezTo>
                        <a:cubicBezTo>
                          <a:pt x="132426" y="64587"/>
                          <a:pt x="133558" y="74343"/>
                          <a:pt x="135325" y="85443"/>
                        </a:cubicBezTo>
                        <a:cubicBezTo>
                          <a:pt x="138224" y="76959"/>
                          <a:pt x="141405" y="68404"/>
                          <a:pt x="145011" y="59850"/>
                        </a:cubicBezTo>
                        <a:cubicBezTo>
                          <a:pt x="145506" y="58648"/>
                          <a:pt x="146001" y="57375"/>
                          <a:pt x="146566" y="56173"/>
                        </a:cubicBezTo>
                        <a:cubicBezTo>
                          <a:pt x="154980" y="36731"/>
                          <a:pt x="165515" y="17853"/>
                          <a:pt x="179230" y="2582"/>
                        </a:cubicBezTo>
                        <a:cubicBezTo>
                          <a:pt x="168060" y="390"/>
                          <a:pt x="156677" y="-387"/>
                          <a:pt x="145365" y="178"/>
                        </a:cubicBezTo>
                        <a:cubicBezTo>
                          <a:pt x="144728" y="178"/>
                          <a:pt x="144021" y="178"/>
                          <a:pt x="143314" y="249"/>
                        </a:cubicBezTo>
                        <a:cubicBezTo>
                          <a:pt x="134194" y="744"/>
                          <a:pt x="125074" y="2087"/>
                          <a:pt x="116165" y="4279"/>
                        </a:cubicBezTo>
                        <a:cubicBezTo>
                          <a:pt x="115458" y="4420"/>
                          <a:pt x="114751" y="4632"/>
                          <a:pt x="114044" y="4844"/>
                        </a:cubicBezTo>
                        <a:cubicBezTo>
                          <a:pt x="104712" y="7177"/>
                          <a:pt x="95520" y="10430"/>
                          <a:pt x="86753" y="14530"/>
                        </a:cubicBezTo>
                        <a:cubicBezTo>
                          <a:pt x="86046" y="14813"/>
                          <a:pt x="85269" y="15166"/>
                          <a:pt x="84562" y="15520"/>
                        </a:cubicBezTo>
                        <a:cubicBezTo>
                          <a:pt x="76219" y="19550"/>
                          <a:pt x="68301" y="24287"/>
                          <a:pt x="60877" y="29731"/>
                        </a:cubicBezTo>
                        <a:cubicBezTo>
                          <a:pt x="60170" y="30226"/>
                          <a:pt x="59463" y="30721"/>
                          <a:pt x="58826" y="31286"/>
                        </a:cubicBezTo>
                        <a:cubicBezTo>
                          <a:pt x="53312" y="35458"/>
                          <a:pt x="48151" y="39983"/>
                          <a:pt x="43343" y="44861"/>
                        </a:cubicBezTo>
                        <a:cubicBezTo>
                          <a:pt x="39808" y="48396"/>
                          <a:pt x="36485" y="52214"/>
                          <a:pt x="33374" y="56103"/>
                        </a:cubicBezTo>
                        <a:cubicBezTo>
                          <a:pt x="32667" y="56951"/>
                          <a:pt x="32031" y="57799"/>
                          <a:pt x="31324" y="58718"/>
                        </a:cubicBezTo>
                        <a:cubicBezTo>
                          <a:pt x="23476" y="68970"/>
                          <a:pt x="17042" y="80211"/>
                          <a:pt x="12093" y="92160"/>
                        </a:cubicBezTo>
                        <a:cubicBezTo>
                          <a:pt x="11457" y="93716"/>
                          <a:pt x="10821" y="95342"/>
                          <a:pt x="10184" y="96897"/>
                        </a:cubicBezTo>
                        <a:cubicBezTo>
                          <a:pt x="3" y="123693"/>
                          <a:pt x="-2825" y="153316"/>
                          <a:pt x="2973" y="18138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18" name="Google Shape;618;p6"/>
                  <p:cNvGrpSpPr/>
                  <p:nvPr/>
                </p:nvGrpSpPr>
                <p:grpSpPr>
                  <a:xfrm>
                    <a:off x="4329958" y="5322515"/>
                    <a:ext cx="136382" cy="161410"/>
                    <a:chOff x="4329958" y="5322515"/>
                    <a:chExt cx="136382" cy="161410"/>
                  </a:xfrm>
                </p:grpSpPr>
                <p:sp>
                  <p:nvSpPr>
                    <p:cNvPr id="619" name="Google Shape;619;p6"/>
                    <p:cNvSpPr/>
                    <p:nvPr/>
                  </p:nvSpPr>
                  <p:spPr>
                    <a:xfrm>
                      <a:off x="4329958" y="5414426"/>
                      <a:ext cx="12372" cy="69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72" h="69499" extrusionOk="0">
                          <a:moveTo>
                            <a:pt x="0" y="4737"/>
                          </a:moveTo>
                          <a:cubicBezTo>
                            <a:pt x="778" y="26654"/>
                            <a:pt x="4454" y="48430"/>
                            <a:pt x="10817" y="69499"/>
                          </a:cubicBezTo>
                          <a:cubicBezTo>
                            <a:pt x="11312" y="68934"/>
                            <a:pt x="11878" y="68368"/>
                            <a:pt x="12373" y="67802"/>
                          </a:cubicBezTo>
                          <a:cubicBezTo>
                            <a:pt x="5798" y="45814"/>
                            <a:pt x="2333" y="22978"/>
                            <a:pt x="1909" y="0"/>
                          </a:cubicBezTo>
                          <a:cubicBezTo>
                            <a:pt x="1273" y="1555"/>
                            <a:pt x="636" y="3182"/>
                            <a:pt x="0" y="4737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0" name="Google Shape;620;p6"/>
                    <p:cNvSpPr/>
                    <p:nvPr/>
                  </p:nvSpPr>
                  <p:spPr>
                    <a:xfrm>
                      <a:off x="4351098" y="5378368"/>
                      <a:ext cx="12655" cy="82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55" h="82225" extrusionOk="0">
                          <a:moveTo>
                            <a:pt x="0" y="2616"/>
                          </a:moveTo>
                          <a:cubicBezTo>
                            <a:pt x="0" y="29412"/>
                            <a:pt x="3747" y="56420"/>
                            <a:pt x="11029" y="82225"/>
                          </a:cubicBezTo>
                          <a:cubicBezTo>
                            <a:pt x="11595" y="81660"/>
                            <a:pt x="12090" y="81024"/>
                            <a:pt x="12655" y="80458"/>
                          </a:cubicBezTo>
                          <a:cubicBezTo>
                            <a:pt x="5444" y="54369"/>
                            <a:pt x="1838" y="27079"/>
                            <a:pt x="2050" y="0"/>
                          </a:cubicBezTo>
                          <a:cubicBezTo>
                            <a:pt x="1343" y="849"/>
                            <a:pt x="707" y="1697"/>
                            <a:pt x="0" y="261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1" name="Google Shape;621;p6"/>
                    <p:cNvSpPr/>
                    <p:nvPr/>
                  </p:nvSpPr>
                  <p:spPr>
                    <a:xfrm>
                      <a:off x="4378591" y="5351997"/>
                      <a:ext cx="17897" cy="938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897" h="93891" extrusionOk="0">
                          <a:moveTo>
                            <a:pt x="10" y="1556"/>
                          </a:moveTo>
                          <a:cubicBezTo>
                            <a:pt x="-273" y="33159"/>
                            <a:pt x="5383" y="64479"/>
                            <a:pt x="16625" y="93891"/>
                          </a:cubicBezTo>
                          <a:cubicBezTo>
                            <a:pt x="17049" y="93113"/>
                            <a:pt x="17473" y="92336"/>
                            <a:pt x="17897" y="91558"/>
                          </a:cubicBezTo>
                          <a:cubicBezTo>
                            <a:pt x="6939" y="62288"/>
                            <a:pt x="1566" y="31250"/>
                            <a:pt x="2060" y="0"/>
                          </a:cubicBezTo>
                          <a:cubicBezTo>
                            <a:pt x="1353" y="495"/>
                            <a:pt x="646" y="990"/>
                            <a:pt x="10" y="155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2" name="Google Shape;622;p6"/>
                    <p:cNvSpPr/>
                    <p:nvPr/>
                  </p:nvSpPr>
                  <p:spPr>
                    <a:xfrm>
                      <a:off x="4402344" y="5336796"/>
                      <a:ext cx="7011" cy="883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11" h="88305" extrusionOk="0">
                          <a:moveTo>
                            <a:pt x="2062" y="989"/>
                          </a:moveTo>
                          <a:cubicBezTo>
                            <a:pt x="-1543" y="29977"/>
                            <a:pt x="-412" y="59672"/>
                            <a:pt x="5385" y="88306"/>
                          </a:cubicBezTo>
                          <a:cubicBezTo>
                            <a:pt x="5880" y="87527"/>
                            <a:pt x="6446" y="86750"/>
                            <a:pt x="7011" y="85972"/>
                          </a:cubicBezTo>
                          <a:cubicBezTo>
                            <a:pt x="1497" y="57763"/>
                            <a:pt x="578" y="28563"/>
                            <a:pt x="4325" y="0"/>
                          </a:cubicBezTo>
                          <a:cubicBezTo>
                            <a:pt x="3618" y="283"/>
                            <a:pt x="2840" y="636"/>
                            <a:pt x="2133" y="98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3" name="Google Shape;623;p6"/>
                    <p:cNvSpPr/>
                    <p:nvPr/>
                  </p:nvSpPr>
                  <p:spPr>
                    <a:xfrm>
                      <a:off x="4430632" y="5326545"/>
                      <a:ext cx="5377" cy="680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77" h="68014" extrusionOk="0">
                          <a:moveTo>
                            <a:pt x="3186" y="565"/>
                          </a:moveTo>
                          <a:cubicBezTo>
                            <a:pt x="-66" y="22907"/>
                            <a:pt x="-844" y="45531"/>
                            <a:pt x="924" y="68014"/>
                          </a:cubicBezTo>
                          <a:cubicBezTo>
                            <a:pt x="1560" y="67307"/>
                            <a:pt x="2196" y="66671"/>
                            <a:pt x="2833" y="65964"/>
                          </a:cubicBezTo>
                          <a:cubicBezTo>
                            <a:pt x="1277" y="43905"/>
                            <a:pt x="2126" y="21846"/>
                            <a:pt x="5378" y="0"/>
                          </a:cubicBezTo>
                          <a:cubicBezTo>
                            <a:pt x="4671" y="141"/>
                            <a:pt x="3964" y="353"/>
                            <a:pt x="3257" y="56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4" name="Google Shape;624;p6"/>
                    <p:cNvSpPr/>
                    <p:nvPr/>
                  </p:nvSpPr>
                  <p:spPr>
                    <a:xfrm>
                      <a:off x="4462233" y="5322515"/>
                      <a:ext cx="4107" cy="59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07" h="59671" extrusionOk="0">
                          <a:moveTo>
                            <a:pt x="856" y="71"/>
                          </a:moveTo>
                          <a:cubicBezTo>
                            <a:pt x="-700" y="19938"/>
                            <a:pt x="-134" y="39946"/>
                            <a:pt x="2552" y="59672"/>
                          </a:cubicBezTo>
                          <a:cubicBezTo>
                            <a:pt x="3047" y="58470"/>
                            <a:pt x="3542" y="57197"/>
                            <a:pt x="4108" y="55995"/>
                          </a:cubicBezTo>
                          <a:cubicBezTo>
                            <a:pt x="1775" y="37401"/>
                            <a:pt x="1350" y="18665"/>
                            <a:pt x="2906" y="0"/>
                          </a:cubicBezTo>
                          <a:cubicBezTo>
                            <a:pt x="2269" y="0"/>
                            <a:pt x="1563" y="0"/>
                            <a:pt x="856" y="7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25" name="Google Shape;625;p6"/>
                <p:cNvGrpSpPr/>
                <p:nvPr/>
              </p:nvGrpSpPr>
              <p:grpSpPr>
                <a:xfrm>
                  <a:off x="4402377" y="1047959"/>
                  <a:ext cx="396859" cy="360483"/>
                  <a:chOff x="4490026" y="5321100"/>
                  <a:chExt cx="176531" cy="160350"/>
                </a:xfrm>
              </p:grpSpPr>
              <p:sp>
                <p:nvSpPr>
                  <p:cNvPr id="626" name="Google Shape;626;p6"/>
                  <p:cNvSpPr/>
                  <p:nvPr/>
                </p:nvSpPr>
                <p:spPr>
                  <a:xfrm>
                    <a:off x="4490026" y="5321378"/>
                    <a:ext cx="176531" cy="160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1" h="160072" extrusionOk="0">
                        <a:moveTo>
                          <a:pt x="175551" y="160002"/>
                        </a:moveTo>
                        <a:cubicBezTo>
                          <a:pt x="169541" y="154204"/>
                          <a:pt x="163532" y="148477"/>
                          <a:pt x="157522" y="142680"/>
                        </a:cubicBezTo>
                        <a:cubicBezTo>
                          <a:pt x="157027" y="142185"/>
                          <a:pt x="156461" y="141690"/>
                          <a:pt x="155966" y="141195"/>
                        </a:cubicBezTo>
                        <a:cubicBezTo>
                          <a:pt x="149391" y="134903"/>
                          <a:pt x="142745" y="128610"/>
                          <a:pt x="136170" y="122318"/>
                        </a:cubicBezTo>
                        <a:cubicBezTo>
                          <a:pt x="135605" y="121823"/>
                          <a:pt x="135110" y="121328"/>
                          <a:pt x="134544" y="120763"/>
                        </a:cubicBezTo>
                        <a:cubicBezTo>
                          <a:pt x="128181" y="114683"/>
                          <a:pt x="121818" y="108602"/>
                          <a:pt x="115455" y="102522"/>
                        </a:cubicBezTo>
                        <a:cubicBezTo>
                          <a:pt x="116586" y="113057"/>
                          <a:pt x="115031" y="121470"/>
                          <a:pt x="116233" y="132004"/>
                        </a:cubicBezTo>
                        <a:cubicBezTo>
                          <a:pt x="112627" y="124651"/>
                          <a:pt x="108738" y="117581"/>
                          <a:pt x="104425" y="110723"/>
                        </a:cubicBezTo>
                        <a:cubicBezTo>
                          <a:pt x="104001" y="110016"/>
                          <a:pt x="103577" y="109309"/>
                          <a:pt x="103082" y="108602"/>
                        </a:cubicBezTo>
                        <a:cubicBezTo>
                          <a:pt x="99476" y="102876"/>
                          <a:pt x="95588" y="97361"/>
                          <a:pt x="91487" y="92058"/>
                        </a:cubicBezTo>
                        <a:cubicBezTo>
                          <a:pt x="90921" y="91351"/>
                          <a:pt x="90427" y="90644"/>
                          <a:pt x="89861" y="90008"/>
                        </a:cubicBezTo>
                        <a:cubicBezTo>
                          <a:pt x="82932" y="81170"/>
                          <a:pt x="75438" y="72898"/>
                          <a:pt x="67307" y="65121"/>
                        </a:cubicBezTo>
                        <a:cubicBezTo>
                          <a:pt x="66671" y="64555"/>
                          <a:pt x="66035" y="63919"/>
                          <a:pt x="65398" y="63354"/>
                        </a:cubicBezTo>
                        <a:cubicBezTo>
                          <a:pt x="60025" y="58263"/>
                          <a:pt x="54369" y="53455"/>
                          <a:pt x="48430" y="48860"/>
                        </a:cubicBezTo>
                        <a:cubicBezTo>
                          <a:pt x="47440" y="59324"/>
                          <a:pt x="47087" y="68515"/>
                          <a:pt x="46097" y="78908"/>
                        </a:cubicBezTo>
                        <a:cubicBezTo>
                          <a:pt x="42845" y="71201"/>
                          <a:pt x="39381" y="63424"/>
                          <a:pt x="35492" y="55647"/>
                        </a:cubicBezTo>
                        <a:cubicBezTo>
                          <a:pt x="34926" y="54516"/>
                          <a:pt x="34361" y="53385"/>
                          <a:pt x="33795" y="52324"/>
                        </a:cubicBezTo>
                        <a:cubicBezTo>
                          <a:pt x="24745" y="34720"/>
                          <a:pt x="13787" y="17822"/>
                          <a:pt x="0" y="4389"/>
                        </a:cubicBezTo>
                        <a:cubicBezTo>
                          <a:pt x="10252" y="1702"/>
                          <a:pt x="20857" y="218"/>
                          <a:pt x="31391" y="5"/>
                        </a:cubicBezTo>
                        <a:cubicBezTo>
                          <a:pt x="32028" y="5"/>
                          <a:pt x="32664" y="5"/>
                          <a:pt x="33300" y="5"/>
                        </a:cubicBezTo>
                        <a:cubicBezTo>
                          <a:pt x="41855" y="-65"/>
                          <a:pt x="50410" y="571"/>
                          <a:pt x="58823" y="2056"/>
                        </a:cubicBezTo>
                        <a:cubicBezTo>
                          <a:pt x="59530" y="2197"/>
                          <a:pt x="60166" y="2268"/>
                          <a:pt x="60873" y="2409"/>
                        </a:cubicBezTo>
                        <a:cubicBezTo>
                          <a:pt x="69782" y="4035"/>
                          <a:pt x="78478" y="6510"/>
                          <a:pt x="86892" y="9762"/>
                        </a:cubicBezTo>
                        <a:cubicBezTo>
                          <a:pt x="87598" y="10045"/>
                          <a:pt x="88306" y="10257"/>
                          <a:pt x="89013" y="10540"/>
                        </a:cubicBezTo>
                        <a:cubicBezTo>
                          <a:pt x="97002" y="13792"/>
                          <a:pt x="104708" y="17680"/>
                          <a:pt x="111990" y="22347"/>
                        </a:cubicBezTo>
                        <a:cubicBezTo>
                          <a:pt x="112697" y="22771"/>
                          <a:pt x="113334" y="23195"/>
                          <a:pt x="113970" y="23690"/>
                        </a:cubicBezTo>
                        <a:cubicBezTo>
                          <a:pt x="119343" y="27225"/>
                          <a:pt x="124434" y="31114"/>
                          <a:pt x="129241" y="35356"/>
                        </a:cubicBezTo>
                        <a:cubicBezTo>
                          <a:pt x="132706" y="38467"/>
                          <a:pt x="136099" y="41719"/>
                          <a:pt x="139210" y="45183"/>
                        </a:cubicBezTo>
                        <a:cubicBezTo>
                          <a:pt x="139917" y="45961"/>
                          <a:pt x="140554" y="46668"/>
                          <a:pt x="141261" y="47446"/>
                        </a:cubicBezTo>
                        <a:cubicBezTo>
                          <a:pt x="149179" y="56496"/>
                          <a:pt x="155896" y="66606"/>
                          <a:pt x="161269" y="77423"/>
                        </a:cubicBezTo>
                        <a:cubicBezTo>
                          <a:pt x="161976" y="78837"/>
                          <a:pt x="162683" y="80251"/>
                          <a:pt x="163319" y="81736"/>
                        </a:cubicBezTo>
                        <a:cubicBezTo>
                          <a:pt x="174490" y="106057"/>
                          <a:pt x="178944" y="133489"/>
                          <a:pt x="175268" y="1600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27" name="Google Shape;627;p6"/>
                  <p:cNvGrpSpPr/>
                  <p:nvPr/>
                </p:nvGrpSpPr>
                <p:grpSpPr>
                  <a:xfrm>
                    <a:off x="4521063" y="5321100"/>
                    <a:ext cx="132183" cy="142745"/>
                    <a:chOff x="4521063" y="5321100"/>
                    <a:chExt cx="132183" cy="142745"/>
                  </a:xfrm>
                </p:grpSpPr>
                <p:sp>
                  <p:nvSpPr>
                    <p:cNvPr id="628" name="Google Shape;628;p6"/>
                    <p:cNvSpPr/>
                    <p:nvPr/>
                  </p:nvSpPr>
                  <p:spPr>
                    <a:xfrm>
                      <a:off x="4645568" y="5398518"/>
                      <a:ext cx="7678" cy="653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78" h="65327" extrusionOk="0">
                          <a:moveTo>
                            <a:pt x="7565" y="4313"/>
                          </a:moveTo>
                          <a:cubicBezTo>
                            <a:pt x="8201" y="24816"/>
                            <a:pt x="6151" y="45319"/>
                            <a:pt x="1555" y="65328"/>
                          </a:cubicBezTo>
                          <a:cubicBezTo>
                            <a:pt x="1060" y="64833"/>
                            <a:pt x="495" y="64338"/>
                            <a:pt x="0" y="63843"/>
                          </a:cubicBezTo>
                          <a:cubicBezTo>
                            <a:pt x="4737" y="42986"/>
                            <a:pt x="6575" y="21422"/>
                            <a:pt x="5585" y="0"/>
                          </a:cubicBezTo>
                          <a:cubicBezTo>
                            <a:pt x="6292" y="1414"/>
                            <a:pt x="6999" y="2828"/>
                            <a:pt x="7636" y="431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9" name="Google Shape;629;p6"/>
                    <p:cNvSpPr/>
                    <p:nvPr/>
                  </p:nvSpPr>
                  <p:spPr>
                    <a:xfrm>
                      <a:off x="4624075" y="5366208"/>
                      <a:ext cx="7542" cy="772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42" h="77205" extrusionOk="0">
                          <a:moveTo>
                            <a:pt x="6929" y="2333"/>
                          </a:moveTo>
                          <a:cubicBezTo>
                            <a:pt x="8626" y="27290"/>
                            <a:pt x="6787" y="52743"/>
                            <a:pt x="1626" y="77205"/>
                          </a:cubicBezTo>
                          <a:cubicBezTo>
                            <a:pt x="1060" y="76710"/>
                            <a:pt x="566" y="76216"/>
                            <a:pt x="0" y="75650"/>
                          </a:cubicBezTo>
                          <a:cubicBezTo>
                            <a:pt x="5090" y="50905"/>
                            <a:pt x="6787" y="25170"/>
                            <a:pt x="4878" y="0"/>
                          </a:cubicBezTo>
                          <a:cubicBezTo>
                            <a:pt x="5585" y="778"/>
                            <a:pt x="6222" y="1485"/>
                            <a:pt x="6929" y="226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0" name="Google Shape;630;p6"/>
                    <p:cNvSpPr/>
                    <p:nvPr/>
                  </p:nvSpPr>
                  <p:spPr>
                    <a:xfrm>
                      <a:off x="4592613" y="5343371"/>
                      <a:ext cx="11719" cy="884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19" h="88447" extrusionOk="0">
                          <a:moveTo>
                            <a:pt x="11030" y="1343"/>
                          </a:moveTo>
                          <a:cubicBezTo>
                            <a:pt x="13292" y="30755"/>
                            <a:pt x="9969" y="60308"/>
                            <a:pt x="1343" y="88447"/>
                          </a:cubicBezTo>
                          <a:cubicBezTo>
                            <a:pt x="919" y="87740"/>
                            <a:pt x="495" y="87033"/>
                            <a:pt x="0" y="86326"/>
                          </a:cubicBezTo>
                          <a:cubicBezTo>
                            <a:pt x="8343" y="58399"/>
                            <a:pt x="11454" y="29129"/>
                            <a:pt x="9050" y="0"/>
                          </a:cubicBezTo>
                          <a:cubicBezTo>
                            <a:pt x="9757" y="424"/>
                            <a:pt x="10393" y="848"/>
                            <a:pt x="11030" y="134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1" name="Google Shape;631;p6"/>
                    <p:cNvSpPr/>
                    <p:nvPr/>
                  </p:nvSpPr>
                  <p:spPr>
                    <a:xfrm>
                      <a:off x="4576634" y="5330786"/>
                      <a:ext cx="6652" cy="823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52" h="82366" extrusionOk="0">
                          <a:moveTo>
                            <a:pt x="2050" y="778"/>
                          </a:moveTo>
                          <a:cubicBezTo>
                            <a:pt x="7211" y="27574"/>
                            <a:pt x="8060" y="55288"/>
                            <a:pt x="4454" y="82367"/>
                          </a:cubicBezTo>
                          <a:cubicBezTo>
                            <a:pt x="3888" y="81660"/>
                            <a:pt x="3394" y="80953"/>
                            <a:pt x="2828" y="80316"/>
                          </a:cubicBezTo>
                          <a:cubicBezTo>
                            <a:pt x="6151" y="53662"/>
                            <a:pt x="5232" y="26371"/>
                            <a:pt x="0" y="0"/>
                          </a:cubicBezTo>
                          <a:cubicBezTo>
                            <a:pt x="707" y="283"/>
                            <a:pt x="1414" y="495"/>
                            <a:pt x="2121" y="77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2" name="Google Shape;632;p6"/>
                    <p:cNvSpPr/>
                    <p:nvPr/>
                  </p:nvSpPr>
                  <p:spPr>
                    <a:xfrm>
                      <a:off x="4548495" y="5323151"/>
                      <a:ext cx="8357" cy="63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57" h="63065" extrusionOk="0">
                          <a:moveTo>
                            <a:pt x="2050" y="354"/>
                          </a:moveTo>
                          <a:cubicBezTo>
                            <a:pt x="6434" y="20998"/>
                            <a:pt x="8555" y="41996"/>
                            <a:pt x="8343" y="63066"/>
                          </a:cubicBezTo>
                          <a:cubicBezTo>
                            <a:pt x="7706" y="62429"/>
                            <a:pt x="7070" y="61863"/>
                            <a:pt x="6434" y="61298"/>
                          </a:cubicBezTo>
                          <a:cubicBezTo>
                            <a:pt x="6505" y="40653"/>
                            <a:pt x="4383" y="20150"/>
                            <a:pt x="0" y="0"/>
                          </a:cubicBezTo>
                          <a:cubicBezTo>
                            <a:pt x="707" y="142"/>
                            <a:pt x="1343" y="212"/>
                            <a:pt x="2050" y="35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3" name="Google Shape;633;p6"/>
                    <p:cNvSpPr/>
                    <p:nvPr/>
                  </p:nvSpPr>
                  <p:spPr>
                    <a:xfrm>
                      <a:off x="4521063" y="5321100"/>
                      <a:ext cx="4643" cy="557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43" h="55712" extrusionOk="0">
                          <a:moveTo>
                            <a:pt x="1909" y="0"/>
                          </a:moveTo>
                          <a:cubicBezTo>
                            <a:pt x="4596" y="18453"/>
                            <a:pt x="5303" y="37047"/>
                            <a:pt x="4030" y="55712"/>
                          </a:cubicBezTo>
                          <a:cubicBezTo>
                            <a:pt x="3464" y="54581"/>
                            <a:pt x="2899" y="53450"/>
                            <a:pt x="2333" y="52390"/>
                          </a:cubicBezTo>
                          <a:cubicBezTo>
                            <a:pt x="3323" y="34926"/>
                            <a:pt x="2545" y="17393"/>
                            <a:pt x="0" y="71"/>
                          </a:cubicBezTo>
                          <a:cubicBezTo>
                            <a:pt x="636" y="71"/>
                            <a:pt x="1273" y="71"/>
                            <a:pt x="1909" y="7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634" name="Google Shape;634;p6"/>
          <p:cNvGrpSpPr/>
          <p:nvPr/>
        </p:nvGrpSpPr>
        <p:grpSpPr>
          <a:xfrm>
            <a:off x="-397692" y="306220"/>
            <a:ext cx="12460823" cy="3970393"/>
            <a:chOff x="-298269" y="229664"/>
            <a:chExt cx="9345617" cy="2977795"/>
          </a:xfrm>
        </p:grpSpPr>
        <p:sp>
          <p:nvSpPr>
            <p:cNvPr id="635" name="Google Shape;635;p6"/>
            <p:cNvSpPr/>
            <p:nvPr/>
          </p:nvSpPr>
          <p:spPr>
            <a:xfrm>
              <a:off x="-298269" y="2062349"/>
              <a:ext cx="780603" cy="147805"/>
            </a:xfrm>
            <a:custGeom>
              <a:avLst/>
              <a:gdLst/>
              <a:ahLst/>
              <a:cxnLst/>
              <a:rect l="l" t="t" r="r" b="b"/>
              <a:pathLst>
                <a:path w="105061" h="19893" extrusionOk="0">
                  <a:moveTo>
                    <a:pt x="0" y="19893"/>
                  </a:moveTo>
                  <a:lnTo>
                    <a:pt x="105062" y="19893"/>
                  </a:lnTo>
                  <a:cubicBezTo>
                    <a:pt x="97779" y="14449"/>
                    <a:pt x="89225" y="11692"/>
                    <a:pt x="80175" y="12682"/>
                  </a:cubicBezTo>
                  <a:cubicBezTo>
                    <a:pt x="76428" y="8935"/>
                    <a:pt x="70984" y="7026"/>
                    <a:pt x="65752" y="7874"/>
                  </a:cubicBezTo>
                  <a:cubicBezTo>
                    <a:pt x="58187" y="2147"/>
                    <a:pt x="48501" y="-751"/>
                    <a:pt x="39027" y="168"/>
                  </a:cubicBezTo>
                  <a:cubicBezTo>
                    <a:pt x="29553" y="1087"/>
                    <a:pt x="20433" y="5611"/>
                    <a:pt x="14069" y="12682"/>
                  </a:cubicBezTo>
                  <a:cubicBezTo>
                    <a:pt x="8838" y="11409"/>
                    <a:pt x="2828" y="15297"/>
                    <a:pt x="71" y="19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5678966" y="229665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8"/>
                    <a:pt x="29058" y="14759"/>
                  </a:cubicBezTo>
                  <a:cubicBezTo>
                    <a:pt x="33441" y="10375"/>
                    <a:pt x="39805" y="8183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69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368822" y="229664"/>
              <a:ext cx="780510" cy="155991"/>
            </a:xfrm>
            <a:custGeom>
              <a:avLst/>
              <a:gdLst/>
              <a:ahLst/>
              <a:cxnLst/>
              <a:rect l="l" t="t" r="r" b="b"/>
              <a:pathLst>
                <a:path w="172298" h="34435" extrusionOk="0">
                  <a:moveTo>
                    <a:pt x="172298" y="34435"/>
                  </a:moveTo>
                  <a:lnTo>
                    <a:pt x="0" y="34435"/>
                  </a:lnTo>
                  <a:cubicBezTo>
                    <a:pt x="22200" y="16548"/>
                    <a:pt x="52460" y="7216"/>
                    <a:pt x="80246" y="13367"/>
                  </a:cubicBezTo>
                  <a:cubicBezTo>
                    <a:pt x="92760" y="3256"/>
                    <a:pt x="110647" y="-2117"/>
                    <a:pt x="126484" y="782"/>
                  </a:cubicBezTo>
                  <a:cubicBezTo>
                    <a:pt x="142321" y="3681"/>
                    <a:pt x="164238" y="20508"/>
                    <a:pt x="172298" y="34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8521368" y="3102196"/>
              <a:ext cx="525979" cy="105263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06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"/>
          <p:cNvSpPr txBox="1">
            <a:spLocks noGrp="1"/>
          </p:cNvSpPr>
          <p:nvPr>
            <p:ph type="title"/>
          </p:nvPr>
        </p:nvSpPr>
        <p:spPr>
          <a:xfrm flipH="1">
            <a:off x="2847384" y="1108633"/>
            <a:ext cx="6497200" cy="15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833" name="Google Shape;833;p9"/>
          <p:cNvSpPr txBox="1">
            <a:spLocks noGrp="1"/>
          </p:cNvSpPr>
          <p:nvPr>
            <p:ph type="subTitle" idx="1"/>
          </p:nvPr>
        </p:nvSpPr>
        <p:spPr>
          <a:xfrm flipH="1">
            <a:off x="2847384" y="2534200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9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41ABE5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835" name="Google Shape;835;p9"/>
          <p:cNvGrpSpPr/>
          <p:nvPr/>
        </p:nvGrpSpPr>
        <p:grpSpPr>
          <a:xfrm>
            <a:off x="239053" y="243229"/>
            <a:ext cx="11788176" cy="3423824"/>
            <a:chOff x="179290" y="182422"/>
            <a:chExt cx="8841132" cy="2567868"/>
          </a:xfrm>
        </p:grpSpPr>
        <p:sp>
          <p:nvSpPr>
            <p:cNvPr id="836" name="Google Shape;836;p9"/>
            <p:cNvSpPr/>
            <p:nvPr/>
          </p:nvSpPr>
          <p:spPr>
            <a:xfrm>
              <a:off x="2135560" y="182422"/>
              <a:ext cx="311360" cy="357078"/>
            </a:xfrm>
            <a:custGeom>
              <a:avLst/>
              <a:gdLst/>
              <a:ahLst/>
              <a:cxnLst/>
              <a:rect l="l" t="t" r="r" b="b"/>
              <a:pathLst>
                <a:path w="111399" h="127756" extrusionOk="0">
                  <a:moveTo>
                    <a:pt x="109856" y="92265"/>
                  </a:moveTo>
                  <a:lnTo>
                    <a:pt x="97343" y="85054"/>
                  </a:lnTo>
                  <a:lnTo>
                    <a:pt x="107099" y="82225"/>
                  </a:lnTo>
                  <a:cubicBezTo>
                    <a:pt x="108513" y="81801"/>
                    <a:pt x="109291" y="80387"/>
                    <a:pt x="108937" y="78973"/>
                  </a:cubicBezTo>
                  <a:cubicBezTo>
                    <a:pt x="108584" y="77559"/>
                    <a:pt x="107099" y="76781"/>
                    <a:pt x="105685" y="77135"/>
                  </a:cubicBezTo>
                  <a:lnTo>
                    <a:pt x="91050" y="81377"/>
                  </a:lnTo>
                  <a:lnTo>
                    <a:pt x="79384" y="74660"/>
                  </a:lnTo>
                  <a:lnTo>
                    <a:pt x="107382" y="66600"/>
                  </a:lnTo>
                  <a:cubicBezTo>
                    <a:pt x="107806" y="66459"/>
                    <a:pt x="108160" y="66247"/>
                    <a:pt x="108443" y="66035"/>
                  </a:cubicBezTo>
                  <a:cubicBezTo>
                    <a:pt x="108937" y="65681"/>
                    <a:pt x="109291" y="65187"/>
                    <a:pt x="109432" y="64621"/>
                  </a:cubicBezTo>
                  <a:cubicBezTo>
                    <a:pt x="109856" y="63207"/>
                    <a:pt x="109008" y="61722"/>
                    <a:pt x="107594" y="61368"/>
                  </a:cubicBezTo>
                  <a:lnTo>
                    <a:pt x="79596" y="53308"/>
                  </a:lnTo>
                  <a:lnTo>
                    <a:pt x="91262" y="46592"/>
                  </a:lnTo>
                  <a:lnTo>
                    <a:pt x="105897" y="50834"/>
                  </a:lnTo>
                  <a:cubicBezTo>
                    <a:pt x="105897" y="50834"/>
                    <a:pt x="106392" y="50905"/>
                    <a:pt x="106604" y="50905"/>
                  </a:cubicBezTo>
                  <a:cubicBezTo>
                    <a:pt x="107735" y="50905"/>
                    <a:pt x="108796" y="50127"/>
                    <a:pt x="109149" y="48996"/>
                  </a:cubicBezTo>
                  <a:cubicBezTo>
                    <a:pt x="109574" y="47582"/>
                    <a:pt x="108725" y="46097"/>
                    <a:pt x="107311" y="45744"/>
                  </a:cubicBezTo>
                  <a:lnTo>
                    <a:pt x="97554" y="42916"/>
                  </a:lnTo>
                  <a:lnTo>
                    <a:pt x="110069" y="35704"/>
                  </a:lnTo>
                  <a:cubicBezTo>
                    <a:pt x="111341" y="34997"/>
                    <a:pt x="111765" y="33371"/>
                    <a:pt x="111059" y="32098"/>
                  </a:cubicBezTo>
                  <a:cubicBezTo>
                    <a:pt x="110351" y="30826"/>
                    <a:pt x="108725" y="30401"/>
                    <a:pt x="107453" y="31109"/>
                  </a:cubicBezTo>
                  <a:lnTo>
                    <a:pt x="94938" y="38320"/>
                  </a:lnTo>
                  <a:lnTo>
                    <a:pt x="97413" y="28493"/>
                  </a:lnTo>
                  <a:cubicBezTo>
                    <a:pt x="97767" y="27079"/>
                    <a:pt x="96918" y="25665"/>
                    <a:pt x="95504" y="25311"/>
                  </a:cubicBezTo>
                  <a:cubicBezTo>
                    <a:pt x="94090" y="24958"/>
                    <a:pt x="92676" y="25806"/>
                    <a:pt x="92323" y="27220"/>
                  </a:cubicBezTo>
                  <a:lnTo>
                    <a:pt x="88646" y="41996"/>
                  </a:lnTo>
                  <a:lnTo>
                    <a:pt x="76981" y="48713"/>
                  </a:lnTo>
                  <a:lnTo>
                    <a:pt x="83980" y="20433"/>
                  </a:lnTo>
                  <a:cubicBezTo>
                    <a:pt x="84051" y="20009"/>
                    <a:pt x="84051" y="19584"/>
                    <a:pt x="83980" y="19160"/>
                  </a:cubicBezTo>
                  <a:cubicBezTo>
                    <a:pt x="83980" y="18594"/>
                    <a:pt x="83697" y="18029"/>
                    <a:pt x="83273" y="17604"/>
                  </a:cubicBezTo>
                  <a:cubicBezTo>
                    <a:pt x="82283" y="16544"/>
                    <a:pt x="80586" y="16544"/>
                    <a:pt x="79526" y="17604"/>
                  </a:cubicBezTo>
                  <a:lnTo>
                    <a:pt x="58598" y="37825"/>
                  </a:lnTo>
                  <a:lnTo>
                    <a:pt x="58598" y="24321"/>
                  </a:lnTo>
                  <a:cubicBezTo>
                    <a:pt x="58598" y="24321"/>
                    <a:pt x="69557" y="13716"/>
                    <a:pt x="69557" y="13716"/>
                  </a:cubicBezTo>
                  <a:cubicBezTo>
                    <a:pt x="70617" y="12726"/>
                    <a:pt x="70617" y="11029"/>
                    <a:pt x="69557" y="9969"/>
                  </a:cubicBezTo>
                  <a:cubicBezTo>
                    <a:pt x="68567" y="8908"/>
                    <a:pt x="66870" y="8908"/>
                    <a:pt x="65810" y="9969"/>
                  </a:cubicBezTo>
                  <a:lnTo>
                    <a:pt x="58528" y="17039"/>
                  </a:lnTo>
                  <a:lnTo>
                    <a:pt x="58528" y="2616"/>
                  </a:lnTo>
                  <a:cubicBezTo>
                    <a:pt x="58528" y="1131"/>
                    <a:pt x="57325" y="0"/>
                    <a:pt x="55911" y="0"/>
                  </a:cubicBezTo>
                  <a:cubicBezTo>
                    <a:pt x="54498" y="0"/>
                    <a:pt x="53295" y="1202"/>
                    <a:pt x="53295" y="2616"/>
                  </a:cubicBezTo>
                  <a:lnTo>
                    <a:pt x="53295" y="17039"/>
                  </a:lnTo>
                  <a:cubicBezTo>
                    <a:pt x="53295" y="17039"/>
                    <a:pt x="46014" y="9969"/>
                    <a:pt x="46014" y="9969"/>
                  </a:cubicBezTo>
                  <a:cubicBezTo>
                    <a:pt x="44953" y="8979"/>
                    <a:pt x="43256" y="8979"/>
                    <a:pt x="42266" y="9969"/>
                  </a:cubicBezTo>
                  <a:cubicBezTo>
                    <a:pt x="41277" y="11029"/>
                    <a:pt x="41277" y="12726"/>
                    <a:pt x="42266" y="13716"/>
                  </a:cubicBezTo>
                  <a:lnTo>
                    <a:pt x="53225" y="24321"/>
                  </a:lnTo>
                  <a:lnTo>
                    <a:pt x="53225" y="37825"/>
                  </a:lnTo>
                  <a:lnTo>
                    <a:pt x="32297" y="17604"/>
                  </a:lnTo>
                  <a:cubicBezTo>
                    <a:pt x="32297" y="17604"/>
                    <a:pt x="31590" y="17110"/>
                    <a:pt x="31237" y="16968"/>
                  </a:cubicBezTo>
                  <a:cubicBezTo>
                    <a:pt x="30742" y="16756"/>
                    <a:pt x="30106" y="16685"/>
                    <a:pt x="29540" y="16827"/>
                  </a:cubicBezTo>
                  <a:cubicBezTo>
                    <a:pt x="28126" y="17180"/>
                    <a:pt x="27278" y="18594"/>
                    <a:pt x="27631" y="20009"/>
                  </a:cubicBezTo>
                  <a:lnTo>
                    <a:pt x="34631" y="48289"/>
                  </a:lnTo>
                  <a:lnTo>
                    <a:pt x="22965" y="41572"/>
                  </a:lnTo>
                  <a:lnTo>
                    <a:pt x="19288" y="26796"/>
                  </a:lnTo>
                  <a:cubicBezTo>
                    <a:pt x="18935" y="25382"/>
                    <a:pt x="17521" y="24533"/>
                    <a:pt x="16107" y="24887"/>
                  </a:cubicBezTo>
                  <a:cubicBezTo>
                    <a:pt x="14693" y="25240"/>
                    <a:pt x="13845" y="26654"/>
                    <a:pt x="14198" y="28069"/>
                  </a:cubicBezTo>
                  <a:lnTo>
                    <a:pt x="16672" y="37896"/>
                  </a:lnTo>
                  <a:lnTo>
                    <a:pt x="4159" y="30684"/>
                  </a:lnTo>
                  <a:cubicBezTo>
                    <a:pt x="2886" y="29977"/>
                    <a:pt x="1260" y="30401"/>
                    <a:pt x="553" y="31674"/>
                  </a:cubicBezTo>
                  <a:cubicBezTo>
                    <a:pt x="-154" y="32946"/>
                    <a:pt x="270" y="34573"/>
                    <a:pt x="1542" y="35280"/>
                  </a:cubicBezTo>
                  <a:lnTo>
                    <a:pt x="14056" y="42491"/>
                  </a:lnTo>
                  <a:lnTo>
                    <a:pt x="4300" y="45319"/>
                  </a:lnTo>
                  <a:cubicBezTo>
                    <a:pt x="2886" y="45744"/>
                    <a:pt x="2108" y="47157"/>
                    <a:pt x="2461" y="48572"/>
                  </a:cubicBezTo>
                  <a:cubicBezTo>
                    <a:pt x="2815" y="49703"/>
                    <a:pt x="3876" y="50481"/>
                    <a:pt x="5007" y="50481"/>
                  </a:cubicBezTo>
                  <a:cubicBezTo>
                    <a:pt x="5219" y="50481"/>
                    <a:pt x="5502" y="50481"/>
                    <a:pt x="5714" y="50410"/>
                  </a:cubicBezTo>
                  <a:lnTo>
                    <a:pt x="20349" y="46168"/>
                  </a:lnTo>
                  <a:lnTo>
                    <a:pt x="32015" y="52884"/>
                  </a:lnTo>
                  <a:lnTo>
                    <a:pt x="4017" y="60944"/>
                  </a:lnTo>
                  <a:cubicBezTo>
                    <a:pt x="3593" y="61086"/>
                    <a:pt x="3239" y="61298"/>
                    <a:pt x="2956" y="61581"/>
                  </a:cubicBezTo>
                  <a:cubicBezTo>
                    <a:pt x="2532" y="61934"/>
                    <a:pt x="2108" y="62358"/>
                    <a:pt x="1967" y="62994"/>
                  </a:cubicBezTo>
                  <a:cubicBezTo>
                    <a:pt x="1542" y="64409"/>
                    <a:pt x="2391" y="65893"/>
                    <a:pt x="3805" y="66247"/>
                  </a:cubicBezTo>
                  <a:lnTo>
                    <a:pt x="31803" y="74307"/>
                  </a:lnTo>
                  <a:lnTo>
                    <a:pt x="20137" y="81024"/>
                  </a:lnTo>
                  <a:lnTo>
                    <a:pt x="5502" y="76781"/>
                  </a:lnTo>
                  <a:cubicBezTo>
                    <a:pt x="4088" y="76357"/>
                    <a:pt x="2603" y="77205"/>
                    <a:pt x="2250" y="78620"/>
                  </a:cubicBezTo>
                  <a:cubicBezTo>
                    <a:pt x="1825" y="80034"/>
                    <a:pt x="2674" y="81518"/>
                    <a:pt x="4088" y="81872"/>
                  </a:cubicBezTo>
                  <a:lnTo>
                    <a:pt x="13845" y="84700"/>
                  </a:lnTo>
                  <a:lnTo>
                    <a:pt x="1330" y="91911"/>
                  </a:lnTo>
                  <a:cubicBezTo>
                    <a:pt x="58" y="92618"/>
                    <a:pt x="-366" y="94245"/>
                    <a:pt x="340" y="95517"/>
                  </a:cubicBezTo>
                  <a:cubicBezTo>
                    <a:pt x="835" y="96366"/>
                    <a:pt x="1684" y="96861"/>
                    <a:pt x="2603" y="96861"/>
                  </a:cubicBezTo>
                  <a:cubicBezTo>
                    <a:pt x="3027" y="96861"/>
                    <a:pt x="3522" y="96719"/>
                    <a:pt x="3946" y="96507"/>
                  </a:cubicBezTo>
                  <a:lnTo>
                    <a:pt x="16461" y="89295"/>
                  </a:lnTo>
                  <a:lnTo>
                    <a:pt x="13986" y="99123"/>
                  </a:lnTo>
                  <a:cubicBezTo>
                    <a:pt x="13632" y="100537"/>
                    <a:pt x="14481" y="101951"/>
                    <a:pt x="15895" y="102305"/>
                  </a:cubicBezTo>
                  <a:cubicBezTo>
                    <a:pt x="16107" y="102305"/>
                    <a:pt x="16319" y="102375"/>
                    <a:pt x="16531" y="102375"/>
                  </a:cubicBezTo>
                  <a:cubicBezTo>
                    <a:pt x="17733" y="102375"/>
                    <a:pt x="18793" y="101597"/>
                    <a:pt x="19076" y="100396"/>
                  </a:cubicBezTo>
                  <a:lnTo>
                    <a:pt x="22753" y="85619"/>
                  </a:lnTo>
                  <a:lnTo>
                    <a:pt x="34418" y="78902"/>
                  </a:lnTo>
                  <a:lnTo>
                    <a:pt x="27419" y="107183"/>
                  </a:lnTo>
                  <a:cubicBezTo>
                    <a:pt x="27348" y="107607"/>
                    <a:pt x="27348" y="108031"/>
                    <a:pt x="27419" y="108456"/>
                  </a:cubicBezTo>
                  <a:cubicBezTo>
                    <a:pt x="27419" y="109021"/>
                    <a:pt x="27702" y="109587"/>
                    <a:pt x="28126" y="110011"/>
                  </a:cubicBezTo>
                  <a:cubicBezTo>
                    <a:pt x="28621" y="110577"/>
                    <a:pt x="29328" y="110788"/>
                    <a:pt x="30035" y="110788"/>
                  </a:cubicBezTo>
                  <a:cubicBezTo>
                    <a:pt x="30742" y="110788"/>
                    <a:pt x="31378" y="110577"/>
                    <a:pt x="31873" y="110082"/>
                  </a:cubicBezTo>
                  <a:lnTo>
                    <a:pt x="52801" y="89861"/>
                  </a:lnTo>
                  <a:lnTo>
                    <a:pt x="52801" y="103365"/>
                  </a:lnTo>
                  <a:lnTo>
                    <a:pt x="41842" y="113970"/>
                  </a:lnTo>
                  <a:cubicBezTo>
                    <a:pt x="40782" y="114960"/>
                    <a:pt x="40782" y="116657"/>
                    <a:pt x="41842" y="117717"/>
                  </a:cubicBezTo>
                  <a:cubicBezTo>
                    <a:pt x="42337" y="118283"/>
                    <a:pt x="43044" y="118495"/>
                    <a:pt x="43751" y="118495"/>
                  </a:cubicBezTo>
                  <a:cubicBezTo>
                    <a:pt x="44458" y="118495"/>
                    <a:pt x="45094" y="118283"/>
                    <a:pt x="45589" y="117788"/>
                  </a:cubicBezTo>
                  <a:lnTo>
                    <a:pt x="52871" y="110718"/>
                  </a:lnTo>
                  <a:lnTo>
                    <a:pt x="52871" y="125141"/>
                  </a:lnTo>
                  <a:cubicBezTo>
                    <a:pt x="52871" y="126625"/>
                    <a:pt x="54074" y="127757"/>
                    <a:pt x="55487" y="127757"/>
                  </a:cubicBezTo>
                  <a:cubicBezTo>
                    <a:pt x="56901" y="127757"/>
                    <a:pt x="58103" y="126555"/>
                    <a:pt x="58103" y="125141"/>
                  </a:cubicBezTo>
                  <a:lnTo>
                    <a:pt x="58103" y="110718"/>
                  </a:lnTo>
                  <a:lnTo>
                    <a:pt x="65386" y="117788"/>
                  </a:lnTo>
                  <a:cubicBezTo>
                    <a:pt x="66446" y="118778"/>
                    <a:pt x="68143" y="118778"/>
                    <a:pt x="69133" y="117788"/>
                  </a:cubicBezTo>
                  <a:cubicBezTo>
                    <a:pt x="70122" y="116727"/>
                    <a:pt x="70122" y="115031"/>
                    <a:pt x="69133" y="114041"/>
                  </a:cubicBezTo>
                  <a:lnTo>
                    <a:pt x="58174" y="103436"/>
                  </a:lnTo>
                  <a:lnTo>
                    <a:pt x="58174" y="89932"/>
                  </a:lnTo>
                  <a:lnTo>
                    <a:pt x="79102" y="110152"/>
                  </a:lnTo>
                  <a:cubicBezTo>
                    <a:pt x="79102" y="110152"/>
                    <a:pt x="79808" y="110647"/>
                    <a:pt x="80162" y="110788"/>
                  </a:cubicBezTo>
                  <a:cubicBezTo>
                    <a:pt x="80516" y="110930"/>
                    <a:pt x="80869" y="111001"/>
                    <a:pt x="81222" y="111001"/>
                  </a:cubicBezTo>
                  <a:cubicBezTo>
                    <a:pt x="81435" y="111001"/>
                    <a:pt x="81647" y="111001"/>
                    <a:pt x="81859" y="110930"/>
                  </a:cubicBezTo>
                  <a:cubicBezTo>
                    <a:pt x="83273" y="110577"/>
                    <a:pt x="84121" y="109162"/>
                    <a:pt x="83768" y="107748"/>
                  </a:cubicBezTo>
                  <a:lnTo>
                    <a:pt x="76768" y="79468"/>
                  </a:lnTo>
                  <a:lnTo>
                    <a:pt x="88434" y="86185"/>
                  </a:lnTo>
                  <a:lnTo>
                    <a:pt x="92111" y="100961"/>
                  </a:lnTo>
                  <a:cubicBezTo>
                    <a:pt x="92393" y="102163"/>
                    <a:pt x="93454" y="102941"/>
                    <a:pt x="94656" y="102941"/>
                  </a:cubicBezTo>
                  <a:cubicBezTo>
                    <a:pt x="94868" y="102941"/>
                    <a:pt x="95080" y="102941"/>
                    <a:pt x="95292" y="102870"/>
                  </a:cubicBezTo>
                  <a:cubicBezTo>
                    <a:pt x="96706" y="102516"/>
                    <a:pt x="97554" y="101102"/>
                    <a:pt x="97201" y="99688"/>
                  </a:cubicBezTo>
                  <a:lnTo>
                    <a:pt x="94727" y="89861"/>
                  </a:lnTo>
                  <a:lnTo>
                    <a:pt x="107240" y="97072"/>
                  </a:lnTo>
                  <a:cubicBezTo>
                    <a:pt x="107665" y="97285"/>
                    <a:pt x="108089" y="97426"/>
                    <a:pt x="108584" y="97426"/>
                  </a:cubicBezTo>
                  <a:cubicBezTo>
                    <a:pt x="109503" y="97426"/>
                    <a:pt x="110351" y="96931"/>
                    <a:pt x="110846" y="96083"/>
                  </a:cubicBezTo>
                  <a:cubicBezTo>
                    <a:pt x="111553" y="94810"/>
                    <a:pt x="111129" y="93184"/>
                    <a:pt x="109856" y="92477"/>
                  </a:cubicBezTo>
                  <a:close/>
                  <a:moveTo>
                    <a:pt x="97413" y="63914"/>
                  </a:moveTo>
                  <a:lnTo>
                    <a:pt x="72880" y="70984"/>
                  </a:lnTo>
                  <a:lnTo>
                    <a:pt x="61709" y="64550"/>
                  </a:lnTo>
                  <a:lnTo>
                    <a:pt x="62063" y="63914"/>
                  </a:lnTo>
                  <a:lnTo>
                    <a:pt x="61780" y="63489"/>
                  </a:lnTo>
                  <a:lnTo>
                    <a:pt x="73021" y="56985"/>
                  </a:lnTo>
                  <a:lnTo>
                    <a:pt x="97272" y="63984"/>
                  </a:lnTo>
                  <a:close/>
                  <a:moveTo>
                    <a:pt x="76627" y="27574"/>
                  </a:moveTo>
                  <a:lnTo>
                    <a:pt x="70476" y="52319"/>
                  </a:lnTo>
                  <a:lnTo>
                    <a:pt x="59235" y="58823"/>
                  </a:lnTo>
                  <a:lnTo>
                    <a:pt x="58952" y="58399"/>
                  </a:lnTo>
                  <a:lnTo>
                    <a:pt x="58457" y="58399"/>
                  </a:lnTo>
                  <a:lnTo>
                    <a:pt x="58457" y="45107"/>
                  </a:lnTo>
                  <a:lnTo>
                    <a:pt x="76627" y="27574"/>
                  </a:lnTo>
                  <a:close/>
                  <a:moveTo>
                    <a:pt x="34772" y="27361"/>
                  </a:moveTo>
                  <a:lnTo>
                    <a:pt x="53154" y="45037"/>
                  </a:lnTo>
                  <a:lnTo>
                    <a:pt x="53154" y="58328"/>
                  </a:lnTo>
                  <a:lnTo>
                    <a:pt x="52659" y="58328"/>
                  </a:lnTo>
                  <a:lnTo>
                    <a:pt x="52518" y="58541"/>
                  </a:lnTo>
                  <a:lnTo>
                    <a:pt x="40923" y="51824"/>
                  </a:lnTo>
                  <a:lnTo>
                    <a:pt x="34843" y="27290"/>
                  </a:lnTo>
                  <a:close/>
                  <a:moveTo>
                    <a:pt x="13703" y="63489"/>
                  </a:moveTo>
                  <a:lnTo>
                    <a:pt x="38236" y="56419"/>
                  </a:lnTo>
                  <a:lnTo>
                    <a:pt x="49831" y="63136"/>
                  </a:lnTo>
                  <a:lnTo>
                    <a:pt x="49478" y="63772"/>
                  </a:lnTo>
                  <a:lnTo>
                    <a:pt x="49478" y="63772"/>
                  </a:lnTo>
                  <a:cubicBezTo>
                    <a:pt x="49478" y="63772"/>
                    <a:pt x="37953" y="70418"/>
                    <a:pt x="37953" y="70418"/>
                  </a:cubicBezTo>
                  <a:lnTo>
                    <a:pt x="13703" y="63419"/>
                  </a:lnTo>
                  <a:close/>
                  <a:moveTo>
                    <a:pt x="34489" y="99830"/>
                  </a:moveTo>
                  <a:lnTo>
                    <a:pt x="40640" y="75084"/>
                  </a:lnTo>
                  <a:lnTo>
                    <a:pt x="52164" y="68439"/>
                  </a:lnTo>
                  <a:lnTo>
                    <a:pt x="52659" y="69287"/>
                  </a:lnTo>
                  <a:lnTo>
                    <a:pt x="52659" y="69287"/>
                  </a:lnTo>
                  <a:lnTo>
                    <a:pt x="52659" y="82296"/>
                  </a:lnTo>
                  <a:lnTo>
                    <a:pt x="34489" y="99830"/>
                  </a:lnTo>
                  <a:close/>
                  <a:moveTo>
                    <a:pt x="76344" y="100042"/>
                  </a:moveTo>
                  <a:lnTo>
                    <a:pt x="57962" y="82367"/>
                  </a:lnTo>
                  <a:lnTo>
                    <a:pt x="57962" y="69358"/>
                  </a:lnTo>
                  <a:lnTo>
                    <a:pt x="58952" y="69358"/>
                  </a:lnTo>
                  <a:lnTo>
                    <a:pt x="59093" y="69146"/>
                  </a:lnTo>
                  <a:lnTo>
                    <a:pt x="70264" y="75579"/>
                  </a:lnTo>
                  <a:lnTo>
                    <a:pt x="76344" y="1001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8579004" y="1971670"/>
              <a:ext cx="441419" cy="506233"/>
            </a:xfrm>
            <a:custGeom>
              <a:avLst/>
              <a:gdLst/>
              <a:ahLst/>
              <a:cxnLst/>
              <a:rect l="l" t="t" r="r" b="b"/>
              <a:pathLst>
                <a:path w="111399" h="127756" extrusionOk="0">
                  <a:moveTo>
                    <a:pt x="109856" y="92265"/>
                  </a:moveTo>
                  <a:lnTo>
                    <a:pt x="97343" y="85053"/>
                  </a:lnTo>
                  <a:lnTo>
                    <a:pt x="107099" y="82225"/>
                  </a:lnTo>
                  <a:cubicBezTo>
                    <a:pt x="108513" y="81801"/>
                    <a:pt x="109291" y="80387"/>
                    <a:pt x="108937" y="78973"/>
                  </a:cubicBezTo>
                  <a:cubicBezTo>
                    <a:pt x="108513" y="77559"/>
                    <a:pt x="107099" y="76781"/>
                    <a:pt x="105685" y="77135"/>
                  </a:cubicBezTo>
                  <a:lnTo>
                    <a:pt x="91050" y="81377"/>
                  </a:lnTo>
                  <a:lnTo>
                    <a:pt x="79385" y="74660"/>
                  </a:lnTo>
                  <a:lnTo>
                    <a:pt x="107382" y="66600"/>
                  </a:lnTo>
                  <a:cubicBezTo>
                    <a:pt x="107806" y="66459"/>
                    <a:pt x="108159" y="66247"/>
                    <a:pt x="108443" y="66035"/>
                  </a:cubicBezTo>
                  <a:cubicBezTo>
                    <a:pt x="108937" y="65681"/>
                    <a:pt x="109291" y="65186"/>
                    <a:pt x="109432" y="64620"/>
                  </a:cubicBezTo>
                  <a:cubicBezTo>
                    <a:pt x="109856" y="63207"/>
                    <a:pt x="109008" y="61722"/>
                    <a:pt x="107594" y="61368"/>
                  </a:cubicBezTo>
                  <a:lnTo>
                    <a:pt x="79597" y="53308"/>
                  </a:lnTo>
                  <a:lnTo>
                    <a:pt x="91262" y="46592"/>
                  </a:lnTo>
                  <a:lnTo>
                    <a:pt x="105897" y="50834"/>
                  </a:lnTo>
                  <a:cubicBezTo>
                    <a:pt x="105897" y="50834"/>
                    <a:pt x="106392" y="50904"/>
                    <a:pt x="106604" y="50904"/>
                  </a:cubicBezTo>
                  <a:cubicBezTo>
                    <a:pt x="107736" y="50904"/>
                    <a:pt x="108796" y="50127"/>
                    <a:pt x="109149" y="48996"/>
                  </a:cubicBezTo>
                  <a:cubicBezTo>
                    <a:pt x="109574" y="47582"/>
                    <a:pt x="108726" y="46097"/>
                    <a:pt x="107311" y="45743"/>
                  </a:cubicBezTo>
                  <a:lnTo>
                    <a:pt x="97554" y="42916"/>
                  </a:lnTo>
                  <a:lnTo>
                    <a:pt x="110069" y="35704"/>
                  </a:lnTo>
                  <a:cubicBezTo>
                    <a:pt x="111342" y="34997"/>
                    <a:pt x="111765" y="33371"/>
                    <a:pt x="111058" y="32098"/>
                  </a:cubicBezTo>
                  <a:cubicBezTo>
                    <a:pt x="110352" y="30826"/>
                    <a:pt x="108726" y="30401"/>
                    <a:pt x="107453" y="31108"/>
                  </a:cubicBezTo>
                  <a:lnTo>
                    <a:pt x="94938" y="38320"/>
                  </a:lnTo>
                  <a:lnTo>
                    <a:pt x="97413" y="28492"/>
                  </a:lnTo>
                  <a:cubicBezTo>
                    <a:pt x="97767" y="27078"/>
                    <a:pt x="96918" y="25665"/>
                    <a:pt x="95505" y="25311"/>
                  </a:cubicBezTo>
                  <a:cubicBezTo>
                    <a:pt x="94090" y="24957"/>
                    <a:pt x="92676" y="25806"/>
                    <a:pt x="92322" y="27220"/>
                  </a:cubicBezTo>
                  <a:lnTo>
                    <a:pt x="88646" y="41996"/>
                  </a:lnTo>
                  <a:lnTo>
                    <a:pt x="76981" y="48713"/>
                  </a:lnTo>
                  <a:lnTo>
                    <a:pt x="83980" y="20432"/>
                  </a:lnTo>
                  <a:cubicBezTo>
                    <a:pt x="84051" y="20008"/>
                    <a:pt x="84051" y="19584"/>
                    <a:pt x="83980" y="19160"/>
                  </a:cubicBezTo>
                  <a:cubicBezTo>
                    <a:pt x="83980" y="18594"/>
                    <a:pt x="83697" y="18029"/>
                    <a:pt x="83273" y="17604"/>
                  </a:cubicBezTo>
                  <a:cubicBezTo>
                    <a:pt x="82284" y="16544"/>
                    <a:pt x="80586" y="16544"/>
                    <a:pt x="79526" y="17604"/>
                  </a:cubicBezTo>
                  <a:lnTo>
                    <a:pt x="58598" y="37825"/>
                  </a:lnTo>
                  <a:lnTo>
                    <a:pt x="58598" y="24321"/>
                  </a:lnTo>
                  <a:cubicBezTo>
                    <a:pt x="58598" y="24321"/>
                    <a:pt x="69557" y="13716"/>
                    <a:pt x="69557" y="13716"/>
                  </a:cubicBezTo>
                  <a:cubicBezTo>
                    <a:pt x="70618" y="12726"/>
                    <a:pt x="70618" y="11029"/>
                    <a:pt x="69557" y="9969"/>
                  </a:cubicBezTo>
                  <a:cubicBezTo>
                    <a:pt x="68567" y="8908"/>
                    <a:pt x="66870" y="8908"/>
                    <a:pt x="65810" y="9969"/>
                  </a:cubicBezTo>
                  <a:lnTo>
                    <a:pt x="58527" y="17039"/>
                  </a:lnTo>
                  <a:lnTo>
                    <a:pt x="58527" y="2616"/>
                  </a:lnTo>
                  <a:cubicBezTo>
                    <a:pt x="58527" y="1131"/>
                    <a:pt x="57326" y="0"/>
                    <a:pt x="55911" y="0"/>
                  </a:cubicBezTo>
                  <a:cubicBezTo>
                    <a:pt x="54498" y="0"/>
                    <a:pt x="53295" y="1202"/>
                    <a:pt x="53295" y="2616"/>
                  </a:cubicBezTo>
                  <a:lnTo>
                    <a:pt x="53295" y="17039"/>
                  </a:lnTo>
                  <a:cubicBezTo>
                    <a:pt x="53295" y="17039"/>
                    <a:pt x="46014" y="9969"/>
                    <a:pt x="46014" y="9969"/>
                  </a:cubicBezTo>
                  <a:cubicBezTo>
                    <a:pt x="44953" y="8979"/>
                    <a:pt x="43256" y="8979"/>
                    <a:pt x="42266" y="9969"/>
                  </a:cubicBezTo>
                  <a:cubicBezTo>
                    <a:pt x="41277" y="11029"/>
                    <a:pt x="41277" y="12726"/>
                    <a:pt x="42266" y="13716"/>
                  </a:cubicBezTo>
                  <a:lnTo>
                    <a:pt x="53225" y="24321"/>
                  </a:lnTo>
                  <a:lnTo>
                    <a:pt x="53225" y="37825"/>
                  </a:lnTo>
                  <a:lnTo>
                    <a:pt x="32297" y="17604"/>
                  </a:lnTo>
                  <a:cubicBezTo>
                    <a:pt x="32297" y="17604"/>
                    <a:pt x="31591" y="17110"/>
                    <a:pt x="31237" y="16968"/>
                  </a:cubicBezTo>
                  <a:cubicBezTo>
                    <a:pt x="30742" y="16756"/>
                    <a:pt x="30106" y="16685"/>
                    <a:pt x="29540" y="16827"/>
                  </a:cubicBezTo>
                  <a:cubicBezTo>
                    <a:pt x="28126" y="17180"/>
                    <a:pt x="27278" y="18594"/>
                    <a:pt x="27631" y="20008"/>
                  </a:cubicBezTo>
                  <a:lnTo>
                    <a:pt x="34630" y="48288"/>
                  </a:lnTo>
                  <a:lnTo>
                    <a:pt x="22965" y="41572"/>
                  </a:lnTo>
                  <a:lnTo>
                    <a:pt x="19289" y="26796"/>
                  </a:lnTo>
                  <a:cubicBezTo>
                    <a:pt x="18935" y="25381"/>
                    <a:pt x="17521" y="24533"/>
                    <a:pt x="16107" y="24886"/>
                  </a:cubicBezTo>
                  <a:cubicBezTo>
                    <a:pt x="14693" y="25240"/>
                    <a:pt x="13845" y="26654"/>
                    <a:pt x="14198" y="28068"/>
                  </a:cubicBezTo>
                  <a:lnTo>
                    <a:pt x="16673" y="37896"/>
                  </a:lnTo>
                  <a:lnTo>
                    <a:pt x="4159" y="30684"/>
                  </a:lnTo>
                  <a:cubicBezTo>
                    <a:pt x="2886" y="29977"/>
                    <a:pt x="1260" y="30401"/>
                    <a:pt x="553" y="31674"/>
                  </a:cubicBezTo>
                  <a:cubicBezTo>
                    <a:pt x="-154" y="32946"/>
                    <a:pt x="270" y="34572"/>
                    <a:pt x="1543" y="35280"/>
                  </a:cubicBezTo>
                  <a:lnTo>
                    <a:pt x="14057" y="42491"/>
                  </a:lnTo>
                  <a:lnTo>
                    <a:pt x="4300" y="45319"/>
                  </a:lnTo>
                  <a:cubicBezTo>
                    <a:pt x="2886" y="45743"/>
                    <a:pt x="2108" y="47157"/>
                    <a:pt x="2462" y="48572"/>
                  </a:cubicBezTo>
                  <a:cubicBezTo>
                    <a:pt x="2815" y="49703"/>
                    <a:pt x="3875" y="50480"/>
                    <a:pt x="5007" y="50480"/>
                  </a:cubicBezTo>
                  <a:cubicBezTo>
                    <a:pt x="5219" y="50480"/>
                    <a:pt x="5501" y="50480"/>
                    <a:pt x="5714" y="50410"/>
                  </a:cubicBezTo>
                  <a:lnTo>
                    <a:pt x="20349" y="46168"/>
                  </a:lnTo>
                  <a:lnTo>
                    <a:pt x="32014" y="52884"/>
                  </a:lnTo>
                  <a:lnTo>
                    <a:pt x="4017" y="60944"/>
                  </a:lnTo>
                  <a:cubicBezTo>
                    <a:pt x="3593" y="61085"/>
                    <a:pt x="3239" y="61298"/>
                    <a:pt x="2956" y="61580"/>
                  </a:cubicBezTo>
                  <a:cubicBezTo>
                    <a:pt x="2533" y="61934"/>
                    <a:pt x="2108" y="62358"/>
                    <a:pt x="1966" y="62994"/>
                  </a:cubicBezTo>
                  <a:cubicBezTo>
                    <a:pt x="1543" y="64409"/>
                    <a:pt x="2391" y="65893"/>
                    <a:pt x="3805" y="66247"/>
                  </a:cubicBezTo>
                  <a:lnTo>
                    <a:pt x="31803" y="74307"/>
                  </a:lnTo>
                  <a:lnTo>
                    <a:pt x="20137" y="81023"/>
                  </a:lnTo>
                  <a:lnTo>
                    <a:pt x="5501" y="76781"/>
                  </a:lnTo>
                  <a:cubicBezTo>
                    <a:pt x="4088" y="76357"/>
                    <a:pt x="2603" y="77205"/>
                    <a:pt x="2249" y="78620"/>
                  </a:cubicBezTo>
                  <a:cubicBezTo>
                    <a:pt x="1826" y="80034"/>
                    <a:pt x="2674" y="81518"/>
                    <a:pt x="4088" y="81871"/>
                  </a:cubicBezTo>
                  <a:lnTo>
                    <a:pt x="13845" y="84700"/>
                  </a:lnTo>
                  <a:lnTo>
                    <a:pt x="1330" y="91911"/>
                  </a:lnTo>
                  <a:cubicBezTo>
                    <a:pt x="58" y="92618"/>
                    <a:pt x="-366" y="94244"/>
                    <a:pt x="340" y="95517"/>
                  </a:cubicBezTo>
                  <a:cubicBezTo>
                    <a:pt x="836" y="96366"/>
                    <a:pt x="1684" y="96860"/>
                    <a:pt x="2603" y="96860"/>
                  </a:cubicBezTo>
                  <a:cubicBezTo>
                    <a:pt x="3027" y="96860"/>
                    <a:pt x="3522" y="96719"/>
                    <a:pt x="3946" y="96507"/>
                  </a:cubicBezTo>
                  <a:lnTo>
                    <a:pt x="16460" y="89295"/>
                  </a:lnTo>
                  <a:lnTo>
                    <a:pt x="13986" y="99123"/>
                  </a:lnTo>
                  <a:cubicBezTo>
                    <a:pt x="13632" y="100537"/>
                    <a:pt x="14481" y="101951"/>
                    <a:pt x="15895" y="102304"/>
                  </a:cubicBezTo>
                  <a:cubicBezTo>
                    <a:pt x="16107" y="102304"/>
                    <a:pt x="16319" y="102375"/>
                    <a:pt x="16531" y="102375"/>
                  </a:cubicBezTo>
                  <a:cubicBezTo>
                    <a:pt x="17733" y="102375"/>
                    <a:pt x="18793" y="101597"/>
                    <a:pt x="19076" y="100395"/>
                  </a:cubicBezTo>
                  <a:lnTo>
                    <a:pt x="22753" y="85619"/>
                  </a:lnTo>
                  <a:lnTo>
                    <a:pt x="34419" y="78902"/>
                  </a:lnTo>
                  <a:lnTo>
                    <a:pt x="27419" y="107183"/>
                  </a:lnTo>
                  <a:cubicBezTo>
                    <a:pt x="27349" y="107607"/>
                    <a:pt x="27349" y="108031"/>
                    <a:pt x="27419" y="108455"/>
                  </a:cubicBezTo>
                  <a:cubicBezTo>
                    <a:pt x="27419" y="109021"/>
                    <a:pt x="27702" y="109587"/>
                    <a:pt x="28126" y="110011"/>
                  </a:cubicBezTo>
                  <a:cubicBezTo>
                    <a:pt x="28621" y="110576"/>
                    <a:pt x="29328" y="110788"/>
                    <a:pt x="30035" y="110788"/>
                  </a:cubicBezTo>
                  <a:cubicBezTo>
                    <a:pt x="30742" y="110788"/>
                    <a:pt x="31378" y="110576"/>
                    <a:pt x="31874" y="110082"/>
                  </a:cubicBezTo>
                  <a:lnTo>
                    <a:pt x="52801" y="89861"/>
                  </a:lnTo>
                  <a:lnTo>
                    <a:pt x="52801" y="103365"/>
                  </a:lnTo>
                  <a:lnTo>
                    <a:pt x="41842" y="113970"/>
                  </a:lnTo>
                  <a:cubicBezTo>
                    <a:pt x="40782" y="114960"/>
                    <a:pt x="40782" y="116657"/>
                    <a:pt x="41842" y="117717"/>
                  </a:cubicBezTo>
                  <a:cubicBezTo>
                    <a:pt x="42337" y="118283"/>
                    <a:pt x="43044" y="118495"/>
                    <a:pt x="43751" y="118495"/>
                  </a:cubicBezTo>
                  <a:cubicBezTo>
                    <a:pt x="44458" y="118495"/>
                    <a:pt x="45095" y="118283"/>
                    <a:pt x="45589" y="117788"/>
                  </a:cubicBezTo>
                  <a:lnTo>
                    <a:pt x="52872" y="110718"/>
                  </a:lnTo>
                  <a:lnTo>
                    <a:pt x="52872" y="125140"/>
                  </a:lnTo>
                  <a:cubicBezTo>
                    <a:pt x="52872" y="126625"/>
                    <a:pt x="54073" y="127757"/>
                    <a:pt x="55488" y="127757"/>
                  </a:cubicBezTo>
                  <a:cubicBezTo>
                    <a:pt x="56901" y="127757"/>
                    <a:pt x="58103" y="126555"/>
                    <a:pt x="58103" y="125140"/>
                  </a:cubicBezTo>
                  <a:lnTo>
                    <a:pt x="58103" y="110718"/>
                  </a:lnTo>
                  <a:lnTo>
                    <a:pt x="65386" y="117788"/>
                  </a:lnTo>
                  <a:cubicBezTo>
                    <a:pt x="66446" y="118778"/>
                    <a:pt x="68143" y="118778"/>
                    <a:pt x="69132" y="117788"/>
                  </a:cubicBezTo>
                  <a:cubicBezTo>
                    <a:pt x="70122" y="116727"/>
                    <a:pt x="70122" y="115030"/>
                    <a:pt x="69132" y="114041"/>
                  </a:cubicBezTo>
                  <a:lnTo>
                    <a:pt x="58174" y="103436"/>
                  </a:lnTo>
                  <a:lnTo>
                    <a:pt x="58174" y="89932"/>
                  </a:lnTo>
                  <a:lnTo>
                    <a:pt x="79101" y="110152"/>
                  </a:lnTo>
                  <a:cubicBezTo>
                    <a:pt x="79101" y="110152"/>
                    <a:pt x="79808" y="110647"/>
                    <a:pt x="80162" y="110788"/>
                  </a:cubicBezTo>
                  <a:cubicBezTo>
                    <a:pt x="80516" y="110930"/>
                    <a:pt x="80869" y="111000"/>
                    <a:pt x="81223" y="111000"/>
                  </a:cubicBezTo>
                  <a:cubicBezTo>
                    <a:pt x="81435" y="111000"/>
                    <a:pt x="81647" y="111000"/>
                    <a:pt x="81859" y="110930"/>
                  </a:cubicBezTo>
                  <a:cubicBezTo>
                    <a:pt x="83273" y="110576"/>
                    <a:pt x="84121" y="109162"/>
                    <a:pt x="83768" y="107748"/>
                  </a:cubicBezTo>
                  <a:lnTo>
                    <a:pt x="76769" y="79468"/>
                  </a:lnTo>
                  <a:lnTo>
                    <a:pt x="88434" y="86185"/>
                  </a:lnTo>
                  <a:lnTo>
                    <a:pt x="92110" y="100961"/>
                  </a:lnTo>
                  <a:cubicBezTo>
                    <a:pt x="92393" y="102163"/>
                    <a:pt x="93454" y="102941"/>
                    <a:pt x="94656" y="102941"/>
                  </a:cubicBezTo>
                  <a:cubicBezTo>
                    <a:pt x="94868" y="102941"/>
                    <a:pt x="95080" y="102941"/>
                    <a:pt x="95292" y="102870"/>
                  </a:cubicBezTo>
                  <a:cubicBezTo>
                    <a:pt x="96706" y="102516"/>
                    <a:pt x="97554" y="101102"/>
                    <a:pt x="97201" y="99688"/>
                  </a:cubicBezTo>
                  <a:lnTo>
                    <a:pt x="94726" y="89861"/>
                  </a:lnTo>
                  <a:lnTo>
                    <a:pt x="107240" y="97072"/>
                  </a:lnTo>
                  <a:cubicBezTo>
                    <a:pt x="107665" y="97285"/>
                    <a:pt x="108089" y="97426"/>
                    <a:pt x="108584" y="97426"/>
                  </a:cubicBezTo>
                  <a:cubicBezTo>
                    <a:pt x="109503" y="97426"/>
                    <a:pt x="110352" y="96931"/>
                    <a:pt x="110846" y="96082"/>
                  </a:cubicBezTo>
                  <a:cubicBezTo>
                    <a:pt x="111553" y="94810"/>
                    <a:pt x="111129" y="93184"/>
                    <a:pt x="109856" y="92477"/>
                  </a:cubicBezTo>
                  <a:close/>
                  <a:moveTo>
                    <a:pt x="97413" y="63914"/>
                  </a:moveTo>
                  <a:lnTo>
                    <a:pt x="72880" y="70984"/>
                  </a:lnTo>
                  <a:lnTo>
                    <a:pt x="61709" y="64550"/>
                  </a:lnTo>
                  <a:lnTo>
                    <a:pt x="62062" y="63914"/>
                  </a:lnTo>
                  <a:lnTo>
                    <a:pt x="61780" y="63489"/>
                  </a:lnTo>
                  <a:lnTo>
                    <a:pt x="73021" y="56985"/>
                  </a:lnTo>
                  <a:lnTo>
                    <a:pt x="97272" y="63984"/>
                  </a:lnTo>
                  <a:close/>
                  <a:moveTo>
                    <a:pt x="76627" y="27573"/>
                  </a:moveTo>
                  <a:lnTo>
                    <a:pt x="70476" y="52319"/>
                  </a:lnTo>
                  <a:lnTo>
                    <a:pt x="59235" y="58823"/>
                  </a:lnTo>
                  <a:lnTo>
                    <a:pt x="58952" y="58399"/>
                  </a:lnTo>
                  <a:lnTo>
                    <a:pt x="58457" y="58399"/>
                  </a:lnTo>
                  <a:lnTo>
                    <a:pt x="58457" y="45107"/>
                  </a:lnTo>
                  <a:lnTo>
                    <a:pt x="76627" y="27573"/>
                  </a:lnTo>
                  <a:close/>
                  <a:moveTo>
                    <a:pt x="34772" y="27361"/>
                  </a:moveTo>
                  <a:lnTo>
                    <a:pt x="53155" y="45037"/>
                  </a:lnTo>
                  <a:lnTo>
                    <a:pt x="53155" y="58328"/>
                  </a:lnTo>
                  <a:lnTo>
                    <a:pt x="52659" y="58328"/>
                  </a:lnTo>
                  <a:lnTo>
                    <a:pt x="52518" y="58540"/>
                  </a:lnTo>
                  <a:lnTo>
                    <a:pt x="40923" y="51824"/>
                  </a:lnTo>
                  <a:lnTo>
                    <a:pt x="34843" y="27290"/>
                  </a:lnTo>
                  <a:close/>
                  <a:moveTo>
                    <a:pt x="13703" y="63489"/>
                  </a:moveTo>
                  <a:lnTo>
                    <a:pt x="38236" y="56419"/>
                  </a:lnTo>
                  <a:lnTo>
                    <a:pt x="49831" y="63136"/>
                  </a:lnTo>
                  <a:lnTo>
                    <a:pt x="49478" y="63772"/>
                  </a:lnTo>
                  <a:lnTo>
                    <a:pt x="49478" y="63772"/>
                  </a:lnTo>
                  <a:cubicBezTo>
                    <a:pt x="49478" y="63772"/>
                    <a:pt x="37954" y="70418"/>
                    <a:pt x="37954" y="70418"/>
                  </a:cubicBezTo>
                  <a:lnTo>
                    <a:pt x="13703" y="63419"/>
                  </a:lnTo>
                  <a:close/>
                  <a:moveTo>
                    <a:pt x="34490" y="99830"/>
                  </a:moveTo>
                  <a:lnTo>
                    <a:pt x="40640" y="75084"/>
                  </a:lnTo>
                  <a:lnTo>
                    <a:pt x="52165" y="68439"/>
                  </a:lnTo>
                  <a:lnTo>
                    <a:pt x="52659" y="69287"/>
                  </a:lnTo>
                  <a:lnTo>
                    <a:pt x="52659" y="69287"/>
                  </a:lnTo>
                  <a:lnTo>
                    <a:pt x="52659" y="82296"/>
                  </a:lnTo>
                  <a:lnTo>
                    <a:pt x="34490" y="99830"/>
                  </a:lnTo>
                  <a:close/>
                  <a:moveTo>
                    <a:pt x="76344" y="100042"/>
                  </a:moveTo>
                  <a:lnTo>
                    <a:pt x="57962" y="82366"/>
                  </a:lnTo>
                  <a:lnTo>
                    <a:pt x="57962" y="69358"/>
                  </a:lnTo>
                  <a:lnTo>
                    <a:pt x="58952" y="69358"/>
                  </a:lnTo>
                  <a:lnTo>
                    <a:pt x="59093" y="69145"/>
                  </a:lnTo>
                  <a:lnTo>
                    <a:pt x="70264" y="75579"/>
                  </a:lnTo>
                  <a:lnTo>
                    <a:pt x="76344" y="1001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9290" y="2393212"/>
              <a:ext cx="311360" cy="357078"/>
            </a:xfrm>
            <a:custGeom>
              <a:avLst/>
              <a:gdLst/>
              <a:ahLst/>
              <a:cxnLst/>
              <a:rect l="l" t="t" r="r" b="b"/>
              <a:pathLst>
                <a:path w="111399" h="127756" extrusionOk="0">
                  <a:moveTo>
                    <a:pt x="109856" y="92265"/>
                  </a:moveTo>
                  <a:lnTo>
                    <a:pt x="97343" y="85053"/>
                  </a:lnTo>
                  <a:lnTo>
                    <a:pt x="107099" y="82225"/>
                  </a:lnTo>
                  <a:cubicBezTo>
                    <a:pt x="108513" y="81801"/>
                    <a:pt x="109291" y="80387"/>
                    <a:pt x="108937" y="78973"/>
                  </a:cubicBezTo>
                  <a:cubicBezTo>
                    <a:pt x="108513" y="77559"/>
                    <a:pt x="107099" y="76781"/>
                    <a:pt x="105685" y="77135"/>
                  </a:cubicBezTo>
                  <a:lnTo>
                    <a:pt x="91050" y="81377"/>
                  </a:lnTo>
                  <a:lnTo>
                    <a:pt x="79385" y="74660"/>
                  </a:lnTo>
                  <a:lnTo>
                    <a:pt x="107382" y="66600"/>
                  </a:lnTo>
                  <a:cubicBezTo>
                    <a:pt x="107806" y="66459"/>
                    <a:pt x="108159" y="66247"/>
                    <a:pt x="108443" y="66035"/>
                  </a:cubicBezTo>
                  <a:cubicBezTo>
                    <a:pt x="108937" y="65681"/>
                    <a:pt x="109291" y="65186"/>
                    <a:pt x="109432" y="64620"/>
                  </a:cubicBezTo>
                  <a:cubicBezTo>
                    <a:pt x="109856" y="63207"/>
                    <a:pt x="109008" y="61722"/>
                    <a:pt x="107594" y="61368"/>
                  </a:cubicBezTo>
                  <a:lnTo>
                    <a:pt x="79597" y="53308"/>
                  </a:lnTo>
                  <a:lnTo>
                    <a:pt x="91262" y="46592"/>
                  </a:lnTo>
                  <a:lnTo>
                    <a:pt x="105897" y="50834"/>
                  </a:lnTo>
                  <a:cubicBezTo>
                    <a:pt x="105897" y="50834"/>
                    <a:pt x="106392" y="50904"/>
                    <a:pt x="106604" y="50904"/>
                  </a:cubicBezTo>
                  <a:cubicBezTo>
                    <a:pt x="107736" y="50904"/>
                    <a:pt x="108796" y="50127"/>
                    <a:pt x="109149" y="48996"/>
                  </a:cubicBezTo>
                  <a:cubicBezTo>
                    <a:pt x="109574" y="47582"/>
                    <a:pt x="108726" y="46097"/>
                    <a:pt x="107311" y="45743"/>
                  </a:cubicBezTo>
                  <a:lnTo>
                    <a:pt x="97554" y="42916"/>
                  </a:lnTo>
                  <a:lnTo>
                    <a:pt x="110069" y="35704"/>
                  </a:lnTo>
                  <a:cubicBezTo>
                    <a:pt x="111342" y="34997"/>
                    <a:pt x="111765" y="33371"/>
                    <a:pt x="111058" y="32098"/>
                  </a:cubicBezTo>
                  <a:cubicBezTo>
                    <a:pt x="110352" y="30826"/>
                    <a:pt x="108726" y="30401"/>
                    <a:pt x="107453" y="31108"/>
                  </a:cubicBezTo>
                  <a:lnTo>
                    <a:pt x="94938" y="38320"/>
                  </a:lnTo>
                  <a:lnTo>
                    <a:pt x="97413" y="28492"/>
                  </a:lnTo>
                  <a:cubicBezTo>
                    <a:pt x="97767" y="27078"/>
                    <a:pt x="96918" y="25665"/>
                    <a:pt x="95505" y="25311"/>
                  </a:cubicBezTo>
                  <a:cubicBezTo>
                    <a:pt x="94090" y="24957"/>
                    <a:pt x="92676" y="25806"/>
                    <a:pt x="92322" y="27220"/>
                  </a:cubicBezTo>
                  <a:lnTo>
                    <a:pt x="88646" y="41996"/>
                  </a:lnTo>
                  <a:lnTo>
                    <a:pt x="76981" y="48713"/>
                  </a:lnTo>
                  <a:lnTo>
                    <a:pt x="83980" y="20432"/>
                  </a:lnTo>
                  <a:cubicBezTo>
                    <a:pt x="84051" y="20008"/>
                    <a:pt x="84051" y="19584"/>
                    <a:pt x="83980" y="19160"/>
                  </a:cubicBezTo>
                  <a:cubicBezTo>
                    <a:pt x="83980" y="18594"/>
                    <a:pt x="83697" y="18029"/>
                    <a:pt x="83273" y="17604"/>
                  </a:cubicBezTo>
                  <a:cubicBezTo>
                    <a:pt x="82284" y="16544"/>
                    <a:pt x="80586" y="16544"/>
                    <a:pt x="79526" y="17604"/>
                  </a:cubicBezTo>
                  <a:lnTo>
                    <a:pt x="58598" y="37825"/>
                  </a:lnTo>
                  <a:lnTo>
                    <a:pt x="58598" y="24321"/>
                  </a:lnTo>
                  <a:cubicBezTo>
                    <a:pt x="58598" y="24321"/>
                    <a:pt x="69557" y="13716"/>
                    <a:pt x="69557" y="13716"/>
                  </a:cubicBezTo>
                  <a:cubicBezTo>
                    <a:pt x="70618" y="12726"/>
                    <a:pt x="70618" y="11029"/>
                    <a:pt x="69557" y="9969"/>
                  </a:cubicBezTo>
                  <a:cubicBezTo>
                    <a:pt x="68567" y="8908"/>
                    <a:pt x="66870" y="8908"/>
                    <a:pt x="65810" y="9969"/>
                  </a:cubicBezTo>
                  <a:lnTo>
                    <a:pt x="58527" y="17039"/>
                  </a:lnTo>
                  <a:lnTo>
                    <a:pt x="58527" y="2616"/>
                  </a:lnTo>
                  <a:cubicBezTo>
                    <a:pt x="58527" y="1131"/>
                    <a:pt x="57326" y="0"/>
                    <a:pt x="55911" y="0"/>
                  </a:cubicBezTo>
                  <a:cubicBezTo>
                    <a:pt x="54498" y="0"/>
                    <a:pt x="53295" y="1202"/>
                    <a:pt x="53295" y="2616"/>
                  </a:cubicBezTo>
                  <a:lnTo>
                    <a:pt x="53295" y="17039"/>
                  </a:lnTo>
                  <a:cubicBezTo>
                    <a:pt x="53295" y="17039"/>
                    <a:pt x="46014" y="9969"/>
                    <a:pt x="46014" y="9969"/>
                  </a:cubicBezTo>
                  <a:cubicBezTo>
                    <a:pt x="44953" y="8979"/>
                    <a:pt x="43256" y="8979"/>
                    <a:pt x="42266" y="9969"/>
                  </a:cubicBezTo>
                  <a:cubicBezTo>
                    <a:pt x="41277" y="11029"/>
                    <a:pt x="41277" y="12726"/>
                    <a:pt x="42266" y="13716"/>
                  </a:cubicBezTo>
                  <a:lnTo>
                    <a:pt x="53225" y="24321"/>
                  </a:lnTo>
                  <a:lnTo>
                    <a:pt x="53225" y="37825"/>
                  </a:lnTo>
                  <a:lnTo>
                    <a:pt x="32297" y="17604"/>
                  </a:lnTo>
                  <a:cubicBezTo>
                    <a:pt x="32297" y="17604"/>
                    <a:pt x="31591" y="17110"/>
                    <a:pt x="31237" y="16968"/>
                  </a:cubicBezTo>
                  <a:cubicBezTo>
                    <a:pt x="30742" y="16756"/>
                    <a:pt x="30106" y="16685"/>
                    <a:pt x="29540" y="16827"/>
                  </a:cubicBezTo>
                  <a:cubicBezTo>
                    <a:pt x="28126" y="17180"/>
                    <a:pt x="27278" y="18594"/>
                    <a:pt x="27631" y="20008"/>
                  </a:cubicBezTo>
                  <a:lnTo>
                    <a:pt x="34630" y="48288"/>
                  </a:lnTo>
                  <a:lnTo>
                    <a:pt x="22965" y="41572"/>
                  </a:lnTo>
                  <a:lnTo>
                    <a:pt x="19289" y="26796"/>
                  </a:lnTo>
                  <a:cubicBezTo>
                    <a:pt x="18935" y="25381"/>
                    <a:pt x="17521" y="24533"/>
                    <a:pt x="16107" y="24886"/>
                  </a:cubicBezTo>
                  <a:cubicBezTo>
                    <a:pt x="14693" y="25240"/>
                    <a:pt x="13845" y="26654"/>
                    <a:pt x="14198" y="28068"/>
                  </a:cubicBezTo>
                  <a:lnTo>
                    <a:pt x="16673" y="37896"/>
                  </a:lnTo>
                  <a:lnTo>
                    <a:pt x="4159" y="30684"/>
                  </a:lnTo>
                  <a:cubicBezTo>
                    <a:pt x="2886" y="29977"/>
                    <a:pt x="1260" y="30401"/>
                    <a:pt x="553" y="31674"/>
                  </a:cubicBezTo>
                  <a:cubicBezTo>
                    <a:pt x="-154" y="32946"/>
                    <a:pt x="270" y="34572"/>
                    <a:pt x="1543" y="35280"/>
                  </a:cubicBezTo>
                  <a:lnTo>
                    <a:pt x="14057" y="42491"/>
                  </a:lnTo>
                  <a:lnTo>
                    <a:pt x="4300" y="45319"/>
                  </a:lnTo>
                  <a:cubicBezTo>
                    <a:pt x="2886" y="45743"/>
                    <a:pt x="2108" y="47157"/>
                    <a:pt x="2462" y="48572"/>
                  </a:cubicBezTo>
                  <a:cubicBezTo>
                    <a:pt x="2815" y="49703"/>
                    <a:pt x="3875" y="50480"/>
                    <a:pt x="5007" y="50480"/>
                  </a:cubicBezTo>
                  <a:cubicBezTo>
                    <a:pt x="5219" y="50480"/>
                    <a:pt x="5501" y="50480"/>
                    <a:pt x="5714" y="50410"/>
                  </a:cubicBezTo>
                  <a:lnTo>
                    <a:pt x="20349" y="46168"/>
                  </a:lnTo>
                  <a:lnTo>
                    <a:pt x="32014" y="52884"/>
                  </a:lnTo>
                  <a:lnTo>
                    <a:pt x="4017" y="60944"/>
                  </a:lnTo>
                  <a:cubicBezTo>
                    <a:pt x="3593" y="61085"/>
                    <a:pt x="3239" y="61298"/>
                    <a:pt x="2956" y="61580"/>
                  </a:cubicBezTo>
                  <a:cubicBezTo>
                    <a:pt x="2533" y="61934"/>
                    <a:pt x="2108" y="62358"/>
                    <a:pt x="1966" y="62994"/>
                  </a:cubicBezTo>
                  <a:cubicBezTo>
                    <a:pt x="1543" y="64409"/>
                    <a:pt x="2391" y="65893"/>
                    <a:pt x="3805" y="66247"/>
                  </a:cubicBezTo>
                  <a:lnTo>
                    <a:pt x="31803" y="74307"/>
                  </a:lnTo>
                  <a:lnTo>
                    <a:pt x="20137" y="81023"/>
                  </a:lnTo>
                  <a:lnTo>
                    <a:pt x="5501" y="76781"/>
                  </a:lnTo>
                  <a:cubicBezTo>
                    <a:pt x="4088" y="76357"/>
                    <a:pt x="2603" y="77205"/>
                    <a:pt x="2249" y="78620"/>
                  </a:cubicBezTo>
                  <a:cubicBezTo>
                    <a:pt x="1826" y="80034"/>
                    <a:pt x="2674" y="81518"/>
                    <a:pt x="4088" y="81871"/>
                  </a:cubicBezTo>
                  <a:lnTo>
                    <a:pt x="13845" y="84700"/>
                  </a:lnTo>
                  <a:lnTo>
                    <a:pt x="1330" y="91911"/>
                  </a:lnTo>
                  <a:cubicBezTo>
                    <a:pt x="58" y="92618"/>
                    <a:pt x="-366" y="94244"/>
                    <a:pt x="340" y="95517"/>
                  </a:cubicBezTo>
                  <a:cubicBezTo>
                    <a:pt x="836" y="96366"/>
                    <a:pt x="1684" y="96860"/>
                    <a:pt x="2603" y="96860"/>
                  </a:cubicBezTo>
                  <a:cubicBezTo>
                    <a:pt x="3027" y="96860"/>
                    <a:pt x="3522" y="96719"/>
                    <a:pt x="3946" y="96507"/>
                  </a:cubicBezTo>
                  <a:lnTo>
                    <a:pt x="16460" y="89295"/>
                  </a:lnTo>
                  <a:lnTo>
                    <a:pt x="13986" y="99123"/>
                  </a:lnTo>
                  <a:cubicBezTo>
                    <a:pt x="13632" y="100537"/>
                    <a:pt x="14481" y="101951"/>
                    <a:pt x="15895" y="102304"/>
                  </a:cubicBezTo>
                  <a:cubicBezTo>
                    <a:pt x="16107" y="102304"/>
                    <a:pt x="16319" y="102375"/>
                    <a:pt x="16531" y="102375"/>
                  </a:cubicBezTo>
                  <a:cubicBezTo>
                    <a:pt x="17733" y="102375"/>
                    <a:pt x="18793" y="101597"/>
                    <a:pt x="19076" y="100395"/>
                  </a:cubicBezTo>
                  <a:lnTo>
                    <a:pt x="22753" y="85619"/>
                  </a:lnTo>
                  <a:lnTo>
                    <a:pt x="34419" y="78902"/>
                  </a:lnTo>
                  <a:lnTo>
                    <a:pt x="27419" y="107183"/>
                  </a:lnTo>
                  <a:cubicBezTo>
                    <a:pt x="27349" y="107607"/>
                    <a:pt x="27349" y="108031"/>
                    <a:pt x="27419" y="108455"/>
                  </a:cubicBezTo>
                  <a:cubicBezTo>
                    <a:pt x="27419" y="109021"/>
                    <a:pt x="27702" y="109587"/>
                    <a:pt x="28126" y="110011"/>
                  </a:cubicBezTo>
                  <a:cubicBezTo>
                    <a:pt x="28621" y="110576"/>
                    <a:pt x="29328" y="110788"/>
                    <a:pt x="30035" y="110788"/>
                  </a:cubicBezTo>
                  <a:cubicBezTo>
                    <a:pt x="30742" y="110788"/>
                    <a:pt x="31378" y="110576"/>
                    <a:pt x="31874" y="110082"/>
                  </a:cubicBezTo>
                  <a:lnTo>
                    <a:pt x="52801" y="89861"/>
                  </a:lnTo>
                  <a:lnTo>
                    <a:pt x="52801" y="103365"/>
                  </a:lnTo>
                  <a:lnTo>
                    <a:pt x="41842" y="113970"/>
                  </a:lnTo>
                  <a:cubicBezTo>
                    <a:pt x="40782" y="114960"/>
                    <a:pt x="40782" y="116657"/>
                    <a:pt x="41842" y="117717"/>
                  </a:cubicBezTo>
                  <a:cubicBezTo>
                    <a:pt x="42337" y="118283"/>
                    <a:pt x="43044" y="118495"/>
                    <a:pt x="43751" y="118495"/>
                  </a:cubicBezTo>
                  <a:cubicBezTo>
                    <a:pt x="44458" y="118495"/>
                    <a:pt x="45095" y="118283"/>
                    <a:pt x="45589" y="117788"/>
                  </a:cubicBezTo>
                  <a:lnTo>
                    <a:pt x="52872" y="110718"/>
                  </a:lnTo>
                  <a:lnTo>
                    <a:pt x="52872" y="125140"/>
                  </a:lnTo>
                  <a:cubicBezTo>
                    <a:pt x="52872" y="126625"/>
                    <a:pt x="54073" y="127757"/>
                    <a:pt x="55488" y="127757"/>
                  </a:cubicBezTo>
                  <a:cubicBezTo>
                    <a:pt x="56901" y="127757"/>
                    <a:pt x="58103" y="126555"/>
                    <a:pt x="58103" y="125140"/>
                  </a:cubicBezTo>
                  <a:lnTo>
                    <a:pt x="58103" y="110718"/>
                  </a:lnTo>
                  <a:lnTo>
                    <a:pt x="65386" y="117788"/>
                  </a:lnTo>
                  <a:cubicBezTo>
                    <a:pt x="66446" y="118778"/>
                    <a:pt x="68143" y="118778"/>
                    <a:pt x="69132" y="117788"/>
                  </a:cubicBezTo>
                  <a:cubicBezTo>
                    <a:pt x="70122" y="116727"/>
                    <a:pt x="70122" y="115030"/>
                    <a:pt x="69132" y="114041"/>
                  </a:cubicBezTo>
                  <a:lnTo>
                    <a:pt x="58174" y="103436"/>
                  </a:lnTo>
                  <a:lnTo>
                    <a:pt x="58174" y="89932"/>
                  </a:lnTo>
                  <a:lnTo>
                    <a:pt x="79101" y="110152"/>
                  </a:lnTo>
                  <a:cubicBezTo>
                    <a:pt x="79101" y="110152"/>
                    <a:pt x="79808" y="110647"/>
                    <a:pt x="80162" y="110788"/>
                  </a:cubicBezTo>
                  <a:cubicBezTo>
                    <a:pt x="80516" y="110930"/>
                    <a:pt x="80869" y="111000"/>
                    <a:pt x="81223" y="111000"/>
                  </a:cubicBezTo>
                  <a:cubicBezTo>
                    <a:pt x="81435" y="111000"/>
                    <a:pt x="81647" y="111000"/>
                    <a:pt x="81859" y="110930"/>
                  </a:cubicBezTo>
                  <a:cubicBezTo>
                    <a:pt x="83273" y="110576"/>
                    <a:pt x="84121" y="109162"/>
                    <a:pt x="83768" y="107748"/>
                  </a:cubicBezTo>
                  <a:lnTo>
                    <a:pt x="76769" y="79468"/>
                  </a:lnTo>
                  <a:lnTo>
                    <a:pt x="88434" y="86185"/>
                  </a:lnTo>
                  <a:lnTo>
                    <a:pt x="92110" y="100961"/>
                  </a:lnTo>
                  <a:cubicBezTo>
                    <a:pt x="92393" y="102163"/>
                    <a:pt x="93454" y="102941"/>
                    <a:pt x="94656" y="102941"/>
                  </a:cubicBezTo>
                  <a:cubicBezTo>
                    <a:pt x="94868" y="102941"/>
                    <a:pt x="95080" y="102941"/>
                    <a:pt x="95292" y="102870"/>
                  </a:cubicBezTo>
                  <a:cubicBezTo>
                    <a:pt x="96706" y="102516"/>
                    <a:pt x="97554" y="101102"/>
                    <a:pt x="97201" y="99688"/>
                  </a:cubicBezTo>
                  <a:lnTo>
                    <a:pt x="94726" y="89861"/>
                  </a:lnTo>
                  <a:lnTo>
                    <a:pt x="107240" y="97072"/>
                  </a:lnTo>
                  <a:cubicBezTo>
                    <a:pt x="107665" y="97285"/>
                    <a:pt x="108089" y="97426"/>
                    <a:pt x="108584" y="97426"/>
                  </a:cubicBezTo>
                  <a:cubicBezTo>
                    <a:pt x="109503" y="97426"/>
                    <a:pt x="110352" y="96931"/>
                    <a:pt x="110846" y="96082"/>
                  </a:cubicBezTo>
                  <a:cubicBezTo>
                    <a:pt x="111553" y="94810"/>
                    <a:pt x="111129" y="93184"/>
                    <a:pt x="109856" y="92477"/>
                  </a:cubicBezTo>
                  <a:close/>
                  <a:moveTo>
                    <a:pt x="97413" y="63914"/>
                  </a:moveTo>
                  <a:lnTo>
                    <a:pt x="72880" y="70984"/>
                  </a:lnTo>
                  <a:lnTo>
                    <a:pt x="61709" y="64550"/>
                  </a:lnTo>
                  <a:lnTo>
                    <a:pt x="62062" y="63914"/>
                  </a:lnTo>
                  <a:lnTo>
                    <a:pt x="61780" y="63489"/>
                  </a:lnTo>
                  <a:lnTo>
                    <a:pt x="73021" y="56985"/>
                  </a:lnTo>
                  <a:lnTo>
                    <a:pt x="97272" y="63984"/>
                  </a:lnTo>
                  <a:close/>
                  <a:moveTo>
                    <a:pt x="76627" y="27573"/>
                  </a:moveTo>
                  <a:lnTo>
                    <a:pt x="70476" y="52319"/>
                  </a:lnTo>
                  <a:lnTo>
                    <a:pt x="59235" y="58823"/>
                  </a:lnTo>
                  <a:lnTo>
                    <a:pt x="58952" y="58399"/>
                  </a:lnTo>
                  <a:lnTo>
                    <a:pt x="58457" y="58399"/>
                  </a:lnTo>
                  <a:lnTo>
                    <a:pt x="58457" y="45107"/>
                  </a:lnTo>
                  <a:lnTo>
                    <a:pt x="76627" y="27573"/>
                  </a:lnTo>
                  <a:close/>
                  <a:moveTo>
                    <a:pt x="34772" y="27361"/>
                  </a:moveTo>
                  <a:lnTo>
                    <a:pt x="53155" y="45037"/>
                  </a:lnTo>
                  <a:lnTo>
                    <a:pt x="53155" y="58328"/>
                  </a:lnTo>
                  <a:lnTo>
                    <a:pt x="52659" y="58328"/>
                  </a:lnTo>
                  <a:lnTo>
                    <a:pt x="52518" y="58540"/>
                  </a:lnTo>
                  <a:lnTo>
                    <a:pt x="40923" y="51824"/>
                  </a:lnTo>
                  <a:lnTo>
                    <a:pt x="34843" y="27290"/>
                  </a:lnTo>
                  <a:close/>
                  <a:moveTo>
                    <a:pt x="13703" y="63489"/>
                  </a:moveTo>
                  <a:lnTo>
                    <a:pt x="38236" y="56419"/>
                  </a:lnTo>
                  <a:lnTo>
                    <a:pt x="49831" y="63136"/>
                  </a:lnTo>
                  <a:lnTo>
                    <a:pt x="49478" y="63772"/>
                  </a:lnTo>
                  <a:lnTo>
                    <a:pt x="49478" y="63772"/>
                  </a:lnTo>
                  <a:cubicBezTo>
                    <a:pt x="49478" y="63772"/>
                    <a:pt x="37954" y="70418"/>
                    <a:pt x="37954" y="70418"/>
                  </a:cubicBezTo>
                  <a:lnTo>
                    <a:pt x="13703" y="63419"/>
                  </a:lnTo>
                  <a:close/>
                  <a:moveTo>
                    <a:pt x="34490" y="99830"/>
                  </a:moveTo>
                  <a:lnTo>
                    <a:pt x="40640" y="75084"/>
                  </a:lnTo>
                  <a:lnTo>
                    <a:pt x="52165" y="68439"/>
                  </a:lnTo>
                  <a:lnTo>
                    <a:pt x="52659" y="69287"/>
                  </a:lnTo>
                  <a:lnTo>
                    <a:pt x="52659" y="69287"/>
                  </a:lnTo>
                  <a:lnTo>
                    <a:pt x="52659" y="82296"/>
                  </a:lnTo>
                  <a:lnTo>
                    <a:pt x="34490" y="99830"/>
                  </a:lnTo>
                  <a:close/>
                  <a:moveTo>
                    <a:pt x="76344" y="100042"/>
                  </a:moveTo>
                  <a:lnTo>
                    <a:pt x="57962" y="82366"/>
                  </a:lnTo>
                  <a:lnTo>
                    <a:pt x="57962" y="69358"/>
                  </a:lnTo>
                  <a:lnTo>
                    <a:pt x="58952" y="69358"/>
                  </a:lnTo>
                  <a:lnTo>
                    <a:pt x="59093" y="69145"/>
                  </a:lnTo>
                  <a:lnTo>
                    <a:pt x="70264" y="75579"/>
                  </a:lnTo>
                  <a:lnTo>
                    <a:pt x="76344" y="1001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9" name="Google Shape;839;p9"/>
          <p:cNvGrpSpPr/>
          <p:nvPr/>
        </p:nvGrpSpPr>
        <p:grpSpPr>
          <a:xfrm>
            <a:off x="-324579" y="-274211"/>
            <a:ext cx="12516576" cy="7467460"/>
            <a:chOff x="-243434" y="-205659"/>
            <a:chExt cx="9387432" cy="5600595"/>
          </a:xfrm>
        </p:grpSpPr>
        <p:grpSp>
          <p:nvGrpSpPr>
            <p:cNvPr id="840" name="Google Shape;840;p9"/>
            <p:cNvGrpSpPr/>
            <p:nvPr/>
          </p:nvGrpSpPr>
          <p:grpSpPr>
            <a:xfrm rot="7593802">
              <a:off x="-53285" y="-84363"/>
              <a:ext cx="723722" cy="837765"/>
              <a:chOff x="7144703" y="3805999"/>
              <a:chExt cx="256076" cy="296428"/>
            </a:xfrm>
          </p:grpSpPr>
          <p:sp>
            <p:nvSpPr>
              <p:cNvPr id="841" name="Google Shape;841;p9"/>
              <p:cNvSpPr/>
              <p:nvPr/>
            </p:nvSpPr>
            <p:spPr>
              <a:xfrm>
                <a:off x="7144703" y="3805999"/>
                <a:ext cx="256076" cy="296428"/>
              </a:xfrm>
              <a:custGeom>
                <a:avLst/>
                <a:gdLst/>
                <a:ahLst/>
                <a:cxnLst/>
                <a:rect l="l" t="t" r="r" b="b"/>
                <a:pathLst>
                  <a:path w="256076" h="296428" extrusionOk="0">
                    <a:moveTo>
                      <a:pt x="57626" y="296428"/>
                    </a:moveTo>
                    <a:cubicBezTo>
                      <a:pt x="120692" y="270693"/>
                      <a:pt x="180858" y="236898"/>
                      <a:pt x="236288" y="196245"/>
                    </a:cubicBezTo>
                    <a:cubicBezTo>
                      <a:pt x="247105" y="188326"/>
                      <a:pt x="259124" y="176378"/>
                      <a:pt x="255377" y="164217"/>
                    </a:cubicBezTo>
                    <a:cubicBezTo>
                      <a:pt x="253186" y="157147"/>
                      <a:pt x="245903" y="152905"/>
                      <a:pt x="238480" y="152127"/>
                    </a:cubicBezTo>
                    <a:cubicBezTo>
                      <a:pt x="231056" y="151349"/>
                      <a:pt x="223491" y="153471"/>
                      <a:pt x="216209" y="155804"/>
                    </a:cubicBezTo>
                    <a:cubicBezTo>
                      <a:pt x="175556" y="168742"/>
                      <a:pt x="137024" y="189882"/>
                      <a:pt x="103582" y="217384"/>
                    </a:cubicBezTo>
                    <a:cubicBezTo>
                      <a:pt x="142963" y="184367"/>
                      <a:pt x="182696" y="149936"/>
                      <a:pt x="209987" y="106525"/>
                    </a:cubicBezTo>
                    <a:cubicBezTo>
                      <a:pt x="216845" y="95637"/>
                      <a:pt x="222996" y="83618"/>
                      <a:pt x="223067" y="71175"/>
                    </a:cubicBezTo>
                    <a:cubicBezTo>
                      <a:pt x="223208" y="58731"/>
                      <a:pt x="215502" y="45934"/>
                      <a:pt x="203271" y="44238"/>
                    </a:cubicBezTo>
                    <a:cubicBezTo>
                      <a:pt x="189484" y="42399"/>
                      <a:pt x="177182" y="54206"/>
                      <a:pt x="167567" y="65165"/>
                    </a:cubicBezTo>
                    <a:cubicBezTo>
                      <a:pt x="131651" y="106101"/>
                      <a:pt x="97926" y="148875"/>
                      <a:pt x="66535" y="193275"/>
                    </a:cubicBezTo>
                    <a:cubicBezTo>
                      <a:pt x="102380" y="146613"/>
                      <a:pt x="125641" y="90759"/>
                      <a:pt x="132711" y="33844"/>
                    </a:cubicBezTo>
                    <a:cubicBezTo>
                      <a:pt x="134337" y="20977"/>
                      <a:pt x="133135" y="4786"/>
                      <a:pt x="121186" y="756"/>
                    </a:cubicBezTo>
                    <a:cubicBezTo>
                      <a:pt x="114187" y="-1577"/>
                      <a:pt x="105844" y="1746"/>
                      <a:pt x="100188" y="7190"/>
                    </a:cubicBezTo>
                    <a:cubicBezTo>
                      <a:pt x="94532" y="12634"/>
                      <a:pt x="90997" y="19775"/>
                      <a:pt x="87745" y="26845"/>
                    </a:cubicBezTo>
                    <a:cubicBezTo>
                      <a:pt x="68868" y="67357"/>
                      <a:pt x="53950" y="109495"/>
                      <a:pt x="43133" y="152410"/>
                    </a:cubicBezTo>
                    <a:cubicBezTo>
                      <a:pt x="51405" y="118332"/>
                      <a:pt x="52960" y="83052"/>
                      <a:pt x="49284" y="48974"/>
                    </a:cubicBezTo>
                    <a:cubicBezTo>
                      <a:pt x="48223" y="38864"/>
                      <a:pt x="45466" y="27340"/>
                      <a:pt x="36133" y="23663"/>
                    </a:cubicBezTo>
                    <a:cubicBezTo>
                      <a:pt x="27296" y="20199"/>
                      <a:pt x="16337" y="26209"/>
                      <a:pt x="10893" y="34693"/>
                    </a:cubicBezTo>
                    <a:cubicBezTo>
                      <a:pt x="5449" y="43177"/>
                      <a:pt x="4247" y="53358"/>
                      <a:pt x="3328" y="63115"/>
                    </a:cubicBezTo>
                    <a:cubicBezTo>
                      <a:pt x="-3247" y="135866"/>
                      <a:pt x="1207" y="208334"/>
                      <a:pt x="5661" y="280520"/>
                    </a:cubicBezTo>
                    <a:cubicBezTo>
                      <a:pt x="21569" y="286954"/>
                      <a:pt x="41577" y="289924"/>
                      <a:pt x="57485" y="2963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42" name="Google Shape;842;p9"/>
              <p:cNvGrpSpPr/>
              <p:nvPr/>
            </p:nvGrpSpPr>
            <p:grpSpPr>
              <a:xfrm>
                <a:off x="7170959" y="3826834"/>
                <a:ext cx="210738" cy="237767"/>
                <a:chOff x="7170959" y="3826834"/>
                <a:chExt cx="210738" cy="237767"/>
              </a:xfrm>
            </p:grpSpPr>
            <p:sp>
              <p:nvSpPr>
                <p:cNvPr id="843" name="Google Shape;843;p9"/>
                <p:cNvSpPr/>
                <p:nvPr/>
              </p:nvSpPr>
              <p:spPr>
                <a:xfrm>
                  <a:off x="7213288" y="3973892"/>
                  <a:ext cx="168409" cy="9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09" h="90709" extrusionOk="0">
                      <a:moveTo>
                        <a:pt x="778" y="90710"/>
                      </a:moveTo>
                      <a:lnTo>
                        <a:pt x="0" y="89507"/>
                      </a:lnTo>
                      <a:cubicBezTo>
                        <a:pt x="52955" y="54086"/>
                        <a:pt x="109445" y="24038"/>
                        <a:pt x="167844" y="0"/>
                      </a:cubicBezTo>
                      <a:lnTo>
                        <a:pt x="168409" y="1343"/>
                      </a:lnTo>
                      <a:cubicBezTo>
                        <a:pt x="110081" y="25311"/>
                        <a:pt x="53662" y="55359"/>
                        <a:pt x="778" y="9071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9"/>
                <p:cNvSpPr/>
                <p:nvPr/>
              </p:nvSpPr>
              <p:spPr>
                <a:xfrm>
                  <a:off x="7202612" y="3875477"/>
                  <a:ext cx="144512" cy="185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12" h="185802" extrusionOk="0">
                      <a:moveTo>
                        <a:pt x="1273" y="185802"/>
                      </a:moveTo>
                      <a:lnTo>
                        <a:pt x="0" y="185024"/>
                      </a:lnTo>
                      <a:cubicBezTo>
                        <a:pt x="39946" y="117929"/>
                        <a:pt x="88164" y="55642"/>
                        <a:pt x="143452" y="0"/>
                      </a:cubicBezTo>
                      <a:lnTo>
                        <a:pt x="144513" y="989"/>
                      </a:lnTo>
                      <a:cubicBezTo>
                        <a:pt x="89295" y="56561"/>
                        <a:pt x="41148" y="118707"/>
                        <a:pt x="1273" y="18573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5" name="Google Shape;845;p9"/>
                <p:cNvSpPr/>
                <p:nvPr/>
              </p:nvSpPr>
              <p:spPr>
                <a:xfrm>
                  <a:off x="7182250" y="3826834"/>
                  <a:ext cx="70701" cy="22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01" h="226101" extrusionOk="0">
                      <a:moveTo>
                        <a:pt x="1414" y="226102"/>
                      </a:moveTo>
                      <a:lnTo>
                        <a:pt x="0" y="225748"/>
                      </a:lnTo>
                      <a:cubicBezTo>
                        <a:pt x="17463" y="149462"/>
                        <a:pt x="40794" y="73529"/>
                        <a:pt x="69358" y="0"/>
                      </a:cubicBezTo>
                      <a:lnTo>
                        <a:pt x="70701" y="495"/>
                      </a:lnTo>
                      <a:cubicBezTo>
                        <a:pt x="42138" y="73953"/>
                        <a:pt x="18877" y="149886"/>
                        <a:pt x="1414" y="22610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6" name="Google Shape;846;p9"/>
                <p:cNvSpPr/>
                <p:nvPr/>
              </p:nvSpPr>
              <p:spPr>
                <a:xfrm rot="-25783">
                  <a:off x="7171672" y="3842466"/>
                  <a:ext cx="1484" cy="19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" h="190185" extrusionOk="0">
                      <a:moveTo>
                        <a:pt x="0" y="0"/>
                      </a:moveTo>
                      <a:lnTo>
                        <a:pt x="1485" y="0"/>
                      </a:lnTo>
                      <a:lnTo>
                        <a:pt x="1485" y="190186"/>
                      </a:lnTo>
                      <a:lnTo>
                        <a:pt x="0" y="19018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47" name="Google Shape;847;p9"/>
            <p:cNvGrpSpPr/>
            <p:nvPr/>
          </p:nvGrpSpPr>
          <p:grpSpPr>
            <a:xfrm>
              <a:off x="7321238" y="-66985"/>
              <a:ext cx="1822760" cy="991240"/>
              <a:chOff x="7726035" y="3352218"/>
              <a:chExt cx="556517" cy="30264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8002846" y="3352218"/>
                <a:ext cx="279706" cy="302641"/>
                <a:chOff x="8002846" y="3352218"/>
                <a:chExt cx="279706" cy="30264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8002846" y="3352218"/>
                  <a:ext cx="279706" cy="30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06" h="302641" extrusionOk="0">
                      <a:moveTo>
                        <a:pt x="135565" y="5232"/>
                      </a:moveTo>
                      <a:cubicBezTo>
                        <a:pt x="87277" y="53238"/>
                        <a:pt x="44644" y="107536"/>
                        <a:pt x="9081" y="166360"/>
                      </a:cubicBezTo>
                      <a:cubicBezTo>
                        <a:pt x="2153" y="177813"/>
                        <a:pt x="-4352" y="193509"/>
                        <a:pt x="3779" y="203265"/>
                      </a:cubicBezTo>
                      <a:cubicBezTo>
                        <a:pt x="8515" y="208921"/>
                        <a:pt x="16859" y="210053"/>
                        <a:pt x="23999" y="207932"/>
                      </a:cubicBezTo>
                      <a:cubicBezTo>
                        <a:pt x="31140" y="205811"/>
                        <a:pt x="37362" y="200932"/>
                        <a:pt x="43159" y="195983"/>
                      </a:cubicBezTo>
                      <a:cubicBezTo>
                        <a:pt x="75681" y="168410"/>
                        <a:pt x="103184" y="134120"/>
                        <a:pt x="123475" y="95871"/>
                      </a:cubicBezTo>
                      <a:cubicBezTo>
                        <a:pt x="99791" y="141543"/>
                        <a:pt x="76389" y="188560"/>
                        <a:pt x="67834" y="239111"/>
                      </a:cubicBezTo>
                      <a:cubicBezTo>
                        <a:pt x="65713" y="251766"/>
                        <a:pt x="64652" y="265199"/>
                        <a:pt x="69319" y="276794"/>
                      </a:cubicBezTo>
                      <a:cubicBezTo>
                        <a:pt x="73985" y="288389"/>
                        <a:pt x="86004" y="297227"/>
                        <a:pt x="97952" y="294045"/>
                      </a:cubicBezTo>
                      <a:cubicBezTo>
                        <a:pt x="111386" y="290440"/>
                        <a:pt x="118244" y="274744"/>
                        <a:pt x="122839" y="261028"/>
                      </a:cubicBezTo>
                      <a:cubicBezTo>
                        <a:pt x="140232" y="209416"/>
                        <a:pt x="155008" y="156956"/>
                        <a:pt x="166886" y="103930"/>
                      </a:cubicBezTo>
                      <a:cubicBezTo>
                        <a:pt x="151756" y="160774"/>
                        <a:pt x="151756" y="221223"/>
                        <a:pt x="167027" y="276512"/>
                      </a:cubicBezTo>
                      <a:cubicBezTo>
                        <a:pt x="170492" y="289026"/>
                        <a:pt x="177774" y="303519"/>
                        <a:pt x="190359" y="302600"/>
                      </a:cubicBezTo>
                      <a:cubicBezTo>
                        <a:pt x="197782" y="302105"/>
                        <a:pt x="204146" y="295813"/>
                        <a:pt x="207256" y="288602"/>
                      </a:cubicBezTo>
                      <a:cubicBezTo>
                        <a:pt x="210367" y="281390"/>
                        <a:pt x="210862" y="273472"/>
                        <a:pt x="211216" y="265694"/>
                      </a:cubicBezTo>
                      <a:cubicBezTo>
                        <a:pt x="213054" y="221011"/>
                        <a:pt x="210650" y="176399"/>
                        <a:pt x="204146" y="132635"/>
                      </a:cubicBezTo>
                      <a:cubicBezTo>
                        <a:pt x="209589" y="167278"/>
                        <a:pt x="221679" y="200437"/>
                        <a:pt x="238223" y="230485"/>
                      </a:cubicBezTo>
                      <a:cubicBezTo>
                        <a:pt x="243102" y="239394"/>
                        <a:pt x="250101" y="248938"/>
                        <a:pt x="260070" y="248797"/>
                      </a:cubicBezTo>
                      <a:cubicBezTo>
                        <a:pt x="269615" y="248585"/>
                        <a:pt x="277392" y="238828"/>
                        <a:pt x="279159" y="228930"/>
                      </a:cubicBezTo>
                      <a:cubicBezTo>
                        <a:pt x="280927" y="219032"/>
                        <a:pt x="278099" y="209134"/>
                        <a:pt x="275200" y="199801"/>
                      </a:cubicBezTo>
                      <a:cubicBezTo>
                        <a:pt x="253283" y="130160"/>
                        <a:pt x="221326" y="64903"/>
                        <a:pt x="189510" y="0"/>
                      </a:cubicBezTo>
                      <a:cubicBezTo>
                        <a:pt x="172330" y="212"/>
                        <a:pt x="152746" y="5161"/>
                        <a:pt x="135565" y="530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50" name="Google Shape;850;p9"/>
                <p:cNvGrpSpPr/>
                <p:nvPr/>
              </p:nvGrpSpPr>
              <p:grpSpPr>
                <a:xfrm>
                  <a:off x="8021683" y="3395770"/>
                  <a:ext cx="245434" cy="235080"/>
                  <a:chOff x="8021683" y="3395770"/>
                  <a:chExt cx="245434" cy="235080"/>
                </a:xfrm>
              </p:grpSpPr>
              <p:sp>
                <p:nvSpPr>
                  <p:cNvPr id="851" name="Google Shape;851;p9"/>
                  <p:cNvSpPr/>
                  <p:nvPr/>
                </p:nvSpPr>
                <p:spPr>
                  <a:xfrm>
                    <a:off x="8021683" y="3396831"/>
                    <a:ext cx="121605" cy="14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605" h="147977" extrusionOk="0">
                        <a:moveTo>
                          <a:pt x="990" y="147977"/>
                        </a:moveTo>
                        <a:lnTo>
                          <a:pt x="0" y="146917"/>
                        </a:lnTo>
                        <a:cubicBezTo>
                          <a:pt x="44683" y="102375"/>
                          <a:pt x="85195" y="52955"/>
                          <a:pt x="120404" y="0"/>
                        </a:cubicBezTo>
                        <a:lnTo>
                          <a:pt x="121606" y="778"/>
                        </a:lnTo>
                        <a:cubicBezTo>
                          <a:pt x="86326" y="53803"/>
                          <a:pt x="45744" y="103294"/>
                          <a:pt x="990" y="14790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2" name="Google Shape;852;p9"/>
                  <p:cNvSpPr/>
                  <p:nvPr/>
                </p:nvSpPr>
                <p:spPr>
                  <a:xfrm>
                    <a:off x="8091536" y="3396124"/>
                    <a:ext cx="62641" cy="22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41" h="226101" extrusionOk="0">
                        <a:moveTo>
                          <a:pt x="1343" y="226102"/>
                        </a:moveTo>
                        <a:lnTo>
                          <a:pt x="0" y="225536"/>
                        </a:lnTo>
                        <a:cubicBezTo>
                          <a:pt x="29624" y="153068"/>
                          <a:pt x="50198" y="77135"/>
                          <a:pt x="61227" y="0"/>
                        </a:cubicBezTo>
                        <a:lnTo>
                          <a:pt x="62641" y="212"/>
                        </a:lnTo>
                        <a:cubicBezTo>
                          <a:pt x="51612" y="77488"/>
                          <a:pt x="30967" y="153563"/>
                          <a:pt x="1273" y="2261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3" name="Google Shape;853;p9"/>
                  <p:cNvSpPr/>
                  <p:nvPr/>
                </p:nvSpPr>
                <p:spPr>
                  <a:xfrm>
                    <a:off x="8174610" y="3395770"/>
                    <a:ext cx="24179" cy="235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79" h="235080" extrusionOk="0">
                        <a:moveTo>
                          <a:pt x="22766" y="235081"/>
                        </a:moveTo>
                        <a:cubicBezTo>
                          <a:pt x="20857" y="156320"/>
                          <a:pt x="13221" y="77276"/>
                          <a:pt x="0" y="212"/>
                        </a:cubicBezTo>
                        <a:lnTo>
                          <a:pt x="1414" y="0"/>
                        </a:lnTo>
                        <a:cubicBezTo>
                          <a:pt x="14635" y="77135"/>
                          <a:pt x="22271" y="156249"/>
                          <a:pt x="24180" y="235081"/>
                        </a:cubicBezTo>
                        <a:lnTo>
                          <a:pt x="22695" y="23508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4" name="Google Shape;854;p9"/>
                  <p:cNvSpPr/>
                  <p:nvPr/>
                </p:nvSpPr>
                <p:spPr>
                  <a:xfrm rot="-1378363">
                    <a:off x="8228607" y="3402511"/>
                    <a:ext cx="1483" cy="190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190185" extrusionOk="0">
                        <a:moveTo>
                          <a:pt x="0" y="0"/>
                        </a:moveTo>
                        <a:lnTo>
                          <a:pt x="1485" y="0"/>
                        </a:lnTo>
                        <a:lnTo>
                          <a:pt x="1485" y="190186"/>
                        </a:lnTo>
                        <a:lnTo>
                          <a:pt x="0" y="190186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55" name="Google Shape;855;p9"/>
              <p:cNvGrpSpPr/>
              <p:nvPr/>
            </p:nvGrpSpPr>
            <p:grpSpPr>
              <a:xfrm>
                <a:off x="7726035" y="3359854"/>
                <a:ext cx="395981" cy="145976"/>
                <a:chOff x="7726035" y="3359854"/>
                <a:chExt cx="395981" cy="145976"/>
              </a:xfrm>
            </p:grpSpPr>
            <p:sp>
              <p:nvSpPr>
                <p:cNvPr id="856" name="Google Shape;856;p9"/>
                <p:cNvSpPr/>
                <p:nvPr/>
              </p:nvSpPr>
              <p:spPr>
                <a:xfrm>
                  <a:off x="7726035" y="3359854"/>
                  <a:ext cx="395981" cy="145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981" h="145976" extrusionOk="0">
                      <a:moveTo>
                        <a:pt x="394488" y="0"/>
                      </a:moveTo>
                      <a:cubicBezTo>
                        <a:pt x="398518" y="18029"/>
                        <a:pt x="394206" y="38815"/>
                        <a:pt x="383813" y="51682"/>
                      </a:cubicBezTo>
                      <a:cubicBezTo>
                        <a:pt x="373349" y="64550"/>
                        <a:pt x="357936" y="70630"/>
                        <a:pt x="344432" y="64196"/>
                      </a:cubicBezTo>
                      <a:cubicBezTo>
                        <a:pt x="339200" y="97779"/>
                        <a:pt x="319121" y="126626"/>
                        <a:pt x="294163" y="136453"/>
                      </a:cubicBezTo>
                      <a:cubicBezTo>
                        <a:pt x="269135" y="146280"/>
                        <a:pt x="240219" y="137302"/>
                        <a:pt x="221766" y="113051"/>
                      </a:cubicBezTo>
                      <a:cubicBezTo>
                        <a:pt x="218089" y="120687"/>
                        <a:pt x="211302" y="125494"/>
                        <a:pt x="204444" y="125424"/>
                      </a:cubicBezTo>
                      <a:cubicBezTo>
                        <a:pt x="197586" y="125353"/>
                        <a:pt x="189667" y="121394"/>
                        <a:pt x="186132" y="113687"/>
                      </a:cubicBezTo>
                      <a:cubicBezTo>
                        <a:pt x="171215" y="142887"/>
                        <a:pt x="139823" y="152714"/>
                        <a:pt x="114441" y="141402"/>
                      </a:cubicBezTo>
                      <a:cubicBezTo>
                        <a:pt x="89060" y="130090"/>
                        <a:pt x="68274" y="102092"/>
                        <a:pt x="58093" y="69641"/>
                      </a:cubicBezTo>
                      <a:cubicBezTo>
                        <a:pt x="43387" y="77771"/>
                        <a:pt x="25146" y="73529"/>
                        <a:pt x="13410" y="59389"/>
                      </a:cubicBezTo>
                      <a:cubicBezTo>
                        <a:pt x="1673" y="45178"/>
                        <a:pt x="-2993" y="21705"/>
                        <a:pt x="1956" y="1768"/>
                      </a:cubicBezTo>
                      <a:cubicBezTo>
                        <a:pt x="2381" y="1768"/>
                        <a:pt x="4360" y="1273"/>
                        <a:pt x="4855" y="1273"/>
                      </a:cubicBezTo>
                      <a:lnTo>
                        <a:pt x="39455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57" name="Google Shape;857;p9"/>
                <p:cNvGrpSpPr/>
                <p:nvPr/>
              </p:nvGrpSpPr>
              <p:grpSpPr>
                <a:xfrm>
                  <a:off x="7750189" y="3372315"/>
                  <a:ext cx="337583" cy="111815"/>
                  <a:chOff x="7750189" y="3372315"/>
                  <a:chExt cx="337583" cy="111815"/>
                </a:xfrm>
              </p:grpSpPr>
              <p:sp>
                <p:nvSpPr>
                  <p:cNvPr id="858" name="Google Shape;858;p9"/>
                  <p:cNvSpPr/>
                  <p:nvPr/>
                </p:nvSpPr>
                <p:spPr>
                  <a:xfrm rot="-3354740">
                    <a:off x="7816878" y="3427480"/>
                    <a:ext cx="134009" cy="1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119" h="1484" extrusionOk="0">
                        <a:moveTo>
                          <a:pt x="0" y="0"/>
                        </a:moveTo>
                        <a:lnTo>
                          <a:pt x="134119" y="0"/>
                        </a:lnTo>
                        <a:lnTo>
                          <a:pt x="134119" y="1485"/>
                        </a:lnTo>
                        <a:lnTo>
                          <a:pt x="0" y="148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9" name="Google Shape;859;p9"/>
                  <p:cNvSpPr/>
                  <p:nvPr/>
                </p:nvSpPr>
                <p:spPr>
                  <a:xfrm rot="-5305486">
                    <a:off x="7885289" y="3423374"/>
                    <a:ext cx="94775" cy="1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39" h="1484" extrusionOk="0">
                        <a:moveTo>
                          <a:pt x="0" y="0"/>
                        </a:moveTo>
                        <a:lnTo>
                          <a:pt x="94740" y="0"/>
                        </a:lnTo>
                        <a:lnTo>
                          <a:pt x="94740" y="1485"/>
                        </a:lnTo>
                        <a:lnTo>
                          <a:pt x="0" y="148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0" name="Google Shape;860;p9"/>
                  <p:cNvSpPr/>
                  <p:nvPr/>
                </p:nvSpPr>
                <p:spPr>
                  <a:xfrm>
                    <a:off x="7946670" y="3377176"/>
                    <a:ext cx="73175" cy="100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75" h="100041" extrusionOk="0">
                        <a:moveTo>
                          <a:pt x="71974" y="100042"/>
                        </a:moveTo>
                        <a:lnTo>
                          <a:pt x="0" y="848"/>
                        </a:lnTo>
                        <a:lnTo>
                          <a:pt x="1202" y="0"/>
                        </a:lnTo>
                        <a:lnTo>
                          <a:pt x="73175" y="99194"/>
                        </a:lnTo>
                        <a:lnTo>
                          <a:pt x="71974" y="10004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1" name="Google Shape;861;p9"/>
                  <p:cNvSpPr/>
                  <p:nvPr/>
                </p:nvSpPr>
                <p:spPr>
                  <a:xfrm rot="-4397222">
                    <a:off x="8027922" y="3332505"/>
                    <a:ext cx="1484" cy="122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123019" extrusionOk="0">
                        <a:moveTo>
                          <a:pt x="0" y="0"/>
                        </a:moveTo>
                        <a:lnTo>
                          <a:pt x="1485" y="0"/>
                        </a:lnTo>
                        <a:lnTo>
                          <a:pt x="1485" y="123020"/>
                        </a:lnTo>
                        <a:lnTo>
                          <a:pt x="0" y="12302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2" name="Google Shape;862;p9"/>
                  <p:cNvSpPr/>
                  <p:nvPr/>
                </p:nvSpPr>
                <p:spPr>
                  <a:xfrm rot="-833831">
                    <a:off x="7748359" y="3389687"/>
                    <a:ext cx="137198" cy="1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301" h="1484" extrusionOk="0">
                        <a:moveTo>
                          <a:pt x="0" y="0"/>
                        </a:moveTo>
                        <a:lnTo>
                          <a:pt x="137301" y="0"/>
                        </a:lnTo>
                        <a:lnTo>
                          <a:pt x="137301" y="1485"/>
                        </a:lnTo>
                        <a:lnTo>
                          <a:pt x="0" y="148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863" name="Google Shape;863;p9"/>
            <p:cNvGrpSpPr/>
            <p:nvPr/>
          </p:nvGrpSpPr>
          <p:grpSpPr>
            <a:xfrm>
              <a:off x="8150583" y="4603950"/>
              <a:ext cx="993406" cy="790986"/>
              <a:chOff x="6541203" y="4626172"/>
              <a:chExt cx="260709" cy="207586"/>
            </a:xfrm>
          </p:grpSpPr>
          <p:grpSp>
            <p:nvGrpSpPr>
              <p:cNvPr id="864" name="Google Shape;864;p9"/>
              <p:cNvGrpSpPr/>
              <p:nvPr/>
            </p:nvGrpSpPr>
            <p:grpSpPr>
              <a:xfrm>
                <a:off x="6541203" y="4626172"/>
                <a:ext cx="202912" cy="207586"/>
                <a:chOff x="6541203" y="4626172"/>
                <a:chExt cx="202912" cy="207586"/>
              </a:xfrm>
            </p:grpSpPr>
            <p:sp>
              <p:nvSpPr>
                <p:cNvPr id="865" name="Google Shape;865;p9"/>
                <p:cNvSpPr/>
                <p:nvPr/>
              </p:nvSpPr>
              <p:spPr>
                <a:xfrm>
                  <a:off x="6541203" y="4626172"/>
                  <a:ext cx="202912" cy="20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912" h="207586" extrusionOk="0">
                      <a:moveTo>
                        <a:pt x="169400" y="207587"/>
                      </a:moveTo>
                      <a:cubicBezTo>
                        <a:pt x="118849" y="205253"/>
                        <a:pt x="68651" y="196275"/>
                        <a:pt x="20433" y="181074"/>
                      </a:cubicBezTo>
                      <a:cubicBezTo>
                        <a:pt x="11030" y="178104"/>
                        <a:pt x="-70" y="172519"/>
                        <a:pt x="0" y="162692"/>
                      </a:cubicBezTo>
                      <a:cubicBezTo>
                        <a:pt x="0" y="156965"/>
                        <a:pt x="4384" y="152016"/>
                        <a:pt x="9474" y="149470"/>
                      </a:cubicBezTo>
                      <a:cubicBezTo>
                        <a:pt x="14635" y="146996"/>
                        <a:pt x="20504" y="146501"/>
                        <a:pt x="26160" y="146289"/>
                      </a:cubicBezTo>
                      <a:cubicBezTo>
                        <a:pt x="57975" y="145157"/>
                        <a:pt x="90003" y="150460"/>
                        <a:pt x="119698" y="161843"/>
                      </a:cubicBezTo>
                      <a:cubicBezTo>
                        <a:pt x="84559" y="147986"/>
                        <a:pt x="48855" y="133209"/>
                        <a:pt x="20080" y="108676"/>
                      </a:cubicBezTo>
                      <a:cubicBezTo>
                        <a:pt x="12868" y="102525"/>
                        <a:pt x="5939" y="95384"/>
                        <a:pt x="3182" y="86334"/>
                      </a:cubicBezTo>
                      <a:cubicBezTo>
                        <a:pt x="425" y="77285"/>
                        <a:pt x="3182" y="65902"/>
                        <a:pt x="11666" y="61518"/>
                      </a:cubicBezTo>
                      <a:cubicBezTo>
                        <a:pt x="21140" y="56569"/>
                        <a:pt x="32452" y="62013"/>
                        <a:pt x="41573" y="67457"/>
                      </a:cubicBezTo>
                      <a:cubicBezTo>
                        <a:pt x="75934" y="87961"/>
                        <a:pt x="109092" y="110373"/>
                        <a:pt x="140978" y="134623"/>
                      </a:cubicBezTo>
                      <a:cubicBezTo>
                        <a:pt x="105487" y="109949"/>
                        <a:pt x="76994" y="75234"/>
                        <a:pt x="59814" y="35571"/>
                      </a:cubicBezTo>
                      <a:cubicBezTo>
                        <a:pt x="55925" y="26592"/>
                        <a:pt x="53309" y="14502"/>
                        <a:pt x="61015" y="8422"/>
                      </a:cubicBezTo>
                      <a:cubicBezTo>
                        <a:pt x="65540" y="4887"/>
                        <a:pt x="72186" y="5170"/>
                        <a:pt x="77347" y="7644"/>
                      </a:cubicBezTo>
                      <a:cubicBezTo>
                        <a:pt x="82509" y="10119"/>
                        <a:pt x="86609" y="14431"/>
                        <a:pt x="90427" y="18744"/>
                      </a:cubicBezTo>
                      <a:cubicBezTo>
                        <a:pt x="112486" y="43419"/>
                        <a:pt x="132141" y="70215"/>
                        <a:pt x="148967" y="98707"/>
                      </a:cubicBezTo>
                      <a:cubicBezTo>
                        <a:pt x="135817" y="76012"/>
                        <a:pt x="127192" y="50701"/>
                        <a:pt x="122596" y="24825"/>
                      </a:cubicBezTo>
                      <a:cubicBezTo>
                        <a:pt x="121253" y="17189"/>
                        <a:pt x="120758" y="8068"/>
                        <a:pt x="126626" y="2978"/>
                      </a:cubicBezTo>
                      <a:cubicBezTo>
                        <a:pt x="132211" y="-1901"/>
                        <a:pt x="141332" y="-345"/>
                        <a:pt x="146988" y="4463"/>
                      </a:cubicBezTo>
                      <a:cubicBezTo>
                        <a:pt x="152644" y="9200"/>
                        <a:pt x="155684" y="16340"/>
                        <a:pt x="158442" y="23269"/>
                      </a:cubicBezTo>
                      <a:cubicBezTo>
                        <a:pt x="178591" y="74669"/>
                        <a:pt x="190752" y="128684"/>
                        <a:pt x="202912" y="182488"/>
                      </a:cubicBezTo>
                      <a:cubicBezTo>
                        <a:pt x="192873" y="191325"/>
                        <a:pt x="179228" y="198678"/>
                        <a:pt x="169188" y="20751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66" name="Google Shape;866;p9"/>
                <p:cNvGrpSpPr/>
                <p:nvPr/>
              </p:nvGrpSpPr>
              <p:grpSpPr>
                <a:xfrm>
                  <a:off x="6555415" y="4635731"/>
                  <a:ext cx="162362" cy="173706"/>
                  <a:chOff x="6555415" y="4635731"/>
                  <a:chExt cx="162362" cy="173706"/>
                </a:xfrm>
              </p:grpSpPr>
              <p:sp>
                <p:nvSpPr>
                  <p:cNvPr id="867" name="Google Shape;867;p9"/>
                  <p:cNvSpPr/>
                  <p:nvPr/>
                </p:nvSpPr>
                <p:spPr>
                  <a:xfrm>
                    <a:off x="6555415" y="4786530"/>
                    <a:ext cx="139069" cy="22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069" h="22907" extrusionOk="0">
                        <a:moveTo>
                          <a:pt x="138715" y="22907"/>
                        </a:moveTo>
                        <a:cubicBezTo>
                          <a:pt x="93467" y="10888"/>
                          <a:pt x="46804" y="3677"/>
                          <a:pt x="0" y="1414"/>
                        </a:cubicBezTo>
                        <a:lnTo>
                          <a:pt x="0" y="0"/>
                        </a:lnTo>
                        <a:cubicBezTo>
                          <a:pt x="46946" y="2262"/>
                          <a:pt x="93750" y="9474"/>
                          <a:pt x="139069" y="21493"/>
                        </a:cubicBezTo>
                        <a:lnTo>
                          <a:pt x="138715" y="22907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8" name="Google Shape;868;p9"/>
                  <p:cNvSpPr/>
                  <p:nvPr/>
                </p:nvSpPr>
                <p:spPr>
                  <a:xfrm>
                    <a:off x="6559091" y="4705507"/>
                    <a:ext cx="142462" cy="98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462" h="98698" extrusionOk="0">
                        <a:moveTo>
                          <a:pt x="141544" y="98699"/>
                        </a:moveTo>
                        <a:cubicBezTo>
                          <a:pt x="98840" y="60167"/>
                          <a:pt x="51258" y="27432"/>
                          <a:pt x="0" y="1273"/>
                        </a:cubicBezTo>
                        <a:lnTo>
                          <a:pt x="636" y="0"/>
                        </a:lnTo>
                        <a:cubicBezTo>
                          <a:pt x="51965" y="26159"/>
                          <a:pt x="99688" y="59036"/>
                          <a:pt x="142463" y="97638"/>
                        </a:cubicBezTo>
                        <a:lnTo>
                          <a:pt x="141473" y="9869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9" name="Google Shape;869;p9"/>
                  <p:cNvSpPr/>
                  <p:nvPr/>
                </p:nvSpPr>
                <p:spPr>
                  <a:xfrm>
                    <a:off x="6615935" y="4645411"/>
                    <a:ext cx="98628" cy="147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28" h="147411" extrusionOk="0">
                        <a:moveTo>
                          <a:pt x="97355" y="147412"/>
                        </a:moveTo>
                        <a:cubicBezTo>
                          <a:pt x="68722" y="96366"/>
                          <a:pt x="35987" y="47087"/>
                          <a:pt x="0" y="919"/>
                        </a:cubicBezTo>
                        <a:lnTo>
                          <a:pt x="1131" y="0"/>
                        </a:lnTo>
                        <a:cubicBezTo>
                          <a:pt x="37189" y="46239"/>
                          <a:pt x="69923" y="95588"/>
                          <a:pt x="98628" y="146705"/>
                        </a:cubicBezTo>
                        <a:lnTo>
                          <a:pt x="97355" y="14741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0" name="Google Shape;870;p9"/>
                  <p:cNvSpPr/>
                  <p:nvPr/>
                </p:nvSpPr>
                <p:spPr>
                  <a:xfrm rot="-948463">
                    <a:off x="6696621" y="4633198"/>
                    <a:ext cx="1484" cy="144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144583" extrusionOk="0">
                        <a:moveTo>
                          <a:pt x="0" y="0"/>
                        </a:moveTo>
                        <a:lnTo>
                          <a:pt x="1485" y="0"/>
                        </a:lnTo>
                        <a:lnTo>
                          <a:pt x="1485" y="144584"/>
                        </a:lnTo>
                        <a:lnTo>
                          <a:pt x="0" y="14458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71" name="Google Shape;871;p9"/>
              <p:cNvGrpSpPr/>
              <p:nvPr/>
            </p:nvGrpSpPr>
            <p:grpSpPr>
              <a:xfrm>
                <a:off x="6665183" y="4667669"/>
                <a:ext cx="136729" cy="144030"/>
                <a:chOff x="6665183" y="4667669"/>
                <a:chExt cx="136729" cy="144030"/>
              </a:xfrm>
            </p:grpSpPr>
            <p:sp>
              <p:nvSpPr>
                <p:cNvPr id="872" name="Google Shape;872;p9"/>
                <p:cNvSpPr/>
                <p:nvPr/>
              </p:nvSpPr>
              <p:spPr>
                <a:xfrm>
                  <a:off x="6665183" y="4667669"/>
                  <a:ext cx="136729" cy="14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29" h="144030" extrusionOk="0">
                      <a:moveTo>
                        <a:pt x="74408" y="144030"/>
                      </a:moveTo>
                      <a:cubicBezTo>
                        <a:pt x="48673" y="124517"/>
                        <a:pt x="25482" y="101610"/>
                        <a:pt x="5545" y="76157"/>
                      </a:cubicBezTo>
                      <a:cubicBezTo>
                        <a:pt x="1656" y="71208"/>
                        <a:pt x="-2161" y="64209"/>
                        <a:pt x="1444" y="59048"/>
                      </a:cubicBezTo>
                      <a:cubicBezTo>
                        <a:pt x="3565" y="56078"/>
                        <a:pt x="7595" y="55018"/>
                        <a:pt x="11201" y="55513"/>
                      </a:cubicBezTo>
                      <a:cubicBezTo>
                        <a:pt x="14807" y="56007"/>
                        <a:pt x="18059" y="57917"/>
                        <a:pt x="21170" y="59896"/>
                      </a:cubicBezTo>
                      <a:cubicBezTo>
                        <a:pt x="38350" y="70784"/>
                        <a:pt x="53268" y="85207"/>
                        <a:pt x="64792" y="101963"/>
                      </a:cubicBezTo>
                      <a:cubicBezTo>
                        <a:pt x="51289" y="81955"/>
                        <a:pt x="37855" y="61239"/>
                        <a:pt x="31633" y="37908"/>
                      </a:cubicBezTo>
                      <a:cubicBezTo>
                        <a:pt x="30078" y="32040"/>
                        <a:pt x="29018" y="25818"/>
                        <a:pt x="30856" y="20021"/>
                      </a:cubicBezTo>
                      <a:cubicBezTo>
                        <a:pt x="32694" y="14223"/>
                        <a:pt x="38279" y="9274"/>
                        <a:pt x="44289" y="10052"/>
                      </a:cubicBezTo>
                      <a:cubicBezTo>
                        <a:pt x="51076" y="10900"/>
                        <a:pt x="55035" y="17829"/>
                        <a:pt x="57864" y="24050"/>
                      </a:cubicBezTo>
                      <a:cubicBezTo>
                        <a:pt x="68540" y="47311"/>
                        <a:pt x="77872" y="71138"/>
                        <a:pt x="85861" y="95388"/>
                      </a:cubicBezTo>
                      <a:cubicBezTo>
                        <a:pt x="76105" y="69512"/>
                        <a:pt x="73701" y="40948"/>
                        <a:pt x="79003" y="13870"/>
                      </a:cubicBezTo>
                      <a:cubicBezTo>
                        <a:pt x="80205" y="7719"/>
                        <a:pt x="83246" y="437"/>
                        <a:pt x="89467" y="12"/>
                      </a:cubicBezTo>
                      <a:cubicBezTo>
                        <a:pt x="93143" y="-200"/>
                        <a:pt x="96537" y="2346"/>
                        <a:pt x="98375" y="5527"/>
                      </a:cubicBezTo>
                      <a:cubicBezTo>
                        <a:pt x="100214" y="8708"/>
                        <a:pt x="100779" y="12456"/>
                        <a:pt x="101203" y="16132"/>
                      </a:cubicBezTo>
                      <a:cubicBezTo>
                        <a:pt x="103890" y="37130"/>
                        <a:pt x="104526" y="58341"/>
                        <a:pt x="103042" y="79410"/>
                      </a:cubicBezTo>
                      <a:cubicBezTo>
                        <a:pt x="104314" y="62724"/>
                        <a:pt x="108980" y="46251"/>
                        <a:pt x="115909" y="30979"/>
                      </a:cubicBezTo>
                      <a:cubicBezTo>
                        <a:pt x="117960" y="26454"/>
                        <a:pt x="121000" y="21505"/>
                        <a:pt x="125949" y="20940"/>
                      </a:cubicBezTo>
                      <a:cubicBezTo>
                        <a:pt x="130686" y="20445"/>
                        <a:pt x="134857" y="24545"/>
                        <a:pt x="136130" y="29070"/>
                      </a:cubicBezTo>
                      <a:cubicBezTo>
                        <a:pt x="137402" y="33666"/>
                        <a:pt x="136412" y="38474"/>
                        <a:pt x="135352" y="43069"/>
                      </a:cubicBezTo>
                      <a:cubicBezTo>
                        <a:pt x="127363" y="77430"/>
                        <a:pt x="114212" y="110306"/>
                        <a:pt x="101133" y="143040"/>
                      </a:cubicBezTo>
                      <a:cubicBezTo>
                        <a:pt x="92648" y="144030"/>
                        <a:pt x="82821" y="143040"/>
                        <a:pt x="74337" y="14403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73" name="Google Shape;873;p9"/>
                <p:cNvGrpSpPr/>
                <p:nvPr/>
              </p:nvGrpSpPr>
              <p:grpSpPr>
                <a:xfrm>
                  <a:off x="6674334" y="4678782"/>
                  <a:ext cx="119859" cy="114323"/>
                  <a:chOff x="6674334" y="4678782"/>
                  <a:chExt cx="119859" cy="114323"/>
                </a:xfrm>
              </p:grpSpPr>
              <p:sp>
                <p:nvSpPr>
                  <p:cNvPr id="874" name="Google Shape;874;p9"/>
                  <p:cNvSpPr/>
                  <p:nvPr/>
                </p:nvSpPr>
                <p:spPr>
                  <a:xfrm>
                    <a:off x="6674334" y="4730464"/>
                    <a:ext cx="66246" cy="62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46" h="62641" extrusionOk="0">
                        <a:moveTo>
                          <a:pt x="65187" y="62641"/>
                        </a:moveTo>
                        <a:cubicBezTo>
                          <a:pt x="45673" y="39946"/>
                          <a:pt x="23755" y="19301"/>
                          <a:pt x="0" y="1131"/>
                        </a:cubicBezTo>
                        <a:lnTo>
                          <a:pt x="848" y="0"/>
                        </a:lnTo>
                        <a:cubicBezTo>
                          <a:pt x="24745" y="18170"/>
                          <a:pt x="46733" y="38956"/>
                          <a:pt x="66247" y="61722"/>
                        </a:cubicBezTo>
                        <a:lnTo>
                          <a:pt x="65116" y="6264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5" name="Google Shape;875;p9"/>
                  <p:cNvSpPr/>
                  <p:nvPr/>
                </p:nvSpPr>
                <p:spPr>
                  <a:xfrm>
                    <a:off x="6705513" y="4689458"/>
                    <a:ext cx="40653" cy="1031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53" h="103152" extrusionOk="0">
                        <a:moveTo>
                          <a:pt x="39239" y="103153"/>
                        </a:moveTo>
                        <a:cubicBezTo>
                          <a:pt x="30684" y="67449"/>
                          <a:pt x="17534" y="32946"/>
                          <a:pt x="0" y="707"/>
                        </a:cubicBezTo>
                        <a:lnTo>
                          <a:pt x="1273" y="0"/>
                        </a:lnTo>
                        <a:cubicBezTo>
                          <a:pt x="18806" y="32381"/>
                          <a:pt x="32098" y="66954"/>
                          <a:pt x="40653" y="102799"/>
                        </a:cubicBezTo>
                        <a:lnTo>
                          <a:pt x="39239" y="10315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6" name="Google Shape;876;p9"/>
                  <p:cNvSpPr/>
                  <p:nvPr/>
                </p:nvSpPr>
                <p:spPr>
                  <a:xfrm>
                    <a:off x="6755569" y="4678782"/>
                    <a:ext cx="4514" cy="112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112485" extrusionOk="0">
                        <a:moveTo>
                          <a:pt x="1414" y="112485"/>
                        </a:moveTo>
                        <a:lnTo>
                          <a:pt x="0" y="112344"/>
                        </a:lnTo>
                        <a:cubicBezTo>
                          <a:pt x="3394" y="75084"/>
                          <a:pt x="4030" y="37330"/>
                          <a:pt x="1768" y="0"/>
                        </a:cubicBezTo>
                        <a:lnTo>
                          <a:pt x="3182" y="0"/>
                        </a:lnTo>
                        <a:cubicBezTo>
                          <a:pt x="5444" y="37330"/>
                          <a:pt x="4808" y="75155"/>
                          <a:pt x="1414" y="112485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7" name="Google Shape;877;p9"/>
                  <p:cNvSpPr/>
                  <p:nvPr/>
                </p:nvSpPr>
                <p:spPr>
                  <a:xfrm rot="-4280315">
                    <a:off x="6732498" y="4738429"/>
                    <a:ext cx="92413" cy="14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406" h="1484" extrusionOk="0">
                        <a:moveTo>
                          <a:pt x="0" y="0"/>
                        </a:moveTo>
                        <a:lnTo>
                          <a:pt x="92406" y="0"/>
                        </a:lnTo>
                        <a:lnTo>
                          <a:pt x="92406" y="1485"/>
                        </a:lnTo>
                        <a:lnTo>
                          <a:pt x="0" y="1485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878" name="Google Shape;878;p9"/>
            <p:cNvGrpSpPr/>
            <p:nvPr/>
          </p:nvGrpSpPr>
          <p:grpSpPr>
            <a:xfrm>
              <a:off x="1672876" y="4727414"/>
              <a:ext cx="304443" cy="476201"/>
              <a:chOff x="6477705" y="3550164"/>
              <a:chExt cx="154807" cy="242132"/>
            </a:xfrm>
          </p:grpSpPr>
          <p:sp>
            <p:nvSpPr>
              <p:cNvPr id="879" name="Google Shape;879;p9"/>
              <p:cNvSpPr/>
              <p:nvPr/>
            </p:nvSpPr>
            <p:spPr>
              <a:xfrm>
                <a:off x="6477705" y="3550164"/>
                <a:ext cx="154807" cy="138342"/>
              </a:xfrm>
              <a:custGeom>
                <a:avLst/>
                <a:gdLst/>
                <a:ahLst/>
                <a:cxnLst/>
                <a:rect l="l" t="t" r="r" b="b"/>
                <a:pathLst>
                  <a:path w="154807" h="138342" extrusionOk="0">
                    <a:moveTo>
                      <a:pt x="53601" y="3552"/>
                    </a:moveTo>
                    <a:cubicBezTo>
                      <a:pt x="28785" y="10622"/>
                      <a:pt x="7645" y="28227"/>
                      <a:pt x="1565" y="55022"/>
                    </a:cubicBezTo>
                    <a:cubicBezTo>
                      <a:pt x="-3455" y="77081"/>
                      <a:pt x="3828" y="101473"/>
                      <a:pt x="20159" y="117169"/>
                    </a:cubicBezTo>
                    <a:cubicBezTo>
                      <a:pt x="35926" y="132369"/>
                      <a:pt x="58762" y="138874"/>
                      <a:pt x="80680" y="138308"/>
                    </a:cubicBezTo>
                    <a:cubicBezTo>
                      <a:pt x="103587" y="137672"/>
                      <a:pt x="127201" y="129046"/>
                      <a:pt x="141482" y="111159"/>
                    </a:cubicBezTo>
                    <a:cubicBezTo>
                      <a:pt x="160925" y="86908"/>
                      <a:pt x="158451" y="48871"/>
                      <a:pt x="138230" y="25328"/>
                    </a:cubicBezTo>
                    <a:cubicBezTo>
                      <a:pt x="117798" y="1572"/>
                      <a:pt x="83154" y="-4932"/>
                      <a:pt x="53672" y="35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6552657" y="3624735"/>
                <a:ext cx="5799" cy="167561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67561" extrusionOk="0">
                    <a:moveTo>
                      <a:pt x="1" y="1803"/>
                    </a:moveTo>
                    <a:cubicBezTo>
                      <a:pt x="708" y="79786"/>
                      <a:pt x="1415" y="87775"/>
                      <a:pt x="2122" y="165759"/>
                    </a:cubicBezTo>
                    <a:cubicBezTo>
                      <a:pt x="2122" y="168162"/>
                      <a:pt x="5869" y="168162"/>
                      <a:pt x="5798" y="165759"/>
                    </a:cubicBezTo>
                    <a:cubicBezTo>
                      <a:pt x="5091" y="87775"/>
                      <a:pt x="4384" y="79786"/>
                      <a:pt x="3677" y="1803"/>
                    </a:cubicBezTo>
                    <a:cubicBezTo>
                      <a:pt x="3677" y="-601"/>
                      <a:pt x="-70" y="-601"/>
                      <a:pt x="1" y="1803"/>
                    </a:cubicBezTo>
                    <a:lnTo>
                      <a:pt x="1" y="1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1" name="Google Shape;881;p9"/>
            <p:cNvGrpSpPr/>
            <p:nvPr/>
          </p:nvGrpSpPr>
          <p:grpSpPr>
            <a:xfrm>
              <a:off x="561001" y="4635689"/>
              <a:ext cx="304443" cy="476201"/>
              <a:chOff x="6477705" y="3550164"/>
              <a:chExt cx="154807" cy="242132"/>
            </a:xfrm>
          </p:grpSpPr>
          <p:sp>
            <p:nvSpPr>
              <p:cNvPr id="882" name="Google Shape;882;p9"/>
              <p:cNvSpPr/>
              <p:nvPr/>
            </p:nvSpPr>
            <p:spPr>
              <a:xfrm>
                <a:off x="6477705" y="3550164"/>
                <a:ext cx="154807" cy="138342"/>
              </a:xfrm>
              <a:custGeom>
                <a:avLst/>
                <a:gdLst/>
                <a:ahLst/>
                <a:cxnLst/>
                <a:rect l="l" t="t" r="r" b="b"/>
                <a:pathLst>
                  <a:path w="154807" h="138342" extrusionOk="0">
                    <a:moveTo>
                      <a:pt x="53601" y="3552"/>
                    </a:moveTo>
                    <a:cubicBezTo>
                      <a:pt x="28785" y="10622"/>
                      <a:pt x="7645" y="28227"/>
                      <a:pt x="1565" y="55022"/>
                    </a:cubicBezTo>
                    <a:cubicBezTo>
                      <a:pt x="-3455" y="77081"/>
                      <a:pt x="3828" y="101473"/>
                      <a:pt x="20159" y="117169"/>
                    </a:cubicBezTo>
                    <a:cubicBezTo>
                      <a:pt x="35926" y="132369"/>
                      <a:pt x="58762" y="138874"/>
                      <a:pt x="80680" y="138308"/>
                    </a:cubicBezTo>
                    <a:cubicBezTo>
                      <a:pt x="103587" y="137672"/>
                      <a:pt x="127201" y="129046"/>
                      <a:pt x="141482" y="111159"/>
                    </a:cubicBezTo>
                    <a:cubicBezTo>
                      <a:pt x="160925" y="86908"/>
                      <a:pt x="158451" y="48871"/>
                      <a:pt x="138230" y="25328"/>
                    </a:cubicBezTo>
                    <a:cubicBezTo>
                      <a:pt x="117798" y="1572"/>
                      <a:pt x="83154" y="-4932"/>
                      <a:pt x="53672" y="35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6552657" y="3624735"/>
                <a:ext cx="5799" cy="167561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67561" extrusionOk="0">
                    <a:moveTo>
                      <a:pt x="1" y="1803"/>
                    </a:moveTo>
                    <a:cubicBezTo>
                      <a:pt x="708" y="79786"/>
                      <a:pt x="1415" y="87775"/>
                      <a:pt x="2122" y="165759"/>
                    </a:cubicBezTo>
                    <a:cubicBezTo>
                      <a:pt x="2122" y="168162"/>
                      <a:pt x="5869" y="168162"/>
                      <a:pt x="5798" y="165759"/>
                    </a:cubicBezTo>
                    <a:cubicBezTo>
                      <a:pt x="5091" y="87775"/>
                      <a:pt x="4384" y="79786"/>
                      <a:pt x="3677" y="1803"/>
                    </a:cubicBezTo>
                    <a:cubicBezTo>
                      <a:pt x="3677" y="-601"/>
                      <a:pt x="-70" y="-601"/>
                      <a:pt x="1" y="1803"/>
                    </a:cubicBezTo>
                    <a:lnTo>
                      <a:pt x="1" y="1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4" name="Google Shape;884;p9"/>
          <p:cNvGrpSpPr/>
          <p:nvPr/>
        </p:nvGrpSpPr>
        <p:grpSpPr>
          <a:xfrm>
            <a:off x="345173" y="192399"/>
            <a:ext cx="11423959" cy="1952504"/>
            <a:chOff x="258879" y="144299"/>
            <a:chExt cx="8567969" cy="1464378"/>
          </a:xfrm>
        </p:grpSpPr>
        <p:sp>
          <p:nvSpPr>
            <p:cNvPr id="885" name="Google Shape;885;p9"/>
            <p:cNvSpPr/>
            <p:nvPr/>
          </p:nvSpPr>
          <p:spPr>
            <a:xfrm>
              <a:off x="8300868" y="1269746"/>
              <a:ext cx="525979" cy="105263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4316156" y="144299"/>
              <a:ext cx="780603" cy="147805"/>
            </a:xfrm>
            <a:custGeom>
              <a:avLst/>
              <a:gdLst/>
              <a:ahLst/>
              <a:cxnLst/>
              <a:rect l="l" t="t" r="r" b="b"/>
              <a:pathLst>
                <a:path w="105061" h="19893" extrusionOk="0">
                  <a:moveTo>
                    <a:pt x="0" y="19893"/>
                  </a:moveTo>
                  <a:lnTo>
                    <a:pt x="105062" y="19893"/>
                  </a:lnTo>
                  <a:cubicBezTo>
                    <a:pt x="97779" y="14449"/>
                    <a:pt x="89225" y="11692"/>
                    <a:pt x="80175" y="12682"/>
                  </a:cubicBezTo>
                  <a:cubicBezTo>
                    <a:pt x="76428" y="8935"/>
                    <a:pt x="70984" y="7026"/>
                    <a:pt x="65752" y="7874"/>
                  </a:cubicBezTo>
                  <a:cubicBezTo>
                    <a:pt x="58187" y="2147"/>
                    <a:pt x="48501" y="-751"/>
                    <a:pt x="39027" y="168"/>
                  </a:cubicBezTo>
                  <a:cubicBezTo>
                    <a:pt x="29553" y="1087"/>
                    <a:pt x="20433" y="5611"/>
                    <a:pt x="14069" y="12682"/>
                  </a:cubicBezTo>
                  <a:cubicBezTo>
                    <a:pt x="8838" y="11409"/>
                    <a:pt x="2828" y="15297"/>
                    <a:pt x="71" y="19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258879" y="1503390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8"/>
                    <a:pt x="29058" y="14759"/>
                  </a:cubicBezTo>
                  <a:cubicBezTo>
                    <a:pt x="33441" y="10375"/>
                    <a:pt x="39805" y="8183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69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192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3"/>
          <p:cNvSpPr txBox="1">
            <a:spLocks noGrp="1"/>
          </p:cNvSpPr>
          <p:nvPr>
            <p:ph type="title"/>
          </p:nvPr>
        </p:nvSpPr>
        <p:spPr>
          <a:xfrm>
            <a:off x="960033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3"/>
          <p:cNvSpPr txBox="1">
            <a:spLocks noGrp="1"/>
          </p:cNvSpPr>
          <p:nvPr>
            <p:ph type="subTitle" idx="1"/>
          </p:nvPr>
        </p:nvSpPr>
        <p:spPr>
          <a:xfrm>
            <a:off x="950833" y="2919959"/>
            <a:ext cx="319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3"/>
          <p:cNvSpPr txBox="1">
            <a:spLocks noGrp="1"/>
          </p:cNvSpPr>
          <p:nvPr>
            <p:ph type="subTitle" idx="2"/>
          </p:nvPr>
        </p:nvSpPr>
        <p:spPr>
          <a:xfrm>
            <a:off x="4496731" y="2919959"/>
            <a:ext cx="319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3"/>
          <p:cNvSpPr txBox="1">
            <a:spLocks noGrp="1"/>
          </p:cNvSpPr>
          <p:nvPr>
            <p:ph type="subTitle" idx="3"/>
          </p:nvPr>
        </p:nvSpPr>
        <p:spPr>
          <a:xfrm>
            <a:off x="2723783" y="5135964"/>
            <a:ext cx="319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3"/>
          <p:cNvSpPr txBox="1">
            <a:spLocks noGrp="1"/>
          </p:cNvSpPr>
          <p:nvPr>
            <p:ph type="subTitle" idx="4"/>
          </p:nvPr>
        </p:nvSpPr>
        <p:spPr>
          <a:xfrm>
            <a:off x="6269680" y="5135964"/>
            <a:ext cx="319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13"/>
          <p:cNvSpPr txBox="1">
            <a:spLocks noGrp="1"/>
          </p:cNvSpPr>
          <p:nvPr>
            <p:ph type="subTitle" idx="5"/>
          </p:nvPr>
        </p:nvSpPr>
        <p:spPr>
          <a:xfrm>
            <a:off x="8042628" y="2919959"/>
            <a:ext cx="319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3"/>
          <p:cNvSpPr txBox="1">
            <a:spLocks noGrp="1"/>
          </p:cNvSpPr>
          <p:nvPr>
            <p:ph type="title" idx="6" hasCustomPrompt="1"/>
          </p:nvPr>
        </p:nvSpPr>
        <p:spPr>
          <a:xfrm>
            <a:off x="960036" y="1829652"/>
            <a:ext cx="101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1" name="Google Shape;1031;p13"/>
          <p:cNvSpPr txBox="1">
            <a:spLocks noGrp="1"/>
          </p:cNvSpPr>
          <p:nvPr>
            <p:ph type="title" idx="7" hasCustomPrompt="1"/>
          </p:nvPr>
        </p:nvSpPr>
        <p:spPr>
          <a:xfrm>
            <a:off x="2732984" y="4045668"/>
            <a:ext cx="101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2" name="Google Shape;1032;p13"/>
          <p:cNvSpPr txBox="1">
            <a:spLocks noGrp="1"/>
          </p:cNvSpPr>
          <p:nvPr>
            <p:ph type="title" idx="8" hasCustomPrompt="1"/>
          </p:nvPr>
        </p:nvSpPr>
        <p:spPr>
          <a:xfrm>
            <a:off x="4505931" y="1829652"/>
            <a:ext cx="101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3" name="Google Shape;1033;p13"/>
          <p:cNvSpPr txBox="1">
            <a:spLocks noGrp="1"/>
          </p:cNvSpPr>
          <p:nvPr>
            <p:ph type="title" idx="9" hasCustomPrompt="1"/>
          </p:nvPr>
        </p:nvSpPr>
        <p:spPr>
          <a:xfrm>
            <a:off x="6278879" y="4045668"/>
            <a:ext cx="101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4" name="Google Shape;1034;p13"/>
          <p:cNvSpPr txBox="1">
            <a:spLocks noGrp="1"/>
          </p:cNvSpPr>
          <p:nvPr>
            <p:ph type="title" idx="13" hasCustomPrompt="1"/>
          </p:nvPr>
        </p:nvSpPr>
        <p:spPr>
          <a:xfrm>
            <a:off x="8051827" y="1829652"/>
            <a:ext cx="10192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14"/>
          </p:nvPr>
        </p:nvSpPr>
        <p:spPr>
          <a:xfrm>
            <a:off x="950833" y="2426464"/>
            <a:ext cx="3198400" cy="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subTitle" idx="15"/>
          </p:nvPr>
        </p:nvSpPr>
        <p:spPr>
          <a:xfrm>
            <a:off x="4496733" y="2426297"/>
            <a:ext cx="3198400" cy="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037" name="Google Shape;1037;p13"/>
          <p:cNvSpPr txBox="1">
            <a:spLocks noGrp="1"/>
          </p:cNvSpPr>
          <p:nvPr>
            <p:ph type="subTitle" idx="16"/>
          </p:nvPr>
        </p:nvSpPr>
        <p:spPr>
          <a:xfrm>
            <a:off x="8042631" y="2426297"/>
            <a:ext cx="3198400" cy="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17"/>
          </p:nvPr>
        </p:nvSpPr>
        <p:spPr>
          <a:xfrm>
            <a:off x="2723767" y="4642396"/>
            <a:ext cx="3198400" cy="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subTitle" idx="18"/>
          </p:nvPr>
        </p:nvSpPr>
        <p:spPr>
          <a:xfrm>
            <a:off x="6269664" y="4642396"/>
            <a:ext cx="3198400" cy="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040" name="Google Shape;1040;p13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F8B026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41" name="Google Shape;1041;p13"/>
          <p:cNvGrpSpPr/>
          <p:nvPr/>
        </p:nvGrpSpPr>
        <p:grpSpPr>
          <a:xfrm>
            <a:off x="11232039" y="192404"/>
            <a:ext cx="1585541" cy="2727576"/>
            <a:chOff x="7684652" y="5863802"/>
            <a:chExt cx="460556" cy="792286"/>
          </a:xfrm>
        </p:grpSpPr>
        <p:grpSp>
          <p:nvGrpSpPr>
            <p:cNvPr id="1042" name="Google Shape;1042;p13"/>
            <p:cNvGrpSpPr/>
            <p:nvPr/>
          </p:nvGrpSpPr>
          <p:grpSpPr>
            <a:xfrm>
              <a:off x="7718675" y="5927499"/>
              <a:ext cx="426533" cy="728589"/>
              <a:chOff x="7718675" y="5927499"/>
              <a:chExt cx="426533" cy="728589"/>
            </a:xfrm>
          </p:grpSpPr>
          <p:sp>
            <p:nvSpPr>
              <p:cNvPr id="1043" name="Google Shape;1043;p13"/>
              <p:cNvSpPr/>
              <p:nvPr/>
            </p:nvSpPr>
            <p:spPr>
              <a:xfrm>
                <a:off x="7839096" y="5931425"/>
                <a:ext cx="306112" cy="724663"/>
              </a:xfrm>
              <a:custGeom>
                <a:avLst/>
                <a:gdLst/>
                <a:ahLst/>
                <a:cxnLst/>
                <a:rect l="l" t="t" r="r" b="b"/>
                <a:pathLst>
                  <a:path w="306112" h="724663" extrusionOk="0">
                    <a:moveTo>
                      <a:pt x="6541" y="2088"/>
                    </a:moveTo>
                    <a:cubicBezTo>
                      <a:pt x="6541" y="2088"/>
                      <a:pt x="305465" y="713270"/>
                      <a:pt x="305465" y="713270"/>
                    </a:cubicBezTo>
                    <a:cubicBezTo>
                      <a:pt x="307233" y="717441"/>
                      <a:pt x="305253" y="722249"/>
                      <a:pt x="301082" y="724016"/>
                    </a:cubicBezTo>
                    <a:cubicBezTo>
                      <a:pt x="296910" y="725784"/>
                      <a:pt x="292103" y="723805"/>
                      <a:pt x="290335" y="719633"/>
                    </a:cubicBezTo>
                    <a:cubicBezTo>
                      <a:pt x="290335" y="719633"/>
                      <a:pt x="249" y="4704"/>
                      <a:pt x="249" y="4704"/>
                    </a:cubicBezTo>
                    <a:cubicBezTo>
                      <a:pt x="-458" y="2937"/>
                      <a:pt x="390" y="957"/>
                      <a:pt x="2158" y="250"/>
                    </a:cubicBezTo>
                    <a:cubicBezTo>
                      <a:pt x="3925" y="-457"/>
                      <a:pt x="5905" y="391"/>
                      <a:pt x="6612" y="2088"/>
                    </a:cubicBezTo>
                    <a:lnTo>
                      <a:pt x="6612" y="208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7718675" y="6158608"/>
                <a:ext cx="264333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64333" h="106844" extrusionOk="0">
                    <a:moveTo>
                      <a:pt x="2317" y="158"/>
                    </a:moveTo>
                    <a:lnTo>
                      <a:pt x="260800" y="96311"/>
                    </a:lnTo>
                    <a:cubicBezTo>
                      <a:pt x="263628" y="97372"/>
                      <a:pt x="265042" y="100483"/>
                      <a:pt x="263981" y="103311"/>
                    </a:cubicBezTo>
                    <a:cubicBezTo>
                      <a:pt x="262921" y="106139"/>
                      <a:pt x="259810" y="107553"/>
                      <a:pt x="256982" y="106492"/>
                    </a:cubicBezTo>
                    <a:cubicBezTo>
                      <a:pt x="256982" y="106492"/>
                      <a:pt x="1044" y="3339"/>
                      <a:pt x="1044" y="3339"/>
                    </a:cubicBezTo>
                    <a:cubicBezTo>
                      <a:pt x="196" y="2986"/>
                      <a:pt x="-229" y="1996"/>
                      <a:pt x="125" y="1077"/>
                    </a:cubicBezTo>
                    <a:cubicBezTo>
                      <a:pt x="479" y="229"/>
                      <a:pt x="1468" y="-196"/>
                      <a:pt x="2317" y="87"/>
                    </a:cubicBezTo>
                    <a:lnTo>
                      <a:pt x="2317" y="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3"/>
              <p:cNvSpPr/>
              <p:nvPr/>
            </p:nvSpPr>
            <p:spPr>
              <a:xfrm>
                <a:off x="7923945" y="5945691"/>
                <a:ext cx="28673" cy="198059"/>
              </a:xfrm>
              <a:custGeom>
                <a:avLst/>
                <a:gdLst/>
                <a:ahLst/>
                <a:cxnLst/>
                <a:rect l="l" t="t" r="r" b="b"/>
                <a:pathLst>
                  <a:path w="28673" h="198059" extrusionOk="0">
                    <a:moveTo>
                      <a:pt x="30" y="193632"/>
                    </a:moveTo>
                    <a:lnTo>
                      <a:pt x="25270" y="1467"/>
                    </a:lnTo>
                    <a:cubicBezTo>
                      <a:pt x="25553" y="-654"/>
                      <a:pt x="28876" y="-442"/>
                      <a:pt x="28663" y="1891"/>
                    </a:cubicBezTo>
                    <a:cubicBezTo>
                      <a:pt x="28663" y="1891"/>
                      <a:pt x="7807" y="194622"/>
                      <a:pt x="7807" y="194622"/>
                    </a:cubicBezTo>
                    <a:cubicBezTo>
                      <a:pt x="7171" y="199713"/>
                      <a:pt x="-536" y="198935"/>
                      <a:pt x="30" y="193703"/>
                    </a:cubicBezTo>
                    <a:lnTo>
                      <a:pt x="30" y="19370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3"/>
              <p:cNvSpPr/>
              <p:nvPr/>
            </p:nvSpPr>
            <p:spPr>
              <a:xfrm>
                <a:off x="7988679" y="6113978"/>
                <a:ext cx="78890" cy="182524"/>
              </a:xfrm>
              <a:custGeom>
                <a:avLst/>
                <a:gdLst/>
                <a:ahLst/>
                <a:cxnLst/>
                <a:rect l="l" t="t" r="r" b="b"/>
                <a:pathLst>
                  <a:path w="78890" h="182524" extrusionOk="0">
                    <a:moveTo>
                      <a:pt x="270" y="177070"/>
                    </a:moveTo>
                    <a:lnTo>
                      <a:pt x="75567" y="1024"/>
                    </a:lnTo>
                    <a:cubicBezTo>
                      <a:pt x="76415" y="-955"/>
                      <a:pt x="79597" y="176"/>
                      <a:pt x="78748" y="2367"/>
                    </a:cubicBezTo>
                    <a:cubicBezTo>
                      <a:pt x="78748" y="2367"/>
                      <a:pt x="7552" y="180110"/>
                      <a:pt x="7552" y="180110"/>
                    </a:cubicBezTo>
                    <a:cubicBezTo>
                      <a:pt x="5572" y="184847"/>
                      <a:pt x="-1639" y="181948"/>
                      <a:pt x="341" y="177141"/>
                    </a:cubicBezTo>
                    <a:lnTo>
                      <a:pt x="341" y="17714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3"/>
              <p:cNvSpPr/>
              <p:nvPr/>
            </p:nvSpPr>
            <p:spPr>
              <a:xfrm>
                <a:off x="7870346" y="5927499"/>
                <a:ext cx="15388" cy="86713"/>
              </a:xfrm>
              <a:custGeom>
                <a:avLst/>
                <a:gdLst/>
                <a:ahLst/>
                <a:cxnLst/>
                <a:rect l="l" t="t" r="r" b="b"/>
                <a:pathLst>
                  <a:path w="15388" h="86713" extrusionOk="0">
                    <a:moveTo>
                      <a:pt x="107" y="82300"/>
                    </a:moveTo>
                    <a:lnTo>
                      <a:pt x="11985" y="1418"/>
                    </a:lnTo>
                    <a:cubicBezTo>
                      <a:pt x="12268" y="-703"/>
                      <a:pt x="15591" y="-349"/>
                      <a:pt x="15379" y="1843"/>
                    </a:cubicBezTo>
                    <a:cubicBezTo>
                      <a:pt x="15379" y="1843"/>
                      <a:pt x="7814" y="83219"/>
                      <a:pt x="7814" y="83219"/>
                    </a:cubicBezTo>
                    <a:cubicBezTo>
                      <a:pt x="7248" y="88451"/>
                      <a:pt x="-599" y="87532"/>
                      <a:pt x="37" y="82300"/>
                    </a:cubicBezTo>
                    <a:lnTo>
                      <a:pt x="37" y="823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8" name="Google Shape;1048;p13"/>
            <p:cNvSpPr/>
            <p:nvPr/>
          </p:nvSpPr>
          <p:spPr>
            <a:xfrm>
              <a:off x="8010491" y="6125671"/>
              <a:ext cx="14819" cy="90857"/>
            </a:xfrm>
            <a:custGeom>
              <a:avLst/>
              <a:gdLst/>
              <a:ahLst/>
              <a:cxnLst/>
              <a:rect l="l" t="t" r="r" b="b"/>
              <a:pathLst>
                <a:path w="14819" h="90857" extrusionOk="0">
                  <a:moveTo>
                    <a:pt x="13313" y="90858"/>
                  </a:moveTo>
                  <a:cubicBezTo>
                    <a:pt x="12607" y="90858"/>
                    <a:pt x="11970" y="90363"/>
                    <a:pt x="11899" y="89585"/>
                  </a:cubicBezTo>
                  <a:lnTo>
                    <a:pt x="22" y="1633"/>
                  </a:lnTo>
                  <a:cubicBezTo>
                    <a:pt x="-120" y="855"/>
                    <a:pt x="446" y="77"/>
                    <a:pt x="1294" y="7"/>
                  </a:cubicBezTo>
                  <a:cubicBezTo>
                    <a:pt x="2072" y="-64"/>
                    <a:pt x="2850" y="431"/>
                    <a:pt x="2921" y="1279"/>
                  </a:cubicBezTo>
                  <a:lnTo>
                    <a:pt x="14798" y="89231"/>
                  </a:lnTo>
                  <a:cubicBezTo>
                    <a:pt x="14940" y="90009"/>
                    <a:pt x="14374" y="90787"/>
                    <a:pt x="13526" y="90858"/>
                  </a:cubicBezTo>
                  <a:cubicBezTo>
                    <a:pt x="13526" y="90858"/>
                    <a:pt x="13384" y="90858"/>
                    <a:pt x="13313" y="908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7789806" y="6076916"/>
              <a:ext cx="35449" cy="125048"/>
            </a:xfrm>
            <a:custGeom>
              <a:avLst/>
              <a:gdLst/>
              <a:ahLst/>
              <a:cxnLst/>
              <a:rect l="l" t="t" r="r" b="b"/>
              <a:pathLst>
                <a:path w="35449" h="125048" extrusionOk="0">
                  <a:moveTo>
                    <a:pt x="33986" y="125049"/>
                  </a:moveTo>
                  <a:cubicBezTo>
                    <a:pt x="33349" y="125049"/>
                    <a:pt x="32784" y="124625"/>
                    <a:pt x="32572" y="123988"/>
                  </a:cubicBezTo>
                  <a:lnTo>
                    <a:pt x="49" y="1817"/>
                  </a:lnTo>
                  <a:cubicBezTo>
                    <a:pt x="-163" y="1039"/>
                    <a:pt x="332" y="261"/>
                    <a:pt x="1110" y="49"/>
                  </a:cubicBezTo>
                  <a:cubicBezTo>
                    <a:pt x="1888" y="-163"/>
                    <a:pt x="2665" y="332"/>
                    <a:pt x="2877" y="1110"/>
                  </a:cubicBezTo>
                  <a:lnTo>
                    <a:pt x="35400" y="123281"/>
                  </a:lnTo>
                  <a:cubicBezTo>
                    <a:pt x="35612" y="124059"/>
                    <a:pt x="35117" y="124836"/>
                    <a:pt x="34339" y="125049"/>
                  </a:cubicBezTo>
                  <a:cubicBezTo>
                    <a:pt x="34198" y="125049"/>
                    <a:pt x="34057" y="125049"/>
                    <a:pt x="33986" y="1250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0" name="Google Shape;1050;p13"/>
            <p:cNvGrpSpPr/>
            <p:nvPr/>
          </p:nvGrpSpPr>
          <p:grpSpPr>
            <a:xfrm>
              <a:off x="7790986" y="6026343"/>
              <a:ext cx="105711" cy="53945"/>
              <a:chOff x="7790986" y="6026343"/>
              <a:chExt cx="105711" cy="53945"/>
            </a:xfrm>
          </p:grpSpPr>
          <p:sp>
            <p:nvSpPr>
              <p:cNvPr id="1051" name="Google Shape;1051;p13"/>
              <p:cNvSpPr/>
              <p:nvPr/>
            </p:nvSpPr>
            <p:spPr>
              <a:xfrm>
                <a:off x="7790986" y="6026343"/>
                <a:ext cx="88729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88729" h="49189" extrusionOk="0">
                    <a:moveTo>
                      <a:pt x="0" y="0"/>
                    </a:moveTo>
                    <a:cubicBezTo>
                      <a:pt x="17817" y="30684"/>
                      <a:pt x="53238" y="50339"/>
                      <a:pt x="88730" y="49137"/>
                    </a:cubicBezTo>
                    <a:cubicBezTo>
                      <a:pt x="67237" y="23119"/>
                      <a:pt x="32240" y="9969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3"/>
              <p:cNvSpPr/>
              <p:nvPr/>
            </p:nvSpPr>
            <p:spPr>
              <a:xfrm>
                <a:off x="7810143" y="6040551"/>
                <a:ext cx="86554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86554" h="39737" extrusionOk="0">
                    <a:moveTo>
                      <a:pt x="85835" y="39737"/>
                    </a:moveTo>
                    <a:cubicBezTo>
                      <a:pt x="85835" y="39737"/>
                      <a:pt x="85764" y="39737"/>
                      <a:pt x="85693" y="39737"/>
                    </a:cubicBezTo>
                    <a:cubicBezTo>
                      <a:pt x="54938" y="33445"/>
                      <a:pt x="25385" y="20153"/>
                      <a:pt x="286" y="1276"/>
                    </a:cubicBezTo>
                    <a:cubicBezTo>
                      <a:pt x="-67" y="1064"/>
                      <a:pt x="-67" y="569"/>
                      <a:pt x="145" y="286"/>
                    </a:cubicBezTo>
                    <a:cubicBezTo>
                      <a:pt x="357" y="-67"/>
                      <a:pt x="852" y="-67"/>
                      <a:pt x="1134" y="145"/>
                    </a:cubicBezTo>
                    <a:cubicBezTo>
                      <a:pt x="26092" y="18880"/>
                      <a:pt x="55433" y="32031"/>
                      <a:pt x="85976" y="38323"/>
                    </a:cubicBezTo>
                    <a:cubicBezTo>
                      <a:pt x="86400" y="38394"/>
                      <a:pt x="86612" y="38818"/>
                      <a:pt x="86541" y="39172"/>
                    </a:cubicBezTo>
                    <a:cubicBezTo>
                      <a:pt x="86471" y="39525"/>
                      <a:pt x="86188" y="39737"/>
                      <a:pt x="85835" y="39737"/>
                    </a:cubicBezTo>
                    <a:close/>
                  </a:path>
                </a:pathLst>
              </a:custGeom>
              <a:solidFill>
                <a:srgbClr val="483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3" name="Google Shape;1053;p13"/>
            <p:cNvGrpSpPr/>
            <p:nvPr/>
          </p:nvGrpSpPr>
          <p:grpSpPr>
            <a:xfrm>
              <a:off x="7880869" y="5863802"/>
              <a:ext cx="42198" cy="111919"/>
              <a:chOff x="7880869" y="5863802"/>
              <a:chExt cx="42198" cy="111919"/>
            </a:xfrm>
          </p:grpSpPr>
          <p:sp>
            <p:nvSpPr>
              <p:cNvPr id="1054" name="Google Shape;1054;p13"/>
              <p:cNvSpPr/>
              <p:nvPr/>
            </p:nvSpPr>
            <p:spPr>
              <a:xfrm>
                <a:off x="7890266" y="5863802"/>
                <a:ext cx="32801" cy="96931"/>
              </a:xfrm>
              <a:custGeom>
                <a:avLst/>
                <a:gdLst/>
                <a:ahLst/>
                <a:cxnLst/>
                <a:rect l="l" t="t" r="r" b="b"/>
                <a:pathLst>
                  <a:path w="32801" h="96931" extrusionOk="0">
                    <a:moveTo>
                      <a:pt x="30103" y="0"/>
                    </a:moveTo>
                    <a:cubicBezTo>
                      <a:pt x="38587" y="34502"/>
                      <a:pt x="26639" y="73175"/>
                      <a:pt x="267" y="96931"/>
                    </a:cubicBezTo>
                    <a:cubicBezTo>
                      <a:pt x="-2278" y="63278"/>
                      <a:pt x="13771" y="29553"/>
                      <a:pt x="30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3"/>
              <p:cNvSpPr/>
              <p:nvPr/>
            </p:nvSpPr>
            <p:spPr>
              <a:xfrm>
                <a:off x="7880869" y="5887685"/>
                <a:ext cx="36190" cy="88036"/>
              </a:xfrm>
              <a:custGeom>
                <a:avLst/>
                <a:gdLst/>
                <a:ahLst/>
                <a:cxnLst/>
                <a:rect l="l" t="t" r="r" b="b"/>
                <a:pathLst>
                  <a:path w="36190" h="88036" extrusionOk="0">
                    <a:moveTo>
                      <a:pt x="756" y="88036"/>
                    </a:moveTo>
                    <a:cubicBezTo>
                      <a:pt x="756" y="88036"/>
                      <a:pt x="473" y="88036"/>
                      <a:pt x="331" y="87895"/>
                    </a:cubicBezTo>
                    <a:cubicBezTo>
                      <a:pt x="-22" y="87682"/>
                      <a:pt x="-93" y="87188"/>
                      <a:pt x="119" y="86905"/>
                    </a:cubicBezTo>
                    <a:cubicBezTo>
                      <a:pt x="17794" y="61240"/>
                      <a:pt x="29743" y="31334"/>
                      <a:pt x="34763" y="579"/>
                    </a:cubicBezTo>
                    <a:cubicBezTo>
                      <a:pt x="34763" y="155"/>
                      <a:pt x="35187" y="-57"/>
                      <a:pt x="35611" y="13"/>
                    </a:cubicBezTo>
                    <a:cubicBezTo>
                      <a:pt x="36035" y="13"/>
                      <a:pt x="36248" y="438"/>
                      <a:pt x="36177" y="862"/>
                    </a:cubicBezTo>
                    <a:cubicBezTo>
                      <a:pt x="31157" y="31829"/>
                      <a:pt x="19067" y="61877"/>
                      <a:pt x="1251" y="87753"/>
                    </a:cubicBezTo>
                    <a:cubicBezTo>
                      <a:pt x="1109" y="87966"/>
                      <a:pt x="897" y="88036"/>
                      <a:pt x="685" y="880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6" name="Google Shape;1056;p13"/>
            <p:cNvGrpSpPr/>
            <p:nvPr/>
          </p:nvGrpSpPr>
          <p:grpSpPr>
            <a:xfrm>
              <a:off x="7684652" y="6042817"/>
              <a:ext cx="93156" cy="139775"/>
              <a:chOff x="7684652" y="6042817"/>
              <a:chExt cx="93156" cy="139775"/>
            </a:xfrm>
          </p:grpSpPr>
          <p:sp>
            <p:nvSpPr>
              <p:cNvPr id="1057" name="Google Shape;1057;p13"/>
              <p:cNvSpPr/>
              <p:nvPr/>
            </p:nvSpPr>
            <p:spPr>
              <a:xfrm>
                <a:off x="7684652" y="6042817"/>
                <a:ext cx="83922" cy="116797"/>
              </a:xfrm>
              <a:custGeom>
                <a:avLst/>
                <a:gdLst/>
                <a:ahLst/>
                <a:cxnLst/>
                <a:rect l="l" t="t" r="r" b="b"/>
                <a:pathLst>
                  <a:path w="83922" h="116797" extrusionOk="0">
                    <a:moveTo>
                      <a:pt x="0" y="0"/>
                    </a:moveTo>
                    <a:cubicBezTo>
                      <a:pt x="46238" y="20009"/>
                      <a:pt x="79751" y="66600"/>
                      <a:pt x="83922" y="116798"/>
                    </a:cubicBezTo>
                    <a:cubicBezTo>
                      <a:pt x="43693" y="90851"/>
                      <a:pt x="19301" y="4376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13"/>
              <p:cNvSpPr/>
              <p:nvPr/>
            </p:nvSpPr>
            <p:spPr>
              <a:xfrm>
                <a:off x="7708195" y="6067562"/>
                <a:ext cx="69613" cy="115030"/>
              </a:xfrm>
              <a:custGeom>
                <a:avLst/>
                <a:gdLst/>
                <a:ahLst/>
                <a:cxnLst/>
                <a:rect l="l" t="t" r="r" b="b"/>
                <a:pathLst>
                  <a:path w="69613" h="115030" extrusionOk="0">
                    <a:moveTo>
                      <a:pt x="68863" y="115030"/>
                    </a:moveTo>
                    <a:cubicBezTo>
                      <a:pt x="68863" y="115030"/>
                      <a:pt x="68297" y="114819"/>
                      <a:pt x="68156" y="114536"/>
                    </a:cubicBezTo>
                    <a:cubicBezTo>
                      <a:pt x="54228" y="72469"/>
                      <a:pt x="30755" y="33371"/>
                      <a:pt x="212" y="1273"/>
                    </a:cubicBezTo>
                    <a:cubicBezTo>
                      <a:pt x="-71" y="990"/>
                      <a:pt x="-71" y="495"/>
                      <a:pt x="212" y="212"/>
                    </a:cubicBezTo>
                    <a:cubicBezTo>
                      <a:pt x="495" y="-71"/>
                      <a:pt x="990" y="-71"/>
                      <a:pt x="1273" y="212"/>
                    </a:cubicBezTo>
                    <a:cubicBezTo>
                      <a:pt x="31957" y="32452"/>
                      <a:pt x="55571" y="71761"/>
                      <a:pt x="69570" y="114041"/>
                    </a:cubicBezTo>
                    <a:cubicBezTo>
                      <a:pt x="69711" y="114394"/>
                      <a:pt x="69499" y="114819"/>
                      <a:pt x="69075" y="114960"/>
                    </a:cubicBezTo>
                    <a:cubicBezTo>
                      <a:pt x="69004" y="114960"/>
                      <a:pt x="68934" y="114960"/>
                      <a:pt x="68863" y="114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9" name="Google Shape;1059;p13"/>
            <p:cNvGrpSpPr/>
            <p:nvPr/>
          </p:nvGrpSpPr>
          <p:grpSpPr>
            <a:xfrm>
              <a:off x="8018364" y="6089479"/>
              <a:ext cx="28967" cy="65893"/>
              <a:chOff x="8018364" y="6089479"/>
              <a:chExt cx="28967" cy="65893"/>
            </a:xfrm>
          </p:grpSpPr>
          <p:sp>
            <p:nvSpPr>
              <p:cNvPr id="1060" name="Google Shape;1060;p13"/>
              <p:cNvSpPr/>
              <p:nvPr/>
            </p:nvSpPr>
            <p:spPr>
              <a:xfrm>
                <a:off x="8018364" y="6089479"/>
                <a:ext cx="27538" cy="54298"/>
              </a:xfrm>
              <a:custGeom>
                <a:avLst/>
                <a:gdLst/>
                <a:ahLst/>
                <a:cxnLst/>
                <a:rect l="l" t="t" r="r" b="b"/>
                <a:pathLst>
                  <a:path w="27538" h="54298" extrusionOk="0">
                    <a:moveTo>
                      <a:pt x="23540" y="54298"/>
                    </a:moveTo>
                    <a:cubicBezTo>
                      <a:pt x="14349" y="49137"/>
                      <a:pt x="7067" y="40724"/>
                      <a:pt x="3249" y="30967"/>
                    </a:cubicBezTo>
                    <a:cubicBezTo>
                      <a:pt x="-640" y="21210"/>
                      <a:pt x="-1064" y="10039"/>
                      <a:pt x="2118" y="0"/>
                    </a:cubicBezTo>
                    <a:cubicBezTo>
                      <a:pt x="12299" y="3818"/>
                      <a:pt x="20924" y="12514"/>
                      <a:pt x="24813" y="22624"/>
                    </a:cubicBezTo>
                    <a:cubicBezTo>
                      <a:pt x="28701" y="32735"/>
                      <a:pt x="28560" y="44683"/>
                      <a:pt x="23540" y="5429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13"/>
              <p:cNvSpPr/>
              <p:nvPr/>
            </p:nvSpPr>
            <p:spPr>
              <a:xfrm>
                <a:off x="8025535" y="6098492"/>
                <a:ext cx="21796" cy="56880"/>
              </a:xfrm>
              <a:custGeom>
                <a:avLst/>
                <a:gdLst/>
                <a:ahLst/>
                <a:cxnLst/>
                <a:rect l="l" t="t" r="r" b="b"/>
                <a:pathLst>
                  <a:path w="21796" h="56880" extrusionOk="0">
                    <a:moveTo>
                      <a:pt x="21106" y="56881"/>
                    </a:moveTo>
                    <a:cubicBezTo>
                      <a:pt x="21106" y="56881"/>
                      <a:pt x="20611" y="56739"/>
                      <a:pt x="20470" y="56457"/>
                    </a:cubicBezTo>
                    <a:cubicBezTo>
                      <a:pt x="11208" y="37155"/>
                      <a:pt x="5623" y="20258"/>
                      <a:pt x="37" y="956"/>
                    </a:cubicBezTo>
                    <a:cubicBezTo>
                      <a:pt x="-104" y="603"/>
                      <a:pt x="179" y="178"/>
                      <a:pt x="532" y="37"/>
                    </a:cubicBezTo>
                    <a:cubicBezTo>
                      <a:pt x="885" y="-104"/>
                      <a:pt x="1310" y="178"/>
                      <a:pt x="1451" y="532"/>
                    </a:cubicBezTo>
                    <a:cubicBezTo>
                      <a:pt x="6966" y="19763"/>
                      <a:pt x="12551" y="36590"/>
                      <a:pt x="21742" y="55820"/>
                    </a:cubicBezTo>
                    <a:cubicBezTo>
                      <a:pt x="21884" y="56174"/>
                      <a:pt x="21742" y="56598"/>
                      <a:pt x="21389" y="56810"/>
                    </a:cubicBezTo>
                    <a:cubicBezTo>
                      <a:pt x="21318" y="56810"/>
                      <a:pt x="21177" y="56881"/>
                      <a:pt x="21106" y="568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2" name="Google Shape;1062;p13"/>
            <p:cNvGrpSpPr/>
            <p:nvPr/>
          </p:nvGrpSpPr>
          <p:grpSpPr>
            <a:xfrm>
              <a:off x="7789360" y="6217586"/>
              <a:ext cx="59463" cy="39478"/>
              <a:chOff x="7789360" y="6217586"/>
              <a:chExt cx="59463" cy="39478"/>
            </a:xfrm>
          </p:grpSpPr>
          <p:sp>
            <p:nvSpPr>
              <p:cNvPr id="1063" name="Google Shape;1063;p13"/>
              <p:cNvSpPr/>
              <p:nvPr/>
            </p:nvSpPr>
            <p:spPr>
              <a:xfrm>
                <a:off x="7789360" y="6223787"/>
                <a:ext cx="49066" cy="33277"/>
              </a:xfrm>
              <a:custGeom>
                <a:avLst/>
                <a:gdLst/>
                <a:ahLst/>
                <a:cxnLst/>
                <a:rect l="l" t="t" r="r" b="b"/>
                <a:pathLst>
                  <a:path w="49066" h="33277" extrusionOk="0">
                    <a:moveTo>
                      <a:pt x="49067" y="1297"/>
                    </a:moveTo>
                    <a:cubicBezTo>
                      <a:pt x="45814" y="11266"/>
                      <a:pt x="38956" y="20104"/>
                      <a:pt x="30119" y="25830"/>
                    </a:cubicBezTo>
                    <a:cubicBezTo>
                      <a:pt x="21281" y="31557"/>
                      <a:pt x="10464" y="34102"/>
                      <a:pt x="0" y="33042"/>
                    </a:cubicBezTo>
                    <a:cubicBezTo>
                      <a:pt x="1697" y="22295"/>
                      <a:pt x="8555" y="12114"/>
                      <a:pt x="17746" y="6317"/>
                    </a:cubicBezTo>
                    <a:cubicBezTo>
                      <a:pt x="26937" y="519"/>
                      <a:pt x="38602" y="-1672"/>
                      <a:pt x="48996" y="13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13"/>
              <p:cNvSpPr/>
              <p:nvPr/>
            </p:nvSpPr>
            <p:spPr>
              <a:xfrm>
                <a:off x="7797122" y="6217586"/>
                <a:ext cx="51701" cy="32313"/>
              </a:xfrm>
              <a:custGeom>
                <a:avLst/>
                <a:gdLst/>
                <a:ahLst/>
                <a:cxnLst/>
                <a:rect l="l" t="t" r="r" b="b"/>
                <a:pathLst>
                  <a:path w="51701" h="32313" extrusionOk="0">
                    <a:moveTo>
                      <a:pt x="723" y="32314"/>
                    </a:moveTo>
                    <a:cubicBezTo>
                      <a:pt x="723" y="32314"/>
                      <a:pt x="228" y="32172"/>
                      <a:pt x="86" y="31890"/>
                    </a:cubicBezTo>
                    <a:cubicBezTo>
                      <a:pt x="-126" y="31536"/>
                      <a:pt x="86" y="31112"/>
                      <a:pt x="369" y="30900"/>
                    </a:cubicBezTo>
                    <a:cubicBezTo>
                      <a:pt x="18186" y="21709"/>
                      <a:pt x="33528" y="12942"/>
                      <a:pt x="50567" y="145"/>
                    </a:cubicBezTo>
                    <a:cubicBezTo>
                      <a:pt x="50849" y="-67"/>
                      <a:pt x="51344" y="-67"/>
                      <a:pt x="51557" y="286"/>
                    </a:cubicBezTo>
                    <a:cubicBezTo>
                      <a:pt x="51769" y="640"/>
                      <a:pt x="51769" y="1064"/>
                      <a:pt x="51415" y="1276"/>
                    </a:cubicBezTo>
                    <a:cubicBezTo>
                      <a:pt x="34306" y="14214"/>
                      <a:pt x="18893" y="22981"/>
                      <a:pt x="1005" y="32172"/>
                    </a:cubicBezTo>
                    <a:cubicBezTo>
                      <a:pt x="864" y="32172"/>
                      <a:pt x="793" y="32243"/>
                      <a:pt x="652" y="3224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5" name="Google Shape;1065;p13"/>
            <p:cNvGrpSpPr/>
            <p:nvPr/>
          </p:nvGrpSpPr>
          <p:grpSpPr>
            <a:xfrm>
              <a:off x="7813610" y="6121790"/>
              <a:ext cx="43339" cy="35632"/>
              <a:chOff x="7813610" y="6121790"/>
              <a:chExt cx="43339" cy="35632"/>
            </a:xfrm>
          </p:grpSpPr>
          <p:sp>
            <p:nvSpPr>
              <p:cNvPr id="1066" name="Google Shape;1066;p13"/>
              <p:cNvSpPr/>
              <p:nvPr/>
            </p:nvSpPr>
            <p:spPr>
              <a:xfrm>
                <a:off x="7821246" y="6121790"/>
                <a:ext cx="35703" cy="29251"/>
              </a:xfrm>
              <a:custGeom>
                <a:avLst/>
                <a:gdLst/>
                <a:ahLst/>
                <a:cxnLst/>
                <a:rect l="l" t="t" r="r" b="b"/>
                <a:pathLst>
                  <a:path w="35703" h="29251" extrusionOk="0">
                    <a:moveTo>
                      <a:pt x="71" y="28846"/>
                    </a:moveTo>
                    <a:cubicBezTo>
                      <a:pt x="1838" y="20786"/>
                      <a:pt x="6363" y="13292"/>
                      <a:pt x="12797" y="8131"/>
                    </a:cubicBezTo>
                    <a:cubicBezTo>
                      <a:pt x="19230" y="2899"/>
                      <a:pt x="27432" y="0"/>
                      <a:pt x="35704" y="0"/>
                    </a:cubicBezTo>
                    <a:cubicBezTo>
                      <a:pt x="35280" y="8484"/>
                      <a:pt x="30755" y="17039"/>
                      <a:pt x="24038" y="22342"/>
                    </a:cubicBezTo>
                    <a:cubicBezTo>
                      <a:pt x="17392" y="27644"/>
                      <a:pt x="8413" y="30331"/>
                      <a:pt x="0" y="288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Google Shape;1067;p13"/>
              <p:cNvSpPr/>
              <p:nvPr/>
            </p:nvSpPr>
            <p:spPr>
              <a:xfrm>
                <a:off x="7813610" y="6127680"/>
                <a:ext cx="38156" cy="29742"/>
              </a:xfrm>
              <a:custGeom>
                <a:avLst/>
                <a:gdLst/>
                <a:ahLst/>
                <a:cxnLst/>
                <a:rect l="l" t="t" r="r" b="b"/>
                <a:pathLst>
                  <a:path w="38156" h="29742" extrusionOk="0">
                    <a:moveTo>
                      <a:pt x="707" y="29743"/>
                    </a:moveTo>
                    <a:cubicBezTo>
                      <a:pt x="707" y="29743"/>
                      <a:pt x="354" y="29673"/>
                      <a:pt x="212" y="29531"/>
                    </a:cubicBezTo>
                    <a:cubicBezTo>
                      <a:pt x="-71" y="29248"/>
                      <a:pt x="-71" y="28753"/>
                      <a:pt x="212" y="28470"/>
                    </a:cubicBezTo>
                    <a:cubicBezTo>
                      <a:pt x="12514" y="16946"/>
                      <a:pt x="23826" y="8816"/>
                      <a:pt x="37047" y="119"/>
                    </a:cubicBezTo>
                    <a:cubicBezTo>
                      <a:pt x="37401" y="-93"/>
                      <a:pt x="37825" y="-22"/>
                      <a:pt x="38037" y="331"/>
                    </a:cubicBezTo>
                    <a:cubicBezTo>
                      <a:pt x="38249" y="685"/>
                      <a:pt x="38179" y="1109"/>
                      <a:pt x="37825" y="1321"/>
                    </a:cubicBezTo>
                    <a:cubicBezTo>
                      <a:pt x="24675" y="9947"/>
                      <a:pt x="13433" y="18077"/>
                      <a:pt x="1202" y="29531"/>
                    </a:cubicBezTo>
                    <a:cubicBezTo>
                      <a:pt x="1061" y="29673"/>
                      <a:pt x="848" y="29743"/>
                      <a:pt x="707" y="2974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8" name="Google Shape;1068;p13"/>
          <p:cNvGrpSpPr/>
          <p:nvPr/>
        </p:nvGrpSpPr>
        <p:grpSpPr>
          <a:xfrm>
            <a:off x="-328770" y="192399"/>
            <a:ext cx="12294335" cy="5333175"/>
            <a:chOff x="-246578" y="144299"/>
            <a:chExt cx="9220751" cy="3999881"/>
          </a:xfrm>
        </p:grpSpPr>
        <p:sp>
          <p:nvSpPr>
            <p:cNvPr id="1069" name="Google Shape;1069;p13"/>
            <p:cNvSpPr/>
            <p:nvPr/>
          </p:nvSpPr>
          <p:spPr>
            <a:xfrm>
              <a:off x="4316156" y="144299"/>
              <a:ext cx="780603" cy="147805"/>
            </a:xfrm>
            <a:custGeom>
              <a:avLst/>
              <a:gdLst/>
              <a:ahLst/>
              <a:cxnLst/>
              <a:rect l="l" t="t" r="r" b="b"/>
              <a:pathLst>
                <a:path w="105061" h="19893" extrusionOk="0">
                  <a:moveTo>
                    <a:pt x="0" y="19893"/>
                  </a:moveTo>
                  <a:lnTo>
                    <a:pt x="105062" y="19893"/>
                  </a:lnTo>
                  <a:cubicBezTo>
                    <a:pt x="97779" y="14449"/>
                    <a:pt x="89225" y="11692"/>
                    <a:pt x="80175" y="12682"/>
                  </a:cubicBezTo>
                  <a:cubicBezTo>
                    <a:pt x="76428" y="8935"/>
                    <a:pt x="70984" y="7026"/>
                    <a:pt x="65752" y="7874"/>
                  </a:cubicBezTo>
                  <a:cubicBezTo>
                    <a:pt x="58187" y="2147"/>
                    <a:pt x="48501" y="-751"/>
                    <a:pt x="39027" y="168"/>
                  </a:cubicBezTo>
                  <a:cubicBezTo>
                    <a:pt x="29553" y="1087"/>
                    <a:pt x="20433" y="5611"/>
                    <a:pt x="14069" y="12682"/>
                  </a:cubicBezTo>
                  <a:cubicBezTo>
                    <a:pt x="8838" y="11409"/>
                    <a:pt x="2828" y="15297"/>
                    <a:pt x="71" y="19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2951329" y="300490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8"/>
                    <a:pt x="29058" y="14759"/>
                  </a:cubicBezTo>
                  <a:cubicBezTo>
                    <a:pt x="33441" y="10375"/>
                    <a:pt x="39805" y="8183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69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-246578" y="3988189"/>
              <a:ext cx="780510" cy="155991"/>
            </a:xfrm>
            <a:custGeom>
              <a:avLst/>
              <a:gdLst/>
              <a:ahLst/>
              <a:cxnLst/>
              <a:rect l="l" t="t" r="r" b="b"/>
              <a:pathLst>
                <a:path w="172298" h="34435" extrusionOk="0">
                  <a:moveTo>
                    <a:pt x="172298" y="34435"/>
                  </a:moveTo>
                  <a:lnTo>
                    <a:pt x="0" y="34435"/>
                  </a:lnTo>
                  <a:cubicBezTo>
                    <a:pt x="22200" y="16548"/>
                    <a:pt x="52460" y="7216"/>
                    <a:pt x="80246" y="13367"/>
                  </a:cubicBezTo>
                  <a:cubicBezTo>
                    <a:pt x="92760" y="3256"/>
                    <a:pt x="110647" y="-2117"/>
                    <a:pt x="126484" y="782"/>
                  </a:cubicBezTo>
                  <a:cubicBezTo>
                    <a:pt x="142321" y="3681"/>
                    <a:pt x="164238" y="20508"/>
                    <a:pt x="172298" y="34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8448193" y="2006446"/>
              <a:ext cx="525979" cy="105263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3" name="Google Shape;1073;p13"/>
          <p:cNvGrpSpPr/>
          <p:nvPr/>
        </p:nvGrpSpPr>
        <p:grpSpPr>
          <a:xfrm>
            <a:off x="199835" y="178000"/>
            <a:ext cx="11869597" cy="6586227"/>
            <a:chOff x="149876" y="155149"/>
            <a:chExt cx="8902198" cy="4939670"/>
          </a:xfrm>
        </p:grpSpPr>
        <p:grpSp>
          <p:nvGrpSpPr>
            <p:cNvPr id="1074" name="Google Shape;1074;p13"/>
            <p:cNvGrpSpPr/>
            <p:nvPr/>
          </p:nvGrpSpPr>
          <p:grpSpPr>
            <a:xfrm>
              <a:off x="923146" y="231345"/>
              <a:ext cx="8128929" cy="4863475"/>
              <a:chOff x="923146" y="231345"/>
              <a:chExt cx="8128929" cy="4863475"/>
            </a:xfrm>
          </p:grpSpPr>
          <p:grpSp>
            <p:nvGrpSpPr>
              <p:cNvPr id="1075" name="Google Shape;1075;p13"/>
              <p:cNvGrpSpPr/>
              <p:nvPr/>
            </p:nvGrpSpPr>
            <p:grpSpPr>
              <a:xfrm rot="4556328">
                <a:off x="7236829" y="4603991"/>
                <a:ext cx="255900" cy="447591"/>
                <a:chOff x="7302182" y="6133029"/>
                <a:chExt cx="143620" cy="251203"/>
              </a:xfrm>
            </p:grpSpPr>
            <p:sp>
              <p:nvSpPr>
                <p:cNvPr id="1076" name="Google Shape;1076;p13"/>
                <p:cNvSpPr/>
                <p:nvPr/>
              </p:nvSpPr>
              <p:spPr>
                <a:xfrm>
                  <a:off x="7302182" y="6134092"/>
                  <a:ext cx="143620" cy="2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0" h="250140" extrusionOk="0">
                      <a:moveTo>
                        <a:pt x="121371" y="0"/>
                      </a:moveTo>
                      <a:cubicBezTo>
                        <a:pt x="70184" y="7918"/>
                        <a:pt x="29106" y="51117"/>
                        <a:pt x="12067" y="99476"/>
                      </a:cubicBezTo>
                      <a:cubicBezTo>
                        <a:pt x="-4971" y="147836"/>
                        <a:pt x="-1578" y="200367"/>
                        <a:pt x="7613" y="250140"/>
                      </a:cubicBezTo>
                      <a:cubicBezTo>
                        <a:pt x="21400" y="222213"/>
                        <a:pt x="53710" y="209911"/>
                        <a:pt x="79516" y="191883"/>
                      </a:cubicBezTo>
                      <a:cubicBezTo>
                        <a:pt x="109918" y="170743"/>
                        <a:pt x="132118" y="138362"/>
                        <a:pt x="140531" y="102941"/>
                      </a:cubicBezTo>
                      <a:cubicBezTo>
                        <a:pt x="149015" y="67519"/>
                        <a:pt x="139188" y="31250"/>
                        <a:pt x="12130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7" name="Google Shape;1077;p13"/>
                <p:cNvGrpSpPr/>
                <p:nvPr/>
              </p:nvGrpSpPr>
              <p:grpSpPr>
                <a:xfrm>
                  <a:off x="7318554" y="6133029"/>
                  <a:ext cx="105920" cy="214862"/>
                  <a:chOff x="7318554" y="6133029"/>
                  <a:chExt cx="105920" cy="214862"/>
                </a:xfrm>
              </p:grpSpPr>
              <p:sp>
                <p:nvSpPr>
                  <p:cNvPr id="1078" name="Google Shape;1078;p13"/>
                  <p:cNvSpPr/>
                  <p:nvPr/>
                </p:nvSpPr>
                <p:spPr>
                  <a:xfrm>
                    <a:off x="7318554" y="6133029"/>
                    <a:ext cx="105920" cy="214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20" h="214862" extrusionOk="0">
                        <a:moveTo>
                          <a:pt x="1139" y="214792"/>
                        </a:moveTo>
                        <a:cubicBezTo>
                          <a:pt x="1139" y="214792"/>
                          <a:pt x="998" y="214792"/>
                          <a:pt x="927" y="214792"/>
                        </a:cubicBezTo>
                        <a:cubicBezTo>
                          <a:pt x="361" y="214721"/>
                          <a:pt x="-63" y="214156"/>
                          <a:pt x="8" y="213519"/>
                        </a:cubicBezTo>
                        <a:cubicBezTo>
                          <a:pt x="13512" y="136031"/>
                          <a:pt x="50418" y="60310"/>
                          <a:pt x="104009" y="356"/>
                        </a:cubicBezTo>
                        <a:cubicBezTo>
                          <a:pt x="104433" y="-68"/>
                          <a:pt x="105070" y="-139"/>
                          <a:pt x="105564" y="285"/>
                        </a:cubicBezTo>
                        <a:cubicBezTo>
                          <a:pt x="105989" y="709"/>
                          <a:pt x="106059" y="1346"/>
                          <a:pt x="105635" y="1840"/>
                        </a:cubicBezTo>
                        <a:cubicBezTo>
                          <a:pt x="52327" y="61512"/>
                          <a:pt x="15562" y="136809"/>
                          <a:pt x="2199" y="213943"/>
                        </a:cubicBezTo>
                        <a:cubicBezTo>
                          <a:pt x="2129" y="214438"/>
                          <a:pt x="1634" y="214862"/>
                          <a:pt x="1139" y="2148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13"/>
                  <p:cNvSpPr/>
                  <p:nvPr/>
                </p:nvSpPr>
                <p:spPr>
                  <a:xfrm>
                    <a:off x="7336723" y="6277465"/>
                    <a:ext cx="14604" cy="4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4" h="41651" extrusionOk="0">
                        <a:moveTo>
                          <a:pt x="13442" y="41652"/>
                        </a:moveTo>
                        <a:cubicBezTo>
                          <a:pt x="12947" y="41652"/>
                          <a:pt x="12523" y="41298"/>
                          <a:pt x="12382" y="40803"/>
                        </a:cubicBezTo>
                        <a:cubicBezTo>
                          <a:pt x="9130" y="27512"/>
                          <a:pt x="5029" y="14290"/>
                          <a:pt x="80" y="1493"/>
                        </a:cubicBezTo>
                        <a:cubicBezTo>
                          <a:pt x="-133" y="928"/>
                          <a:pt x="80" y="292"/>
                          <a:pt x="716" y="80"/>
                        </a:cubicBezTo>
                        <a:cubicBezTo>
                          <a:pt x="1281" y="-133"/>
                          <a:pt x="1918" y="80"/>
                          <a:pt x="2130" y="716"/>
                        </a:cubicBezTo>
                        <a:cubicBezTo>
                          <a:pt x="7150" y="13583"/>
                          <a:pt x="11321" y="26875"/>
                          <a:pt x="14573" y="40238"/>
                        </a:cubicBezTo>
                        <a:cubicBezTo>
                          <a:pt x="14715" y="40803"/>
                          <a:pt x="14361" y="41440"/>
                          <a:pt x="13796" y="41581"/>
                        </a:cubicBezTo>
                        <a:cubicBezTo>
                          <a:pt x="13725" y="41581"/>
                          <a:pt x="13654" y="41581"/>
                          <a:pt x="13513" y="415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0" name="Google Shape;1080;p13"/>
                  <p:cNvSpPr/>
                  <p:nvPr/>
                </p:nvSpPr>
                <p:spPr>
                  <a:xfrm>
                    <a:off x="7318562" y="6245789"/>
                    <a:ext cx="31855" cy="17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55" h="17473" extrusionOk="0">
                        <a:moveTo>
                          <a:pt x="1061" y="17473"/>
                        </a:moveTo>
                        <a:cubicBezTo>
                          <a:pt x="707" y="17473"/>
                          <a:pt x="353" y="17261"/>
                          <a:pt x="141" y="16907"/>
                        </a:cubicBezTo>
                        <a:cubicBezTo>
                          <a:pt x="-141" y="16413"/>
                          <a:pt x="0" y="15706"/>
                          <a:pt x="566" y="15423"/>
                        </a:cubicBezTo>
                        <a:cubicBezTo>
                          <a:pt x="10181" y="9837"/>
                          <a:pt x="20221" y="4676"/>
                          <a:pt x="30331" y="81"/>
                        </a:cubicBezTo>
                        <a:cubicBezTo>
                          <a:pt x="30896" y="-131"/>
                          <a:pt x="31533" y="81"/>
                          <a:pt x="31745" y="646"/>
                        </a:cubicBezTo>
                        <a:cubicBezTo>
                          <a:pt x="32028" y="1212"/>
                          <a:pt x="31745" y="1848"/>
                          <a:pt x="31179" y="2060"/>
                        </a:cubicBezTo>
                        <a:cubicBezTo>
                          <a:pt x="21139" y="6585"/>
                          <a:pt x="11171" y="11746"/>
                          <a:pt x="1626" y="17332"/>
                        </a:cubicBezTo>
                        <a:cubicBezTo>
                          <a:pt x="1485" y="17402"/>
                          <a:pt x="1272" y="17473"/>
                          <a:pt x="1061" y="174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1" name="Google Shape;1081;p13"/>
                  <p:cNvSpPr/>
                  <p:nvPr/>
                </p:nvSpPr>
                <p:spPr>
                  <a:xfrm>
                    <a:off x="7363800" y="6217368"/>
                    <a:ext cx="18348" cy="54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" h="54803" extrusionOk="0">
                        <a:moveTo>
                          <a:pt x="17332" y="54803"/>
                        </a:moveTo>
                        <a:cubicBezTo>
                          <a:pt x="16837" y="54803"/>
                          <a:pt x="16342" y="54450"/>
                          <a:pt x="16271" y="53955"/>
                        </a:cubicBezTo>
                        <a:cubicBezTo>
                          <a:pt x="12595" y="35997"/>
                          <a:pt x="7151" y="18392"/>
                          <a:pt x="81" y="1494"/>
                        </a:cubicBezTo>
                        <a:cubicBezTo>
                          <a:pt x="-132" y="929"/>
                          <a:pt x="81" y="293"/>
                          <a:pt x="646" y="81"/>
                        </a:cubicBezTo>
                        <a:cubicBezTo>
                          <a:pt x="1212" y="-132"/>
                          <a:pt x="1848" y="81"/>
                          <a:pt x="2060" y="646"/>
                        </a:cubicBezTo>
                        <a:cubicBezTo>
                          <a:pt x="9201" y="17614"/>
                          <a:pt x="14645" y="35431"/>
                          <a:pt x="18321" y="53460"/>
                        </a:cubicBezTo>
                        <a:cubicBezTo>
                          <a:pt x="18463" y="54026"/>
                          <a:pt x="18039" y="54591"/>
                          <a:pt x="17473" y="54733"/>
                        </a:cubicBezTo>
                        <a:cubicBezTo>
                          <a:pt x="17403" y="54733"/>
                          <a:pt x="17332" y="54733"/>
                          <a:pt x="17261" y="547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13"/>
                  <p:cNvSpPr/>
                  <p:nvPr/>
                </p:nvSpPr>
                <p:spPr>
                  <a:xfrm>
                    <a:off x="7338002" y="6182601"/>
                    <a:ext cx="48000" cy="23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00" h="23323" extrusionOk="0">
                        <a:moveTo>
                          <a:pt x="1063" y="23323"/>
                        </a:moveTo>
                        <a:cubicBezTo>
                          <a:pt x="710" y="23323"/>
                          <a:pt x="356" y="23111"/>
                          <a:pt x="144" y="22757"/>
                        </a:cubicBezTo>
                        <a:cubicBezTo>
                          <a:pt x="-139" y="22262"/>
                          <a:pt x="3" y="21556"/>
                          <a:pt x="498" y="21272"/>
                        </a:cubicBezTo>
                        <a:cubicBezTo>
                          <a:pt x="15062" y="12647"/>
                          <a:pt x="30545" y="5506"/>
                          <a:pt x="46524" y="62"/>
                        </a:cubicBezTo>
                        <a:cubicBezTo>
                          <a:pt x="47090" y="-150"/>
                          <a:pt x="47726" y="204"/>
                          <a:pt x="47938" y="769"/>
                        </a:cubicBezTo>
                        <a:cubicBezTo>
                          <a:pt x="48150" y="1335"/>
                          <a:pt x="47797" y="1971"/>
                          <a:pt x="47231" y="2183"/>
                        </a:cubicBezTo>
                        <a:cubicBezTo>
                          <a:pt x="31394" y="7556"/>
                          <a:pt x="16052" y="14627"/>
                          <a:pt x="1629" y="23181"/>
                        </a:cubicBezTo>
                        <a:cubicBezTo>
                          <a:pt x="1487" y="23252"/>
                          <a:pt x="1275" y="23323"/>
                          <a:pt x="1063" y="233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3" name="Google Shape;1083;p13"/>
                  <p:cNvSpPr/>
                  <p:nvPr/>
                </p:nvSpPr>
                <p:spPr>
                  <a:xfrm>
                    <a:off x="7402272" y="6157494"/>
                    <a:ext cx="19026" cy="51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6" h="51823" extrusionOk="0">
                        <a:moveTo>
                          <a:pt x="17887" y="51824"/>
                        </a:moveTo>
                        <a:cubicBezTo>
                          <a:pt x="17322" y="51824"/>
                          <a:pt x="16898" y="51400"/>
                          <a:pt x="16827" y="50905"/>
                        </a:cubicBezTo>
                        <a:cubicBezTo>
                          <a:pt x="14494" y="33724"/>
                          <a:pt x="8767" y="16615"/>
                          <a:pt x="142" y="1626"/>
                        </a:cubicBezTo>
                        <a:cubicBezTo>
                          <a:pt x="-142" y="1131"/>
                          <a:pt x="0" y="424"/>
                          <a:pt x="566" y="141"/>
                        </a:cubicBezTo>
                        <a:cubicBezTo>
                          <a:pt x="1060" y="-141"/>
                          <a:pt x="1768" y="0"/>
                          <a:pt x="2050" y="566"/>
                        </a:cubicBezTo>
                        <a:cubicBezTo>
                          <a:pt x="10817" y="15837"/>
                          <a:pt x="16685" y="33159"/>
                          <a:pt x="19019" y="50622"/>
                        </a:cubicBezTo>
                        <a:cubicBezTo>
                          <a:pt x="19089" y="51187"/>
                          <a:pt x="18665" y="51753"/>
                          <a:pt x="18099" y="51824"/>
                        </a:cubicBezTo>
                        <a:cubicBezTo>
                          <a:pt x="18099" y="51824"/>
                          <a:pt x="18029" y="51824"/>
                          <a:pt x="17958" y="518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84" name="Google Shape;1084;p13"/>
              <p:cNvGrpSpPr/>
              <p:nvPr/>
            </p:nvGrpSpPr>
            <p:grpSpPr>
              <a:xfrm rot="-4226845" flipH="1">
                <a:off x="1048891" y="4649841"/>
                <a:ext cx="255894" cy="447548"/>
                <a:chOff x="7302182" y="6133029"/>
                <a:chExt cx="143620" cy="251203"/>
              </a:xfrm>
            </p:grpSpPr>
            <p:sp>
              <p:nvSpPr>
                <p:cNvPr id="1085" name="Google Shape;1085;p13"/>
                <p:cNvSpPr/>
                <p:nvPr/>
              </p:nvSpPr>
              <p:spPr>
                <a:xfrm>
                  <a:off x="7302182" y="6134092"/>
                  <a:ext cx="143620" cy="2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0" h="250140" extrusionOk="0">
                      <a:moveTo>
                        <a:pt x="121371" y="0"/>
                      </a:moveTo>
                      <a:cubicBezTo>
                        <a:pt x="70184" y="7918"/>
                        <a:pt x="29106" y="51117"/>
                        <a:pt x="12067" y="99476"/>
                      </a:cubicBezTo>
                      <a:cubicBezTo>
                        <a:pt x="-4971" y="147836"/>
                        <a:pt x="-1578" y="200367"/>
                        <a:pt x="7613" y="250140"/>
                      </a:cubicBezTo>
                      <a:cubicBezTo>
                        <a:pt x="21400" y="222213"/>
                        <a:pt x="53710" y="209911"/>
                        <a:pt x="79516" y="191883"/>
                      </a:cubicBezTo>
                      <a:cubicBezTo>
                        <a:pt x="109918" y="170743"/>
                        <a:pt x="132118" y="138362"/>
                        <a:pt x="140531" y="102941"/>
                      </a:cubicBezTo>
                      <a:cubicBezTo>
                        <a:pt x="149015" y="67519"/>
                        <a:pt x="139188" y="31250"/>
                        <a:pt x="1213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86" name="Google Shape;1086;p13"/>
                <p:cNvGrpSpPr/>
                <p:nvPr/>
              </p:nvGrpSpPr>
              <p:grpSpPr>
                <a:xfrm>
                  <a:off x="7318554" y="6133029"/>
                  <a:ext cx="105920" cy="214862"/>
                  <a:chOff x="7318554" y="6133029"/>
                  <a:chExt cx="105920" cy="214862"/>
                </a:xfrm>
              </p:grpSpPr>
              <p:sp>
                <p:nvSpPr>
                  <p:cNvPr id="1087" name="Google Shape;1087;p13"/>
                  <p:cNvSpPr/>
                  <p:nvPr/>
                </p:nvSpPr>
                <p:spPr>
                  <a:xfrm>
                    <a:off x="7318554" y="6133029"/>
                    <a:ext cx="105920" cy="214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20" h="214862" extrusionOk="0">
                        <a:moveTo>
                          <a:pt x="1139" y="214792"/>
                        </a:moveTo>
                        <a:cubicBezTo>
                          <a:pt x="1139" y="214792"/>
                          <a:pt x="998" y="214792"/>
                          <a:pt x="927" y="214792"/>
                        </a:cubicBezTo>
                        <a:cubicBezTo>
                          <a:pt x="361" y="214721"/>
                          <a:pt x="-63" y="214156"/>
                          <a:pt x="8" y="213519"/>
                        </a:cubicBezTo>
                        <a:cubicBezTo>
                          <a:pt x="13512" y="136031"/>
                          <a:pt x="50418" y="60310"/>
                          <a:pt x="104009" y="356"/>
                        </a:cubicBezTo>
                        <a:cubicBezTo>
                          <a:pt x="104433" y="-68"/>
                          <a:pt x="105070" y="-139"/>
                          <a:pt x="105564" y="285"/>
                        </a:cubicBezTo>
                        <a:cubicBezTo>
                          <a:pt x="105989" y="709"/>
                          <a:pt x="106059" y="1346"/>
                          <a:pt x="105635" y="1840"/>
                        </a:cubicBezTo>
                        <a:cubicBezTo>
                          <a:pt x="52327" y="61512"/>
                          <a:pt x="15562" y="136809"/>
                          <a:pt x="2199" y="213943"/>
                        </a:cubicBezTo>
                        <a:cubicBezTo>
                          <a:pt x="2129" y="214438"/>
                          <a:pt x="1634" y="214862"/>
                          <a:pt x="1139" y="2148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8" name="Google Shape;1088;p13"/>
                  <p:cNvSpPr/>
                  <p:nvPr/>
                </p:nvSpPr>
                <p:spPr>
                  <a:xfrm>
                    <a:off x="7336723" y="6277465"/>
                    <a:ext cx="14604" cy="4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4" h="41651" extrusionOk="0">
                        <a:moveTo>
                          <a:pt x="13442" y="41652"/>
                        </a:moveTo>
                        <a:cubicBezTo>
                          <a:pt x="12947" y="41652"/>
                          <a:pt x="12523" y="41298"/>
                          <a:pt x="12382" y="40803"/>
                        </a:cubicBezTo>
                        <a:cubicBezTo>
                          <a:pt x="9130" y="27512"/>
                          <a:pt x="5029" y="14290"/>
                          <a:pt x="80" y="1493"/>
                        </a:cubicBezTo>
                        <a:cubicBezTo>
                          <a:pt x="-133" y="928"/>
                          <a:pt x="80" y="292"/>
                          <a:pt x="716" y="80"/>
                        </a:cubicBezTo>
                        <a:cubicBezTo>
                          <a:pt x="1281" y="-133"/>
                          <a:pt x="1918" y="80"/>
                          <a:pt x="2130" y="716"/>
                        </a:cubicBezTo>
                        <a:cubicBezTo>
                          <a:pt x="7150" y="13583"/>
                          <a:pt x="11321" y="26875"/>
                          <a:pt x="14573" y="40238"/>
                        </a:cubicBezTo>
                        <a:cubicBezTo>
                          <a:pt x="14715" y="40803"/>
                          <a:pt x="14361" y="41440"/>
                          <a:pt x="13796" y="41581"/>
                        </a:cubicBezTo>
                        <a:cubicBezTo>
                          <a:pt x="13725" y="41581"/>
                          <a:pt x="13654" y="41581"/>
                          <a:pt x="13513" y="415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13"/>
                  <p:cNvSpPr/>
                  <p:nvPr/>
                </p:nvSpPr>
                <p:spPr>
                  <a:xfrm>
                    <a:off x="7318562" y="6245789"/>
                    <a:ext cx="31855" cy="17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55" h="17473" extrusionOk="0">
                        <a:moveTo>
                          <a:pt x="1061" y="17473"/>
                        </a:moveTo>
                        <a:cubicBezTo>
                          <a:pt x="707" y="17473"/>
                          <a:pt x="353" y="17261"/>
                          <a:pt x="141" y="16907"/>
                        </a:cubicBezTo>
                        <a:cubicBezTo>
                          <a:pt x="-141" y="16413"/>
                          <a:pt x="0" y="15706"/>
                          <a:pt x="566" y="15423"/>
                        </a:cubicBezTo>
                        <a:cubicBezTo>
                          <a:pt x="10181" y="9837"/>
                          <a:pt x="20221" y="4676"/>
                          <a:pt x="30331" y="81"/>
                        </a:cubicBezTo>
                        <a:cubicBezTo>
                          <a:pt x="30896" y="-131"/>
                          <a:pt x="31533" y="81"/>
                          <a:pt x="31745" y="646"/>
                        </a:cubicBezTo>
                        <a:cubicBezTo>
                          <a:pt x="32028" y="1212"/>
                          <a:pt x="31745" y="1848"/>
                          <a:pt x="31179" y="2060"/>
                        </a:cubicBezTo>
                        <a:cubicBezTo>
                          <a:pt x="21139" y="6585"/>
                          <a:pt x="11171" y="11746"/>
                          <a:pt x="1626" y="17332"/>
                        </a:cubicBezTo>
                        <a:cubicBezTo>
                          <a:pt x="1485" y="17402"/>
                          <a:pt x="1272" y="17473"/>
                          <a:pt x="1061" y="174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0" name="Google Shape;1090;p13"/>
                  <p:cNvSpPr/>
                  <p:nvPr/>
                </p:nvSpPr>
                <p:spPr>
                  <a:xfrm>
                    <a:off x="7363800" y="6217368"/>
                    <a:ext cx="18348" cy="54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" h="54803" extrusionOk="0">
                        <a:moveTo>
                          <a:pt x="17332" y="54803"/>
                        </a:moveTo>
                        <a:cubicBezTo>
                          <a:pt x="16837" y="54803"/>
                          <a:pt x="16342" y="54450"/>
                          <a:pt x="16271" y="53955"/>
                        </a:cubicBezTo>
                        <a:cubicBezTo>
                          <a:pt x="12595" y="35997"/>
                          <a:pt x="7151" y="18392"/>
                          <a:pt x="81" y="1494"/>
                        </a:cubicBezTo>
                        <a:cubicBezTo>
                          <a:pt x="-132" y="929"/>
                          <a:pt x="81" y="293"/>
                          <a:pt x="646" y="81"/>
                        </a:cubicBezTo>
                        <a:cubicBezTo>
                          <a:pt x="1212" y="-132"/>
                          <a:pt x="1848" y="81"/>
                          <a:pt x="2060" y="646"/>
                        </a:cubicBezTo>
                        <a:cubicBezTo>
                          <a:pt x="9201" y="17614"/>
                          <a:pt x="14645" y="35431"/>
                          <a:pt x="18321" y="53460"/>
                        </a:cubicBezTo>
                        <a:cubicBezTo>
                          <a:pt x="18463" y="54026"/>
                          <a:pt x="18039" y="54591"/>
                          <a:pt x="17473" y="54733"/>
                        </a:cubicBezTo>
                        <a:cubicBezTo>
                          <a:pt x="17403" y="54733"/>
                          <a:pt x="17332" y="54733"/>
                          <a:pt x="17261" y="547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1" name="Google Shape;1091;p13"/>
                  <p:cNvSpPr/>
                  <p:nvPr/>
                </p:nvSpPr>
                <p:spPr>
                  <a:xfrm>
                    <a:off x="7338002" y="6182601"/>
                    <a:ext cx="48000" cy="23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00" h="23323" extrusionOk="0">
                        <a:moveTo>
                          <a:pt x="1063" y="23323"/>
                        </a:moveTo>
                        <a:cubicBezTo>
                          <a:pt x="710" y="23323"/>
                          <a:pt x="356" y="23111"/>
                          <a:pt x="144" y="22757"/>
                        </a:cubicBezTo>
                        <a:cubicBezTo>
                          <a:pt x="-139" y="22262"/>
                          <a:pt x="3" y="21556"/>
                          <a:pt x="498" y="21272"/>
                        </a:cubicBezTo>
                        <a:cubicBezTo>
                          <a:pt x="15062" y="12647"/>
                          <a:pt x="30545" y="5506"/>
                          <a:pt x="46524" y="62"/>
                        </a:cubicBezTo>
                        <a:cubicBezTo>
                          <a:pt x="47090" y="-150"/>
                          <a:pt x="47726" y="204"/>
                          <a:pt x="47938" y="769"/>
                        </a:cubicBezTo>
                        <a:cubicBezTo>
                          <a:pt x="48150" y="1335"/>
                          <a:pt x="47797" y="1971"/>
                          <a:pt x="47231" y="2183"/>
                        </a:cubicBezTo>
                        <a:cubicBezTo>
                          <a:pt x="31394" y="7556"/>
                          <a:pt x="16052" y="14627"/>
                          <a:pt x="1629" y="23181"/>
                        </a:cubicBezTo>
                        <a:cubicBezTo>
                          <a:pt x="1487" y="23252"/>
                          <a:pt x="1275" y="23323"/>
                          <a:pt x="1063" y="233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13"/>
                  <p:cNvSpPr/>
                  <p:nvPr/>
                </p:nvSpPr>
                <p:spPr>
                  <a:xfrm>
                    <a:off x="7402272" y="6157494"/>
                    <a:ext cx="19026" cy="51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6" h="51823" extrusionOk="0">
                        <a:moveTo>
                          <a:pt x="17887" y="51824"/>
                        </a:moveTo>
                        <a:cubicBezTo>
                          <a:pt x="17322" y="51824"/>
                          <a:pt x="16898" y="51400"/>
                          <a:pt x="16827" y="50905"/>
                        </a:cubicBezTo>
                        <a:cubicBezTo>
                          <a:pt x="14494" y="33724"/>
                          <a:pt x="8767" y="16615"/>
                          <a:pt x="142" y="1626"/>
                        </a:cubicBezTo>
                        <a:cubicBezTo>
                          <a:pt x="-142" y="1131"/>
                          <a:pt x="0" y="424"/>
                          <a:pt x="566" y="141"/>
                        </a:cubicBezTo>
                        <a:cubicBezTo>
                          <a:pt x="1060" y="-141"/>
                          <a:pt x="1768" y="0"/>
                          <a:pt x="2050" y="566"/>
                        </a:cubicBezTo>
                        <a:cubicBezTo>
                          <a:pt x="10817" y="15837"/>
                          <a:pt x="16685" y="33159"/>
                          <a:pt x="19019" y="50622"/>
                        </a:cubicBezTo>
                        <a:cubicBezTo>
                          <a:pt x="19089" y="51187"/>
                          <a:pt x="18665" y="51753"/>
                          <a:pt x="18099" y="51824"/>
                        </a:cubicBezTo>
                        <a:cubicBezTo>
                          <a:pt x="18099" y="51824"/>
                          <a:pt x="18029" y="51824"/>
                          <a:pt x="17958" y="518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93" name="Google Shape;1093;p13"/>
              <p:cNvGrpSpPr/>
              <p:nvPr/>
            </p:nvGrpSpPr>
            <p:grpSpPr>
              <a:xfrm>
                <a:off x="8544051" y="2514124"/>
                <a:ext cx="209053" cy="291476"/>
                <a:chOff x="7515535" y="5486612"/>
                <a:chExt cx="61916" cy="86325"/>
              </a:xfrm>
            </p:grpSpPr>
            <p:sp>
              <p:nvSpPr>
                <p:cNvPr id="1094" name="Google Shape;1094;p13"/>
                <p:cNvSpPr/>
                <p:nvPr/>
              </p:nvSpPr>
              <p:spPr>
                <a:xfrm>
                  <a:off x="7515535" y="5486612"/>
                  <a:ext cx="55358" cy="7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58" h="71761" extrusionOk="0">
                      <a:moveTo>
                        <a:pt x="0" y="0"/>
                      </a:moveTo>
                      <a:cubicBezTo>
                        <a:pt x="29553" y="11595"/>
                        <a:pt x="51612" y="40299"/>
                        <a:pt x="55359" y="71761"/>
                      </a:cubicBezTo>
                      <a:cubicBezTo>
                        <a:pt x="29482" y="56278"/>
                        <a:pt x="13150" y="27149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5" name="Google Shape;1095;p13"/>
                <p:cNvSpPr/>
                <p:nvPr/>
              </p:nvSpPr>
              <p:spPr>
                <a:xfrm>
                  <a:off x="7530665" y="5501361"/>
                  <a:ext cx="46786" cy="71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6" h="71576" extrusionOk="0">
                      <a:moveTo>
                        <a:pt x="46026" y="71577"/>
                      </a:moveTo>
                      <a:cubicBezTo>
                        <a:pt x="46026" y="71577"/>
                        <a:pt x="45461" y="71365"/>
                        <a:pt x="45320" y="71082"/>
                      </a:cubicBezTo>
                      <a:cubicBezTo>
                        <a:pt x="35704" y="44922"/>
                        <a:pt x="20079" y="20813"/>
                        <a:pt x="212" y="1300"/>
                      </a:cubicBezTo>
                      <a:cubicBezTo>
                        <a:pt x="-71" y="1017"/>
                        <a:pt x="-71" y="593"/>
                        <a:pt x="212" y="240"/>
                      </a:cubicBezTo>
                      <a:cubicBezTo>
                        <a:pt x="495" y="-114"/>
                        <a:pt x="919" y="-43"/>
                        <a:pt x="1273" y="240"/>
                      </a:cubicBezTo>
                      <a:cubicBezTo>
                        <a:pt x="21281" y="19894"/>
                        <a:pt x="37047" y="44215"/>
                        <a:pt x="46734" y="70587"/>
                      </a:cubicBezTo>
                      <a:cubicBezTo>
                        <a:pt x="46875" y="70941"/>
                        <a:pt x="46734" y="71365"/>
                        <a:pt x="46309" y="71506"/>
                      </a:cubicBezTo>
                      <a:cubicBezTo>
                        <a:pt x="46239" y="71506"/>
                        <a:pt x="46168" y="71506"/>
                        <a:pt x="46026" y="715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6" name="Google Shape;1096;p13"/>
              <p:cNvGrpSpPr/>
              <p:nvPr/>
            </p:nvGrpSpPr>
            <p:grpSpPr>
              <a:xfrm>
                <a:off x="5313971" y="231345"/>
                <a:ext cx="264382" cy="146962"/>
                <a:chOff x="7265889" y="5546310"/>
                <a:chExt cx="78303" cy="43525"/>
              </a:xfrm>
            </p:grpSpPr>
            <p:sp>
              <p:nvSpPr>
                <p:cNvPr id="1097" name="Google Shape;1097;p13"/>
                <p:cNvSpPr/>
                <p:nvPr/>
              </p:nvSpPr>
              <p:spPr>
                <a:xfrm>
                  <a:off x="7265889" y="5550950"/>
                  <a:ext cx="65893" cy="38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93" h="38885" extrusionOk="0">
                      <a:moveTo>
                        <a:pt x="0" y="38886"/>
                      </a:moveTo>
                      <a:cubicBezTo>
                        <a:pt x="14989" y="17463"/>
                        <a:pt x="41290" y="1909"/>
                        <a:pt x="65893" y="0"/>
                      </a:cubicBezTo>
                      <a:cubicBezTo>
                        <a:pt x="48784" y="18665"/>
                        <a:pt x="23261" y="29977"/>
                        <a:pt x="0" y="388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8" name="Google Shape;1098;p13"/>
                <p:cNvSpPr/>
                <p:nvPr/>
              </p:nvSpPr>
              <p:spPr>
                <a:xfrm>
                  <a:off x="7280260" y="5546310"/>
                  <a:ext cx="63932" cy="33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32" h="33061" extrusionOk="0">
                      <a:moveTo>
                        <a:pt x="689" y="32990"/>
                      </a:moveTo>
                      <a:cubicBezTo>
                        <a:pt x="689" y="32990"/>
                        <a:pt x="265" y="32920"/>
                        <a:pt x="123" y="32707"/>
                      </a:cubicBezTo>
                      <a:cubicBezTo>
                        <a:pt x="-89" y="32354"/>
                        <a:pt x="-18" y="31930"/>
                        <a:pt x="265" y="31718"/>
                      </a:cubicBezTo>
                      <a:cubicBezTo>
                        <a:pt x="19354" y="17507"/>
                        <a:pt x="41059" y="6548"/>
                        <a:pt x="62976" y="44"/>
                      </a:cubicBezTo>
                      <a:cubicBezTo>
                        <a:pt x="63330" y="-98"/>
                        <a:pt x="63754" y="114"/>
                        <a:pt x="63896" y="538"/>
                      </a:cubicBezTo>
                      <a:cubicBezTo>
                        <a:pt x="64037" y="892"/>
                        <a:pt x="63754" y="1316"/>
                        <a:pt x="63401" y="1458"/>
                      </a:cubicBezTo>
                      <a:cubicBezTo>
                        <a:pt x="41625" y="7892"/>
                        <a:pt x="20061" y="18779"/>
                        <a:pt x="1113" y="32920"/>
                      </a:cubicBezTo>
                      <a:cubicBezTo>
                        <a:pt x="972" y="32990"/>
                        <a:pt x="830" y="33061"/>
                        <a:pt x="689" y="3306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9" name="Google Shape;1099;p13"/>
              <p:cNvGrpSpPr/>
              <p:nvPr/>
            </p:nvGrpSpPr>
            <p:grpSpPr>
              <a:xfrm>
                <a:off x="8698309" y="3531618"/>
                <a:ext cx="353766" cy="239566"/>
                <a:chOff x="7709753" y="5466323"/>
                <a:chExt cx="104776" cy="70951"/>
              </a:xfrm>
            </p:grpSpPr>
            <p:sp>
              <p:nvSpPr>
                <p:cNvPr id="1100" name="Google Shape;1100;p13"/>
                <p:cNvSpPr/>
                <p:nvPr/>
              </p:nvSpPr>
              <p:spPr>
                <a:xfrm>
                  <a:off x="7728274" y="5478339"/>
                  <a:ext cx="86255" cy="58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55" h="58935" extrusionOk="0">
                      <a:moveTo>
                        <a:pt x="0" y="0"/>
                      </a:moveTo>
                      <a:cubicBezTo>
                        <a:pt x="18382" y="495"/>
                        <a:pt x="37401" y="6646"/>
                        <a:pt x="52955" y="17180"/>
                      </a:cubicBezTo>
                      <a:cubicBezTo>
                        <a:pt x="68509" y="27715"/>
                        <a:pt x="80458" y="42562"/>
                        <a:pt x="86255" y="58470"/>
                      </a:cubicBezTo>
                      <a:cubicBezTo>
                        <a:pt x="67873" y="60662"/>
                        <a:pt x="46521" y="55006"/>
                        <a:pt x="30614" y="43976"/>
                      </a:cubicBezTo>
                      <a:cubicBezTo>
                        <a:pt x="14706" y="32947"/>
                        <a:pt x="2687" y="1668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1101;p13"/>
                <p:cNvSpPr/>
                <p:nvPr/>
              </p:nvSpPr>
              <p:spPr>
                <a:xfrm>
                  <a:off x="7709753" y="5466323"/>
                  <a:ext cx="87224" cy="6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24" h="62143" extrusionOk="0">
                      <a:moveTo>
                        <a:pt x="86536" y="62144"/>
                      </a:moveTo>
                      <a:cubicBezTo>
                        <a:pt x="86536" y="62144"/>
                        <a:pt x="86182" y="62144"/>
                        <a:pt x="86111" y="62002"/>
                      </a:cubicBezTo>
                      <a:cubicBezTo>
                        <a:pt x="58467" y="39732"/>
                        <a:pt x="33298" y="20854"/>
                        <a:pt x="351" y="1341"/>
                      </a:cubicBezTo>
                      <a:cubicBezTo>
                        <a:pt x="-2" y="1129"/>
                        <a:pt x="-73" y="705"/>
                        <a:pt x="68" y="351"/>
                      </a:cubicBezTo>
                      <a:cubicBezTo>
                        <a:pt x="280" y="-3"/>
                        <a:pt x="704" y="-73"/>
                        <a:pt x="1058" y="68"/>
                      </a:cubicBezTo>
                      <a:cubicBezTo>
                        <a:pt x="34076" y="19652"/>
                        <a:pt x="59245" y="38530"/>
                        <a:pt x="86960" y="60871"/>
                      </a:cubicBezTo>
                      <a:cubicBezTo>
                        <a:pt x="87243" y="61154"/>
                        <a:pt x="87313" y="61578"/>
                        <a:pt x="87101" y="61861"/>
                      </a:cubicBezTo>
                      <a:cubicBezTo>
                        <a:pt x="86960" y="62073"/>
                        <a:pt x="86748" y="62144"/>
                        <a:pt x="86536" y="6214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02" name="Google Shape;1102;p13"/>
              <p:cNvGrpSpPr/>
              <p:nvPr/>
            </p:nvGrpSpPr>
            <p:grpSpPr>
              <a:xfrm>
                <a:off x="8698309" y="1564202"/>
                <a:ext cx="275876" cy="223896"/>
                <a:chOff x="7240296" y="5387072"/>
                <a:chExt cx="81707" cy="66310"/>
              </a:xfrm>
            </p:grpSpPr>
            <p:sp>
              <p:nvSpPr>
                <p:cNvPr id="1103" name="Google Shape;1103;p13"/>
                <p:cNvSpPr/>
                <p:nvPr/>
              </p:nvSpPr>
              <p:spPr>
                <a:xfrm>
                  <a:off x="7240296" y="5387072"/>
                  <a:ext cx="67024" cy="54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24" h="54998" extrusionOk="0">
                      <a:moveTo>
                        <a:pt x="67025" y="54998"/>
                      </a:moveTo>
                      <a:cubicBezTo>
                        <a:pt x="51471" y="54998"/>
                        <a:pt x="35987" y="49484"/>
                        <a:pt x="23897" y="39656"/>
                      </a:cubicBezTo>
                      <a:cubicBezTo>
                        <a:pt x="11807" y="29829"/>
                        <a:pt x="3252" y="15830"/>
                        <a:pt x="0" y="629"/>
                      </a:cubicBezTo>
                      <a:cubicBezTo>
                        <a:pt x="15837" y="-1845"/>
                        <a:pt x="33371" y="3104"/>
                        <a:pt x="45673" y="13285"/>
                      </a:cubicBezTo>
                      <a:cubicBezTo>
                        <a:pt x="57975" y="23466"/>
                        <a:pt x="66530" y="38949"/>
                        <a:pt x="67025" y="5492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4" name="Google Shape;1104;p13"/>
                <p:cNvSpPr/>
                <p:nvPr/>
              </p:nvSpPr>
              <p:spPr>
                <a:xfrm>
                  <a:off x="7254082" y="5395337"/>
                  <a:ext cx="67921" cy="5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21" h="58045" extrusionOk="0">
                      <a:moveTo>
                        <a:pt x="67166" y="58046"/>
                      </a:moveTo>
                      <a:cubicBezTo>
                        <a:pt x="67166" y="58046"/>
                        <a:pt x="66883" y="58046"/>
                        <a:pt x="66742" y="57904"/>
                      </a:cubicBezTo>
                      <a:cubicBezTo>
                        <a:pt x="40795" y="39734"/>
                        <a:pt x="21352" y="22129"/>
                        <a:pt x="212" y="1273"/>
                      </a:cubicBezTo>
                      <a:cubicBezTo>
                        <a:pt x="-71" y="990"/>
                        <a:pt x="-71" y="566"/>
                        <a:pt x="212" y="212"/>
                      </a:cubicBezTo>
                      <a:cubicBezTo>
                        <a:pt x="495" y="-71"/>
                        <a:pt x="919" y="-71"/>
                        <a:pt x="1273" y="212"/>
                      </a:cubicBezTo>
                      <a:cubicBezTo>
                        <a:pt x="22342" y="20998"/>
                        <a:pt x="41714" y="38603"/>
                        <a:pt x="67590" y="56702"/>
                      </a:cubicBezTo>
                      <a:cubicBezTo>
                        <a:pt x="67944" y="56914"/>
                        <a:pt x="68014" y="57409"/>
                        <a:pt x="67802" y="57692"/>
                      </a:cubicBezTo>
                      <a:cubicBezTo>
                        <a:pt x="67661" y="57904"/>
                        <a:pt x="67449" y="57975"/>
                        <a:pt x="67237" y="5797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05" name="Google Shape;1105;p13"/>
              <p:cNvGrpSpPr/>
              <p:nvPr/>
            </p:nvGrpSpPr>
            <p:grpSpPr>
              <a:xfrm rot="-5386106" flipH="1">
                <a:off x="2835298" y="4687094"/>
                <a:ext cx="206111" cy="373438"/>
                <a:chOff x="7302182" y="6133029"/>
                <a:chExt cx="143620" cy="251203"/>
              </a:xfrm>
            </p:grpSpPr>
            <p:sp>
              <p:nvSpPr>
                <p:cNvPr id="1106" name="Google Shape;1106;p13"/>
                <p:cNvSpPr/>
                <p:nvPr/>
              </p:nvSpPr>
              <p:spPr>
                <a:xfrm>
                  <a:off x="7302182" y="6134092"/>
                  <a:ext cx="143620" cy="2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0" h="250140" extrusionOk="0">
                      <a:moveTo>
                        <a:pt x="121371" y="0"/>
                      </a:moveTo>
                      <a:cubicBezTo>
                        <a:pt x="70184" y="7918"/>
                        <a:pt x="29106" y="51117"/>
                        <a:pt x="12067" y="99476"/>
                      </a:cubicBezTo>
                      <a:cubicBezTo>
                        <a:pt x="-4971" y="147836"/>
                        <a:pt x="-1578" y="200367"/>
                        <a:pt x="7613" y="250140"/>
                      </a:cubicBezTo>
                      <a:cubicBezTo>
                        <a:pt x="21400" y="222213"/>
                        <a:pt x="53710" y="209911"/>
                        <a:pt x="79516" y="191883"/>
                      </a:cubicBezTo>
                      <a:cubicBezTo>
                        <a:pt x="109918" y="170743"/>
                        <a:pt x="132118" y="138362"/>
                        <a:pt x="140531" y="102941"/>
                      </a:cubicBezTo>
                      <a:cubicBezTo>
                        <a:pt x="149015" y="67519"/>
                        <a:pt x="139188" y="31250"/>
                        <a:pt x="12130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07" name="Google Shape;1107;p13"/>
                <p:cNvGrpSpPr/>
                <p:nvPr/>
              </p:nvGrpSpPr>
              <p:grpSpPr>
                <a:xfrm>
                  <a:off x="7318554" y="6133029"/>
                  <a:ext cx="105920" cy="214862"/>
                  <a:chOff x="7318554" y="6133029"/>
                  <a:chExt cx="105920" cy="214862"/>
                </a:xfrm>
              </p:grpSpPr>
              <p:sp>
                <p:nvSpPr>
                  <p:cNvPr id="1108" name="Google Shape;1108;p13"/>
                  <p:cNvSpPr/>
                  <p:nvPr/>
                </p:nvSpPr>
                <p:spPr>
                  <a:xfrm>
                    <a:off x="7318554" y="6133029"/>
                    <a:ext cx="105920" cy="214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20" h="214862" extrusionOk="0">
                        <a:moveTo>
                          <a:pt x="1139" y="214792"/>
                        </a:moveTo>
                        <a:cubicBezTo>
                          <a:pt x="1139" y="214792"/>
                          <a:pt x="998" y="214792"/>
                          <a:pt x="927" y="214792"/>
                        </a:cubicBezTo>
                        <a:cubicBezTo>
                          <a:pt x="361" y="214721"/>
                          <a:pt x="-63" y="214156"/>
                          <a:pt x="8" y="213519"/>
                        </a:cubicBezTo>
                        <a:cubicBezTo>
                          <a:pt x="13512" y="136031"/>
                          <a:pt x="50418" y="60310"/>
                          <a:pt x="104009" y="356"/>
                        </a:cubicBezTo>
                        <a:cubicBezTo>
                          <a:pt x="104433" y="-68"/>
                          <a:pt x="105070" y="-139"/>
                          <a:pt x="105564" y="285"/>
                        </a:cubicBezTo>
                        <a:cubicBezTo>
                          <a:pt x="105989" y="709"/>
                          <a:pt x="106059" y="1346"/>
                          <a:pt x="105635" y="1840"/>
                        </a:cubicBezTo>
                        <a:cubicBezTo>
                          <a:pt x="52327" y="61512"/>
                          <a:pt x="15562" y="136809"/>
                          <a:pt x="2199" y="213943"/>
                        </a:cubicBezTo>
                        <a:cubicBezTo>
                          <a:pt x="2129" y="214438"/>
                          <a:pt x="1634" y="214862"/>
                          <a:pt x="1139" y="2148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9" name="Google Shape;1109;p13"/>
                  <p:cNvSpPr/>
                  <p:nvPr/>
                </p:nvSpPr>
                <p:spPr>
                  <a:xfrm>
                    <a:off x="7336723" y="6277465"/>
                    <a:ext cx="14604" cy="4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4" h="41651" extrusionOk="0">
                        <a:moveTo>
                          <a:pt x="13442" y="41652"/>
                        </a:moveTo>
                        <a:cubicBezTo>
                          <a:pt x="12947" y="41652"/>
                          <a:pt x="12523" y="41298"/>
                          <a:pt x="12382" y="40803"/>
                        </a:cubicBezTo>
                        <a:cubicBezTo>
                          <a:pt x="9130" y="27512"/>
                          <a:pt x="5029" y="14290"/>
                          <a:pt x="80" y="1493"/>
                        </a:cubicBezTo>
                        <a:cubicBezTo>
                          <a:pt x="-133" y="928"/>
                          <a:pt x="80" y="292"/>
                          <a:pt x="716" y="80"/>
                        </a:cubicBezTo>
                        <a:cubicBezTo>
                          <a:pt x="1281" y="-133"/>
                          <a:pt x="1918" y="80"/>
                          <a:pt x="2130" y="716"/>
                        </a:cubicBezTo>
                        <a:cubicBezTo>
                          <a:pt x="7150" y="13583"/>
                          <a:pt x="11321" y="26875"/>
                          <a:pt x="14573" y="40238"/>
                        </a:cubicBezTo>
                        <a:cubicBezTo>
                          <a:pt x="14715" y="40803"/>
                          <a:pt x="14361" y="41440"/>
                          <a:pt x="13796" y="41581"/>
                        </a:cubicBezTo>
                        <a:cubicBezTo>
                          <a:pt x="13725" y="41581"/>
                          <a:pt x="13654" y="41581"/>
                          <a:pt x="13513" y="415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0" name="Google Shape;1110;p13"/>
                  <p:cNvSpPr/>
                  <p:nvPr/>
                </p:nvSpPr>
                <p:spPr>
                  <a:xfrm>
                    <a:off x="7318562" y="6245789"/>
                    <a:ext cx="31855" cy="17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55" h="17473" extrusionOk="0">
                        <a:moveTo>
                          <a:pt x="1061" y="17473"/>
                        </a:moveTo>
                        <a:cubicBezTo>
                          <a:pt x="707" y="17473"/>
                          <a:pt x="353" y="17261"/>
                          <a:pt x="141" y="16907"/>
                        </a:cubicBezTo>
                        <a:cubicBezTo>
                          <a:pt x="-141" y="16413"/>
                          <a:pt x="0" y="15706"/>
                          <a:pt x="566" y="15423"/>
                        </a:cubicBezTo>
                        <a:cubicBezTo>
                          <a:pt x="10181" y="9837"/>
                          <a:pt x="20221" y="4676"/>
                          <a:pt x="30331" y="81"/>
                        </a:cubicBezTo>
                        <a:cubicBezTo>
                          <a:pt x="30896" y="-131"/>
                          <a:pt x="31533" y="81"/>
                          <a:pt x="31745" y="646"/>
                        </a:cubicBezTo>
                        <a:cubicBezTo>
                          <a:pt x="32028" y="1212"/>
                          <a:pt x="31745" y="1848"/>
                          <a:pt x="31179" y="2060"/>
                        </a:cubicBezTo>
                        <a:cubicBezTo>
                          <a:pt x="21139" y="6585"/>
                          <a:pt x="11171" y="11746"/>
                          <a:pt x="1626" y="17332"/>
                        </a:cubicBezTo>
                        <a:cubicBezTo>
                          <a:pt x="1485" y="17402"/>
                          <a:pt x="1272" y="17473"/>
                          <a:pt x="1061" y="174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1" name="Google Shape;1111;p13"/>
                  <p:cNvSpPr/>
                  <p:nvPr/>
                </p:nvSpPr>
                <p:spPr>
                  <a:xfrm>
                    <a:off x="7363800" y="6217368"/>
                    <a:ext cx="18348" cy="54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" h="54803" extrusionOk="0">
                        <a:moveTo>
                          <a:pt x="17332" y="54803"/>
                        </a:moveTo>
                        <a:cubicBezTo>
                          <a:pt x="16837" y="54803"/>
                          <a:pt x="16342" y="54450"/>
                          <a:pt x="16271" y="53955"/>
                        </a:cubicBezTo>
                        <a:cubicBezTo>
                          <a:pt x="12595" y="35997"/>
                          <a:pt x="7151" y="18392"/>
                          <a:pt x="81" y="1494"/>
                        </a:cubicBezTo>
                        <a:cubicBezTo>
                          <a:pt x="-132" y="929"/>
                          <a:pt x="81" y="293"/>
                          <a:pt x="646" y="81"/>
                        </a:cubicBezTo>
                        <a:cubicBezTo>
                          <a:pt x="1212" y="-132"/>
                          <a:pt x="1848" y="81"/>
                          <a:pt x="2060" y="646"/>
                        </a:cubicBezTo>
                        <a:cubicBezTo>
                          <a:pt x="9201" y="17614"/>
                          <a:pt x="14645" y="35431"/>
                          <a:pt x="18321" y="53460"/>
                        </a:cubicBezTo>
                        <a:cubicBezTo>
                          <a:pt x="18463" y="54026"/>
                          <a:pt x="18039" y="54591"/>
                          <a:pt x="17473" y="54733"/>
                        </a:cubicBezTo>
                        <a:cubicBezTo>
                          <a:pt x="17403" y="54733"/>
                          <a:pt x="17332" y="54733"/>
                          <a:pt x="17261" y="547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2" name="Google Shape;1112;p13"/>
                  <p:cNvSpPr/>
                  <p:nvPr/>
                </p:nvSpPr>
                <p:spPr>
                  <a:xfrm>
                    <a:off x="7338002" y="6182601"/>
                    <a:ext cx="48000" cy="23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00" h="23323" extrusionOk="0">
                        <a:moveTo>
                          <a:pt x="1063" y="23323"/>
                        </a:moveTo>
                        <a:cubicBezTo>
                          <a:pt x="710" y="23323"/>
                          <a:pt x="356" y="23111"/>
                          <a:pt x="144" y="22757"/>
                        </a:cubicBezTo>
                        <a:cubicBezTo>
                          <a:pt x="-139" y="22262"/>
                          <a:pt x="3" y="21556"/>
                          <a:pt x="498" y="21272"/>
                        </a:cubicBezTo>
                        <a:cubicBezTo>
                          <a:pt x="15062" y="12647"/>
                          <a:pt x="30545" y="5506"/>
                          <a:pt x="46524" y="62"/>
                        </a:cubicBezTo>
                        <a:cubicBezTo>
                          <a:pt x="47090" y="-150"/>
                          <a:pt x="47726" y="204"/>
                          <a:pt x="47938" y="769"/>
                        </a:cubicBezTo>
                        <a:cubicBezTo>
                          <a:pt x="48150" y="1335"/>
                          <a:pt x="47797" y="1971"/>
                          <a:pt x="47231" y="2183"/>
                        </a:cubicBezTo>
                        <a:cubicBezTo>
                          <a:pt x="31394" y="7556"/>
                          <a:pt x="16052" y="14627"/>
                          <a:pt x="1629" y="23181"/>
                        </a:cubicBezTo>
                        <a:cubicBezTo>
                          <a:pt x="1487" y="23252"/>
                          <a:pt x="1275" y="23323"/>
                          <a:pt x="1063" y="233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3" name="Google Shape;1113;p13"/>
                  <p:cNvSpPr/>
                  <p:nvPr/>
                </p:nvSpPr>
                <p:spPr>
                  <a:xfrm>
                    <a:off x="7402272" y="6157494"/>
                    <a:ext cx="19026" cy="51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6" h="51823" extrusionOk="0">
                        <a:moveTo>
                          <a:pt x="17887" y="51824"/>
                        </a:moveTo>
                        <a:cubicBezTo>
                          <a:pt x="17322" y="51824"/>
                          <a:pt x="16898" y="51400"/>
                          <a:pt x="16827" y="50905"/>
                        </a:cubicBezTo>
                        <a:cubicBezTo>
                          <a:pt x="14494" y="33724"/>
                          <a:pt x="8767" y="16615"/>
                          <a:pt x="142" y="1626"/>
                        </a:cubicBezTo>
                        <a:cubicBezTo>
                          <a:pt x="-142" y="1131"/>
                          <a:pt x="0" y="424"/>
                          <a:pt x="566" y="141"/>
                        </a:cubicBezTo>
                        <a:cubicBezTo>
                          <a:pt x="1060" y="-141"/>
                          <a:pt x="1768" y="0"/>
                          <a:pt x="2050" y="566"/>
                        </a:cubicBezTo>
                        <a:cubicBezTo>
                          <a:pt x="10817" y="15837"/>
                          <a:pt x="16685" y="33159"/>
                          <a:pt x="19019" y="50622"/>
                        </a:cubicBezTo>
                        <a:cubicBezTo>
                          <a:pt x="19089" y="51187"/>
                          <a:pt x="18665" y="51753"/>
                          <a:pt x="18099" y="51824"/>
                        </a:cubicBezTo>
                        <a:cubicBezTo>
                          <a:pt x="18099" y="51824"/>
                          <a:pt x="18029" y="51824"/>
                          <a:pt x="17958" y="518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14" name="Google Shape;1114;p13"/>
              <p:cNvGrpSpPr/>
              <p:nvPr/>
            </p:nvGrpSpPr>
            <p:grpSpPr>
              <a:xfrm rot="-3838514" flipH="1">
                <a:off x="4391452" y="4733781"/>
                <a:ext cx="206383" cy="373917"/>
                <a:chOff x="7302182" y="6133029"/>
                <a:chExt cx="143620" cy="251203"/>
              </a:xfrm>
            </p:grpSpPr>
            <p:sp>
              <p:nvSpPr>
                <p:cNvPr id="1115" name="Google Shape;1115;p13"/>
                <p:cNvSpPr/>
                <p:nvPr/>
              </p:nvSpPr>
              <p:spPr>
                <a:xfrm>
                  <a:off x="7302182" y="6134092"/>
                  <a:ext cx="143620" cy="2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0" h="250140" extrusionOk="0">
                      <a:moveTo>
                        <a:pt x="121371" y="0"/>
                      </a:moveTo>
                      <a:cubicBezTo>
                        <a:pt x="70184" y="7918"/>
                        <a:pt x="29106" y="51117"/>
                        <a:pt x="12067" y="99476"/>
                      </a:cubicBezTo>
                      <a:cubicBezTo>
                        <a:pt x="-4971" y="147836"/>
                        <a:pt x="-1578" y="200367"/>
                        <a:pt x="7613" y="250140"/>
                      </a:cubicBezTo>
                      <a:cubicBezTo>
                        <a:pt x="21400" y="222213"/>
                        <a:pt x="53710" y="209911"/>
                        <a:pt x="79516" y="191883"/>
                      </a:cubicBezTo>
                      <a:cubicBezTo>
                        <a:pt x="109918" y="170743"/>
                        <a:pt x="132118" y="138362"/>
                        <a:pt x="140531" y="102941"/>
                      </a:cubicBezTo>
                      <a:cubicBezTo>
                        <a:pt x="149015" y="67519"/>
                        <a:pt x="139188" y="31250"/>
                        <a:pt x="1213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16" name="Google Shape;1116;p13"/>
                <p:cNvGrpSpPr/>
                <p:nvPr/>
              </p:nvGrpSpPr>
              <p:grpSpPr>
                <a:xfrm>
                  <a:off x="7318554" y="6133029"/>
                  <a:ext cx="105920" cy="214862"/>
                  <a:chOff x="7318554" y="6133029"/>
                  <a:chExt cx="105920" cy="214862"/>
                </a:xfrm>
              </p:grpSpPr>
              <p:sp>
                <p:nvSpPr>
                  <p:cNvPr id="1117" name="Google Shape;1117;p13"/>
                  <p:cNvSpPr/>
                  <p:nvPr/>
                </p:nvSpPr>
                <p:spPr>
                  <a:xfrm>
                    <a:off x="7318554" y="6133029"/>
                    <a:ext cx="105920" cy="214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20" h="214862" extrusionOk="0">
                        <a:moveTo>
                          <a:pt x="1139" y="214792"/>
                        </a:moveTo>
                        <a:cubicBezTo>
                          <a:pt x="1139" y="214792"/>
                          <a:pt x="998" y="214792"/>
                          <a:pt x="927" y="214792"/>
                        </a:cubicBezTo>
                        <a:cubicBezTo>
                          <a:pt x="361" y="214721"/>
                          <a:pt x="-63" y="214156"/>
                          <a:pt x="8" y="213519"/>
                        </a:cubicBezTo>
                        <a:cubicBezTo>
                          <a:pt x="13512" y="136031"/>
                          <a:pt x="50418" y="60310"/>
                          <a:pt x="104009" y="356"/>
                        </a:cubicBezTo>
                        <a:cubicBezTo>
                          <a:pt x="104433" y="-68"/>
                          <a:pt x="105070" y="-139"/>
                          <a:pt x="105564" y="285"/>
                        </a:cubicBezTo>
                        <a:cubicBezTo>
                          <a:pt x="105989" y="709"/>
                          <a:pt x="106059" y="1346"/>
                          <a:pt x="105635" y="1840"/>
                        </a:cubicBezTo>
                        <a:cubicBezTo>
                          <a:pt x="52327" y="61512"/>
                          <a:pt x="15562" y="136809"/>
                          <a:pt x="2199" y="213943"/>
                        </a:cubicBezTo>
                        <a:cubicBezTo>
                          <a:pt x="2129" y="214438"/>
                          <a:pt x="1634" y="214862"/>
                          <a:pt x="1139" y="2148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8" name="Google Shape;1118;p13"/>
                  <p:cNvSpPr/>
                  <p:nvPr/>
                </p:nvSpPr>
                <p:spPr>
                  <a:xfrm>
                    <a:off x="7336723" y="6277465"/>
                    <a:ext cx="14604" cy="4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4" h="41651" extrusionOk="0">
                        <a:moveTo>
                          <a:pt x="13442" y="41652"/>
                        </a:moveTo>
                        <a:cubicBezTo>
                          <a:pt x="12947" y="41652"/>
                          <a:pt x="12523" y="41298"/>
                          <a:pt x="12382" y="40803"/>
                        </a:cubicBezTo>
                        <a:cubicBezTo>
                          <a:pt x="9130" y="27512"/>
                          <a:pt x="5029" y="14290"/>
                          <a:pt x="80" y="1493"/>
                        </a:cubicBezTo>
                        <a:cubicBezTo>
                          <a:pt x="-133" y="928"/>
                          <a:pt x="80" y="292"/>
                          <a:pt x="716" y="80"/>
                        </a:cubicBezTo>
                        <a:cubicBezTo>
                          <a:pt x="1281" y="-133"/>
                          <a:pt x="1918" y="80"/>
                          <a:pt x="2130" y="716"/>
                        </a:cubicBezTo>
                        <a:cubicBezTo>
                          <a:pt x="7150" y="13583"/>
                          <a:pt x="11321" y="26875"/>
                          <a:pt x="14573" y="40238"/>
                        </a:cubicBezTo>
                        <a:cubicBezTo>
                          <a:pt x="14715" y="40803"/>
                          <a:pt x="14361" y="41440"/>
                          <a:pt x="13796" y="41581"/>
                        </a:cubicBezTo>
                        <a:cubicBezTo>
                          <a:pt x="13725" y="41581"/>
                          <a:pt x="13654" y="41581"/>
                          <a:pt x="13513" y="415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9" name="Google Shape;1119;p13"/>
                  <p:cNvSpPr/>
                  <p:nvPr/>
                </p:nvSpPr>
                <p:spPr>
                  <a:xfrm>
                    <a:off x="7318562" y="6245789"/>
                    <a:ext cx="31855" cy="17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55" h="17473" extrusionOk="0">
                        <a:moveTo>
                          <a:pt x="1061" y="17473"/>
                        </a:moveTo>
                        <a:cubicBezTo>
                          <a:pt x="707" y="17473"/>
                          <a:pt x="353" y="17261"/>
                          <a:pt x="141" y="16907"/>
                        </a:cubicBezTo>
                        <a:cubicBezTo>
                          <a:pt x="-141" y="16413"/>
                          <a:pt x="0" y="15706"/>
                          <a:pt x="566" y="15423"/>
                        </a:cubicBezTo>
                        <a:cubicBezTo>
                          <a:pt x="10181" y="9837"/>
                          <a:pt x="20221" y="4676"/>
                          <a:pt x="30331" y="81"/>
                        </a:cubicBezTo>
                        <a:cubicBezTo>
                          <a:pt x="30896" y="-131"/>
                          <a:pt x="31533" y="81"/>
                          <a:pt x="31745" y="646"/>
                        </a:cubicBezTo>
                        <a:cubicBezTo>
                          <a:pt x="32028" y="1212"/>
                          <a:pt x="31745" y="1848"/>
                          <a:pt x="31179" y="2060"/>
                        </a:cubicBezTo>
                        <a:cubicBezTo>
                          <a:pt x="21139" y="6585"/>
                          <a:pt x="11171" y="11746"/>
                          <a:pt x="1626" y="17332"/>
                        </a:cubicBezTo>
                        <a:cubicBezTo>
                          <a:pt x="1485" y="17402"/>
                          <a:pt x="1272" y="17473"/>
                          <a:pt x="1061" y="174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13"/>
                  <p:cNvSpPr/>
                  <p:nvPr/>
                </p:nvSpPr>
                <p:spPr>
                  <a:xfrm>
                    <a:off x="7363800" y="6217368"/>
                    <a:ext cx="18348" cy="54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" h="54803" extrusionOk="0">
                        <a:moveTo>
                          <a:pt x="17332" y="54803"/>
                        </a:moveTo>
                        <a:cubicBezTo>
                          <a:pt x="16837" y="54803"/>
                          <a:pt x="16342" y="54450"/>
                          <a:pt x="16271" y="53955"/>
                        </a:cubicBezTo>
                        <a:cubicBezTo>
                          <a:pt x="12595" y="35997"/>
                          <a:pt x="7151" y="18392"/>
                          <a:pt x="81" y="1494"/>
                        </a:cubicBezTo>
                        <a:cubicBezTo>
                          <a:pt x="-132" y="929"/>
                          <a:pt x="81" y="293"/>
                          <a:pt x="646" y="81"/>
                        </a:cubicBezTo>
                        <a:cubicBezTo>
                          <a:pt x="1212" y="-132"/>
                          <a:pt x="1848" y="81"/>
                          <a:pt x="2060" y="646"/>
                        </a:cubicBezTo>
                        <a:cubicBezTo>
                          <a:pt x="9201" y="17614"/>
                          <a:pt x="14645" y="35431"/>
                          <a:pt x="18321" y="53460"/>
                        </a:cubicBezTo>
                        <a:cubicBezTo>
                          <a:pt x="18463" y="54026"/>
                          <a:pt x="18039" y="54591"/>
                          <a:pt x="17473" y="54733"/>
                        </a:cubicBezTo>
                        <a:cubicBezTo>
                          <a:pt x="17403" y="54733"/>
                          <a:pt x="17332" y="54733"/>
                          <a:pt x="17261" y="547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1" name="Google Shape;1121;p13"/>
                  <p:cNvSpPr/>
                  <p:nvPr/>
                </p:nvSpPr>
                <p:spPr>
                  <a:xfrm>
                    <a:off x="7338002" y="6182601"/>
                    <a:ext cx="48000" cy="23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00" h="23323" extrusionOk="0">
                        <a:moveTo>
                          <a:pt x="1063" y="23323"/>
                        </a:moveTo>
                        <a:cubicBezTo>
                          <a:pt x="710" y="23323"/>
                          <a:pt x="356" y="23111"/>
                          <a:pt x="144" y="22757"/>
                        </a:cubicBezTo>
                        <a:cubicBezTo>
                          <a:pt x="-139" y="22262"/>
                          <a:pt x="3" y="21556"/>
                          <a:pt x="498" y="21272"/>
                        </a:cubicBezTo>
                        <a:cubicBezTo>
                          <a:pt x="15062" y="12647"/>
                          <a:pt x="30545" y="5506"/>
                          <a:pt x="46524" y="62"/>
                        </a:cubicBezTo>
                        <a:cubicBezTo>
                          <a:pt x="47090" y="-150"/>
                          <a:pt x="47726" y="204"/>
                          <a:pt x="47938" y="769"/>
                        </a:cubicBezTo>
                        <a:cubicBezTo>
                          <a:pt x="48150" y="1335"/>
                          <a:pt x="47797" y="1971"/>
                          <a:pt x="47231" y="2183"/>
                        </a:cubicBezTo>
                        <a:cubicBezTo>
                          <a:pt x="31394" y="7556"/>
                          <a:pt x="16052" y="14627"/>
                          <a:pt x="1629" y="23181"/>
                        </a:cubicBezTo>
                        <a:cubicBezTo>
                          <a:pt x="1487" y="23252"/>
                          <a:pt x="1275" y="23323"/>
                          <a:pt x="1063" y="233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2" name="Google Shape;1122;p13"/>
                  <p:cNvSpPr/>
                  <p:nvPr/>
                </p:nvSpPr>
                <p:spPr>
                  <a:xfrm>
                    <a:off x="7402272" y="6157494"/>
                    <a:ext cx="19026" cy="51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6" h="51823" extrusionOk="0">
                        <a:moveTo>
                          <a:pt x="17887" y="51824"/>
                        </a:moveTo>
                        <a:cubicBezTo>
                          <a:pt x="17322" y="51824"/>
                          <a:pt x="16898" y="51400"/>
                          <a:pt x="16827" y="50905"/>
                        </a:cubicBezTo>
                        <a:cubicBezTo>
                          <a:pt x="14494" y="33724"/>
                          <a:pt x="8767" y="16615"/>
                          <a:pt x="142" y="1626"/>
                        </a:cubicBezTo>
                        <a:cubicBezTo>
                          <a:pt x="-142" y="1131"/>
                          <a:pt x="0" y="424"/>
                          <a:pt x="566" y="141"/>
                        </a:cubicBezTo>
                        <a:cubicBezTo>
                          <a:pt x="1060" y="-141"/>
                          <a:pt x="1768" y="0"/>
                          <a:pt x="2050" y="566"/>
                        </a:cubicBezTo>
                        <a:cubicBezTo>
                          <a:pt x="10817" y="15837"/>
                          <a:pt x="16685" y="33159"/>
                          <a:pt x="19019" y="50622"/>
                        </a:cubicBezTo>
                        <a:cubicBezTo>
                          <a:pt x="19089" y="51187"/>
                          <a:pt x="18665" y="51753"/>
                          <a:pt x="18099" y="51824"/>
                        </a:cubicBezTo>
                        <a:cubicBezTo>
                          <a:pt x="18099" y="51824"/>
                          <a:pt x="18029" y="51824"/>
                          <a:pt x="17958" y="518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123" name="Google Shape;1123;p13"/>
            <p:cNvGrpSpPr/>
            <p:nvPr/>
          </p:nvGrpSpPr>
          <p:grpSpPr>
            <a:xfrm>
              <a:off x="149876" y="3371799"/>
              <a:ext cx="209053" cy="291476"/>
              <a:chOff x="7515535" y="5486612"/>
              <a:chExt cx="61916" cy="86325"/>
            </a:xfrm>
          </p:grpSpPr>
          <p:sp>
            <p:nvSpPr>
              <p:cNvPr id="1124" name="Google Shape;1124;p13"/>
              <p:cNvSpPr/>
              <p:nvPr/>
            </p:nvSpPr>
            <p:spPr>
              <a:xfrm>
                <a:off x="7515535" y="5486612"/>
                <a:ext cx="55358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5358" h="71761" extrusionOk="0">
                    <a:moveTo>
                      <a:pt x="0" y="0"/>
                    </a:moveTo>
                    <a:cubicBezTo>
                      <a:pt x="29553" y="11595"/>
                      <a:pt x="51612" y="40299"/>
                      <a:pt x="55359" y="71761"/>
                    </a:cubicBezTo>
                    <a:cubicBezTo>
                      <a:pt x="29482" y="56278"/>
                      <a:pt x="13150" y="2714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7530665" y="5501361"/>
                <a:ext cx="46786" cy="71576"/>
              </a:xfrm>
              <a:custGeom>
                <a:avLst/>
                <a:gdLst/>
                <a:ahLst/>
                <a:cxnLst/>
                <a:rect l="l" t="t" r="r" b="b"/>
                <a:pathLst>
                  <a:path w="46786" h="71576" extrusionOk="0">
                    <a:moveTo>
                      <a:pt x="46026" y="71577"/>
                    </a:moveTo>
                    <a:cubicBezTo>
                      <a:pt x="46026" y="71577"/>
                      <a:pt x="45461" y="71365"/>
                      <a:pt x="45320" y="71082"/>
                    </a:cubicBezTo>
                    <a:cubicBezTo>
                      <a:pt x="35704" y="44922"/>
                      <a:pt x="20079" y="20813"/>
                      <a:pt x="212" y="1300"/>
                    </a:cubicBezTo>
                    <a:cubicBezTo>
                      <a:pt x="-71" y="1017"/>
                      <a:pt x="-71" y="593"/>
                      <a:pt x="212" y="240"/>
                    </a:cubicBezTo>
                    <a:cubicBezTo>
                      <a:pt x="495" y="-114"/>
                      <a:pt x="919" y="-43"/>
                      <a:pt x="1273" y="240"/>
                    </a:cubicBezTo>
                    <a:cubicBezTo>
                      <a:pt x="21281" y="19894"/>
                      <a:pt x="37047" y="44215"/>
                      <a:pt x="46734" y="70587"/>
                    </a:cubicBezTo>
                    <a:cubicBezTo>
                      <a:pt x="46875" y="70941"/>
                      <a:pt x="46734" y="71365"/>
                      <a:pt x="46309" y="71506"/>
                    </a:cubicBezTo>
                    <a:cubicBezTo>
                      <a:pt x="46239" y="71506"/>
                      <a:pt x="46168" y="71506"/>
                      <a:pt x="46026" y="715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1973554" y="155149"/>
              <a:ext cx="208084" cy="189709"/>
              <a:chOff x="7461951" y="5612467"/>
              <a:chExt cx="61629" cy="5618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7469353" y="5622838"/>
                <a:ext cx="54227" cy="4581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45814" extrusionOk="0">
                    <a:moveTo>
                      <a:pt x="54228" y="45814"/>
                    </a:moveTo>
                    <a:cubicBezTo>
                      <a:pt x="29695" y="41785"/>
                      <a:pt x="8060" y="23473"/>
                      <a:pt x="0" y="0"/>
                    </a:cubicBezTo>
                    <a:cubicBezTo>
                      <a:pt x="22341" y="7565"/>
                      <a:pt x="39663" y="27220"/>
                      <a:pt x="54228" y="458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7461951" y="5612467"/>
                <a:ext cx="47679" cy="47630"/>
              </a:xfrm>
              <a:custGeom>
                <a:avLst/>
                <a:gdLst/>
                <a:ahLst/>
                <a:cxnLst/>
                <a:rect l="l" t="t" r="r" b="b"/>
                <a:pathLst>
                  <a:path w="47679" h="47630" extrusionOk="0">
                    <a:moveTo>
                      <a:pt x="46924" y="47630"/>
                    </a:moveTo>
                    <a:cubicBezTo>
                      <a:pt x="46924" y="47630"/>
                      <a:pt x="46641" y="47630"/>
                      <a:pt x="46570" y="47489"/>
                    </a:cubicBezTo>
                    <a:cubicBezTo>
                      <a:pt x="27975" y="35753"/>
                      <a:pt x="11927" y="19703"/>
                      <a:pt x="119" y="1109"/>
                    </a:cubicBezTo>
                    <a:cubicBezTo>
                      <a:pt x="-93" y="756"/>
                      <a:pt x="-22" y="331"/>
                      <a:pt x="331" y="119"/>
                    </a:cubicBezTo>
                    <a:cubicBezTo>
                      <a:pt x="685" y="-93"/>
                      <a:pt x="1109" y="-22"/>
                      <a:pt x="1321" y="331"/>
                    </a:cubicBezTo>
                    <a:cubicBezTo>
                      <a:pt x="12987" y="18714"/>
                      <a:pt x="28894" y="34621"/>
                      <a:pt x="47348" y="46287"/>
                    </a:cubicBezTo>
                    <a:cubicBezTo>
                      <a:pt x="47701" y="46499"/>
                      <a:pt x="47772" y="46923"/>
                      <a:pt x="47560" y="47277"/>
                    </a:cubicBezTo>
                    <a:cubicBezTo>
                      <a:pt x="47418" y="47489"/>
                      <a:pt x="47206" y="47630"/>
                      <a:pt x="46924" y="476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9" name="Google Shape;1129;p13"/>
            <p:cNvGrpSpPr/>
            <p:nvPr/>
          </p:nvGrpSpPr>
          <p:grpSpPr>
            <a:xfrm>
              <a:off x="303680" y="327834"/>
              <a:ext cx="333238" cy="135475"/>
              <a:chOff x="7832387" y="5361432"/>
              <a:chExt cx="129062" cy="52469"/>
            </a:xfrm>
          </p:grpSpPr>
          <p:sp>
            <p:nvSpPr>
              <p:cNvPr id="1130" name="Google Shape;1130;p13"/>
              <p:cNvSpPr/>
              <p:nvPr/>
            </p:nvSpPr>
            <p:spPr>
              <a:xfrm>
                <a:off x="7832387" y="5361432"/>
                <a:ext cx="111990" cy="40974"/>
              </a:xfrm>
              <a:custGeom>
                <a:avLst/>
                <a:gdLst/>
                <a:ahLst/>
                <a:cxnLst/>
                <a:rect l="l" t="t" r="r" b="b"/>
                <a:pathLst>
                  <a:path w="111990" h="40974" extrusionOk="0">
                    <a:moveTo>
                      <a:pt x="0" y="2342"/>
                    </a:moveTo>
                    <a:cubicBezTo>
                      <a:pt x="40582" y="-6213"/>
                      <a:pt x="85265" y="9129"/>
                      <a:pt x="111990" y="40874"/>
                    </a:cubicBezTo>
                    <a:cubicBezTo>
                      <a:pt x="72610" y="42571"/>
                      <a:pt x="33795" y="22562"/>
                      <a:pt x="0" y="234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7860159" y="5368569"/>
                <a:ext cx="101290" cy="45332"/>
              </a:xfrm>
              <a:custGeom>
                <a:avLst/>
                <a:gdLst/>
                <a:ahLst/>
                <a:cxnLst/>
                <a:rect l="l" t="t" r="r" b="b"/>
                <a:pathLst>
                  <a:path w="101290" h="45332" extrusionOk="0">
                    <a:moveTo>
                      <a:pt x="100550" y="45333"/>
                    </a:moveTo>
                    <a:cubicBezTo>
                      <a:pt x="100550" y="45333"/>
                      <a:pt x="100267" y="45333"/>
                      <a:pt x="100126" y="45191"/>
                    </a:cubicBezTo>
                    <a:cubicBezTo>
                      <a:pt x="70785" y="23557"/>
                      <a:pt x="36354" y="8427"/>
                      <a:pt x="579" y="1428"/>
                    </a:cubicBezTo>
                    <a:cubicBezTo>
                      <a:pt x="155" y="1357"/>
                      <a:pt x="-57" y="1003"/>
                      <a:pt x="13" y="579"/>
                    </a:cubicBezTo>
                    <a:cubicBezTo>
                      <a:pt x="84" y="155"/>
                      <a:pt x="438" y="-57"/>
                      <a:pt x="862" y="13"/>
                    </a:cubicBezTo>
                    <a:cubicBezTo>
                      <a:pt x="36848" y="7084"/>
                      <a:pt x="71421" y="22284"/>
                      <a:pt x="100974" y="43989"/>
                    </a:cubicBezTo>
                    <a:cubicBezTo>
                      <a:pt x="101328" y="44202"/>
                      <a:pt x="101398" y="44697"/>
                      <a:pt x="101116" y="44979"/>
                    </a:cubicBezTo>
                    <a:cubicBezTo>
                      <a:pt x="100974" y="45191"/>
                      <a:pt x="100762" y="45262"/>
                      <a:pt x="100550" y="452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 rot="2700000">
              <a:off x="182777" y="2101559"/>
              <a:ext cx="353769" cy="239561"/>
              <a:chOff x="7709753" y="5466323"/>
              <a:chExt cx="104776" cy="70951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7728274" y="5478339"/>
                <a:ext cx="86255" cy="58935"/>
              </a:xfrm>
              <a:custGeom>
                <a:avLst/>
                <a:gdLst/>
                <a:ahLst/>
                <a:cxnLst/>
                <a:rect l="l" t="t" r="r" b="b"/>
                <a:pathLst>
                  <a:path w="86255" h="58935" extrusionOk="0">
                    <a:moveTo>
                      <a:pt x="0" y="0"/>
                    </a:moveTo>
                    <a:cubicBezTo>
                      <a:pt x="18382" y="495"/>
                      <a:pt x="37401" y="6646"/>
                      <a:pt x="52955" y="17180"/>
                    </a:cubicBezTo>
                    <a:cubicBezTo>
                      <a:pt x="68509" y="27715"/>
                      <a:pt x="80458" y="42562"/>
                      <a:pt x="86255" y="58470"/>
                    </a:cubicBezTo>
                    <a:cubicBezTo>
                      <a:pt x="67873" y="60662"/>
                      <a:pt x="46521" y="55006"/>
                      <a:pt x="30614" y="43976"/>
                    </a:cubicBezTo>
                    <a:cubicBezTo>
                      <a:pt x="14706" y="32947"/>
                      <a:pt x="2687" y="16685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7709753" y="5466323"/>
                <a:ext cx="87224" cy="62143"/>
              </a:xfrm>
              <a:custGeom>
                <a:avLst/>
                <a:gdLst/>
                <a:ahLst/>
                <a:cxnLst/>
                <a:rect l="l" t="t" r="r" b="b"/>
                <a:pathLst>
                  <a:path w="87224" h="62143" extrusionOk="0">
                    <a:moveTo>
                      <a:pt x="86536" y="62144"/>
                    </a:moveTo>
                    <a:cubicBezTo>
                      <a:pt x="86536" y="62144"/>
                      <a:pt x="86182" y="62144"/>
                      <a:pt x="86111" y="62002"/>
                    </a:cubicBezTo>
                    <a:cubicBezTo>
                      <a:pt x="58467" y="39732"/>
                      <a:pt x="33298" y="20854"/>
                      <a:pt x="351" y="1341"/>
                    </a:cubicBezTo>
                    <a:cubicBezTo>
                      <a:pt x="-2" y="1129"/>
                      <a:pt x="-73" y="705"/>
                      <a:pt x="68" y="351"/>
                    </a:cubicBezTo>
                    <a:cubicBezTo>
                      <a:pt x="280" y="-3"/>
                      <a:pt x="704" y="-73"/>
                      <a:pt x="1058" y="68"/>
                    </a:cubicBezTo>
                    <a:cubicBezTo>
                      <a:pt x="34076" y="19652"/>
                      <a:pt x="59245" y="38530"/>
                      <a:pt x="86960" y="60871"/>
                    </a:cubicBezTo>
                    <a:cubicBezTo>
                      <a:pt x="87243" y="61154"/>
                      <a:pt x="87313" y="61578"/>
                      <a:pt x="87101" y="61861"/>
                    </a:cubicBezTo>
                    <a:cubicBezTo>
                      <a:pt x="86960" y="62073"/>
                      <a:pt x="86748" y="62144"/>
                      <a:pt x="86536" y="62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104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20"/>
          <p:cNvSpPr txBox="1">
            <a:spLocks noGrp="1"/>
          </p:cNvSpPr>
          <p:nvPr>
            <p:ph type="title"/>
          </p:nvPr>
        </p:nvSpPr>
        <p:spPr>
          <a:xfrm>
            <a:off x="2233367" y="1545433"/>
            <a:ext cx="4893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20"/>
          <p:cNvSpPr txBox="1">
            <a:spLocks noGrp="1"/>
          </p:cNvSpPr>
          <p:nvPr>
            <p:ph type="subTitle" idx="1"/>
          </p:nvPr>
        </p:nvSpPr>
        <p:spPr>
          <a:xfrm>
            <a:off x="2233367" y="2207433"/>
            <a:ext cx="4893200" cy="1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24BD44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623" name="Google Shape;1623;p20"/>
          <p:cNvGrpSpPr/>
          <p:nvPr/>
        </p:nvGrpSpPr>
        <p:grpSpPr>
          <a:xfrm>
            <a:off x="15" y="214432"/>
            <a:ext cx="11852624" cy="3933205"/>
            <a:chOff x="11" y="160824"/>
            <a:chExt cx="8889468" cy="2949904"/>
          </a:xfrm>
        </p:grpSpPr>
        <p:sp>
          <p:nvSpPr>
            <p:cNvPr id="1624" name="Google Shape;1624;p20"/>
            <p:cNvSpPr/>
            <p:nvPr/>
          </p:nvSpPr>
          <p:spPr>
            <a:xfrm>
              <a:off x="8663364" y="3065486"/>
              <a:ext cx="226115" cy="45241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5" name="Google Shape;1625;p20"/>
            <p:cNvGrpSpPr/>
            <p:nvPr/>
          </p:nvGrpSpPr>
          <p:grpSpPr>
            <a:xfrm>
              <a:off x="11" y="160824"/>
              <a:ext cx="8240352" cy="1378547"/>
              <a:chOff x="11" y="160824"/>
              <a:chExt cx="8240352" cy="1378547"/>
            </a:xfrm>
          </p:grpSpPr>
          <p:sp>
            <p:nvSpPr>
              <p:cNvPr id="1626" name="Google Shape;1626;p20"/>
              <p:cNvSpPr/>
              <p:nvPr/>
            </p:nvSpPr>
            <p:spPr>
              <a:xfrm>
                <a:off x="11" y="1434085"/>
                <a:ext cx="555034" cy="105286"/>
              </a:xfrm>
              <a:custGeom>
                <a:avLst/>
                <a:gdLst/>
                <a:ahLst/>
                <a:cxnLst/>
                <a:rect l="l" t="t" r="r" b="b"/>
                <a:pathLst>
                  <a:path w="122524" h="23242" extrusionOk="0">
                    <a:moveTo>
                      <a:pt x="122525" y="23172"/>
                    </a:moveTo>
                    <a:lnTo>
                      <a:pt x="0" y="23172"/>
                    </a:lnTo>
                    <a:cubicBezTo>
                      <a:pt x="8484" y="16809"/>
                      <a:pt x="18453" y="13627"/>
                      <a:pt x="29058" y="14759"/>
                    </a:cubicBezTo>
                    <a:cubicBezTo>
                      <a:pt x="33441" y="10375"/>
                      <a:pt x="39805" y="8184"/>
                      <a:pt x="45885" y="9173"/>
                    </a:cubicBezTo>
                    <a:cubicBezTo>
                      <a:pt x="54723" y="2457"/>
                      <a:pt x="65964" y="-866"/>
                      <a:pt x="77064" y="194"/>
                    </a:cubicBezTo>
                    <a:cubicBezTo>
                      <a:pt x="88093" y="1255"/>
                      <a:pt x="98769" y="6557"/>
                      <a:pt x="106193" y="14829"/>
                    </a:cubicBezTo>
                    <a:cubicBezTo>
                      <a:pt x="112273" y="13345"/>
                      <a:pt x="119273" y="17870"/>
                      <a:pt x="122525" y="232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7" name="Google Shape;1627;p20"/>
              <p:cNvSpPr/>
              <p:nvPr/>
            </p:nvSpPr>
            <p:spPr>
              <a:xfrm>
                <a:off x="7748741" y="160824"/>
                <a:ext cx="491623" cy="100244"/>
              </a:xfrm>
              <a:custGeom>
                <a:avLst/>
                <a:gdLst/>
                <a:ahLst/>
                <a:cxnLst/>
                <a:rect l="l" t="t" r="r" b="b"/>
                <a:pathLst>
                  <a:path w="108526" h="22129" extrusionOk="0">
                    <a:moveTo>
                      <a:pt x="108526" y="22129"/>
                    </a:moveTo>
                    <a:lnTo>
                      <a:pt x="0" y="22129"/>
                    </a:lnTo>
                    <a:cubicBezTo>
                      <a:pt x="6292" y="14494"/>
                      <a:pt x="17039" y="10464"/>
                      <a:pt x="26584" y="12938"/>
                    </a:cubicBezTo>
                    <a:cubicBezTo>
                      <a:pt x="35492" y="4737"/>
                      <a:pt x="47299" y="0"/>
                      <a:pt x="59389" y="0"/>
                    </a:cubicBezTo>
                    <a:cubicBezTo>
                      <a:pt x="71479" y="0"/>
                      <a:pt x="83498" y="4808"/>
                      <a:pt x="92336" y="13009"/>
                    </a:cubicBezTo>
                    <a:cubicBezTo>
                      <a:pt x="98416" y="10747"/>
                      <a:pt x="105840" y="16120"/>
                      <a:pt x="108526" y="22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28" name="Google Shape;1628;p20"/>
          <p:cNvGrpSpPr/>
          <p:nvPr/>
        </p:nvGrpSpPr>
        <p:grpSpPr>
          <a:xfrm>
            <a:off x="151811" y="196979"/>
            <a:ext cx="11770600" cy="3167725"/>
            <a:chOff x="113858" y="147734"/>
            <a:chExt cx="8827950" cy="2375794"/>
          </a:xfrm>
        </p:grpSpPr>
        <p:grpSp>
          <p:nvGrpSpPr>
            <p:cNvPr id="1629" name="Google Shape;1629;p20"/>
            <p:cNvGrpSpPr/>
            <p:nvPr/>
          </p:nvGrpSpPr>
          <p:grpSpPr>
            <a:xfrm rot="-9567183">
              <a:off x="144701" y="2283758"/>
              <a:ext cx="198284" cy="211706"/>
              <a:chOff x="3743651" y="1210629"/>
              <a:chExt cx="107529" cy="114802"/>
            </a:xfrm>
          </p:grpSpPr>
          <p:sp>
            <p:nvSpPr>
              <p:cNvPr id="1630" name="Google Shape;1630;p20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20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2" name="Google Shape;1632;p20"/>
            <p:cNvGrpSpPr/>
            <p:nvPr/>
          </p:nvGrpSpPr>
          <p:grpSpPr>
            <a:xfrm rot="6116584">
              <a:off x="6768340" y="160781"/>
              <a:ext cx="198285" cy="211708"/>
              <a:chOff x="3743651" y="1210629"/>
              <a:chExt cx="107529" cy="114802"/>
            </a:xfrm>
          </p:grpSpPr>
          <p:sp>
            <p:nvSpPr>
              <p:cNvPr id="1633" name="Google Shape;1633;p20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4" name="Google Shape;1634;p20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5" name="Google Shape;1635;p20"/>
            <p:cNvGrpSpPr/>
            <p:nvPr/>
          </p:nvGrpSpPr>
          <p:grpSpPr>
            <a:xfrm rot="1836308">
              <a:off x="8703445" y="1716452"/>
              <a:ext cx="198280" cy="211707"/>
              <a:chOff x="3743651" y="1210629"/>
              <a:chExt cx="107529" cy="114802"/>
            </a:xfrm>
          </p:grpSpPr>
          <p:sp>
            <p:nvSpPr>
              <p:cNvPr id="1636" name="Google Shape;1636;p20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20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8" name="Google Shape;1638;p20"/>
            <p:cNvGrpSpPr/>
            <p:nvPr/>
          </p:nvGrpSpPr>
          <p:grpSpPr>
            <a:xfrm rot="4788279">
              <a:off x="3003967" y="196763"/>
              <a:ext cx="198285" cy="211708"/>
              <a:chOff x="3743651" y="1210629"/>
              <a:chExt cx="107529" cy="114802"/>
            </a:xfrm>
          </p:grpSpPr>
          <p:sp>
            <p:nvSpPr>
              <p:cNvPr id="1639" name="Google Shape;1639;p20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0" name="Google Shape;1640;p20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41" name="Google Shape;1641;p20"/>
          <p:cNvGrpSpPr/>
          <p:nvPr/>
        </p:nvGrpSpPr>
        <p:grpSpPr>
          <a:xfrm>
            <a:off x="1043341" y="-47723"/>
            <a:ext cx="10965865" cy="7006005"/>
            <a:chOff x="782505" y="-35792"/>
            <a:chExt cx="8224399" cy="5254504"/>
          </a:xfrm>
        </p:grpSpPr>
        <p:grpSp>
          <p:nvGrpSpPr>
            <p:cNvPr id="1642" name="Google Shape;1642;p20"/>
            <p:cNvGrpSpPr/>
            <p:nvPr/>
          </p:nvGrpSpPr>
          <p:grpSpPr>
            <a:xfrm>
              <a:off x="8013433" y="4129094"/>
              <a:ext cx="993471" cy="1089618"/>
              <a:chOff x="6870225" y="2040334"/>
              <a:chExt cx="154158" cy="169072"/>
            </a:xfrm>
          </p:grpSpPr>
          <p:sp>
            <p:nvSpPr>
              <p:cNvPr id="1643" name="Google Shape;1643;p20"/>
              <p:cNvSpPr/>
              <p:nvPr/>
            </p:nvSpPr>
            <p:spPr>
              <a:xfrm>
                <a:off x="6870225" y="2040334"/>
                <a:ext cx="154158" cy="169072"/>
              </a:xfrm>
              <a:custGeom>
                <a:avLst/>
                <a:gdLst/>
                <a:ahLst/>
                <a:cxnLst/>
                <a:rect l="l" t="t" r="r" b="b"/>
                <a:pathLst>
                  <a:path w="154158" h="169072" extrusionOk="0">
                    <a:moveTo>
                      <a:pt x="98295" y="169073"/>
                    </a:moveTo>
                    <a:cubicBezTo>
                      <a:pt x="65561" y="150408"/>
                      <a:pt x="35230" y="127430"/>
                      <a:pt x="8364" y="100988"/>
                    </a:cubicBezTo>
                    <a:cubicBezTo>
                      <a:pt x="3132" y="95827"/>
                      <a:pt x="-2383" y="88332"/>
                      <a:pt x="1081" y="81828"/>
                    </a:cubicBezTo>
                    <a:cubicBezTo>
                      <a:pt x="3061" y="78081"/>
                      <a:pt x="7586" y="76171"/>
                      <a:pt x="11899" y="76313"/>
                    </a:cubicBezTo>
                    <a:cubicBezTo>
                      <a:pt x="16141" y="76384"/>
                      <a:pt x="20171" y="78081"/>
                      <a:pt x="24059" y="79848"/>
                    </a:cubicBezTo>
                    <a:cubicBezTo>
                      <a:pt x="45553" y="89887"/>
                      <a:pt x="64995" y="104240"/>
                      <a:pt x="80903" y="121915"/>
                    </a:cubicBezTo>
                    <a:cubicBezTo>
                      <a:pt x="62238" y="100775"/>
                      <a:pt x="43573" y="78929"/>
                      <a:pt x="32827" y="52840"/>
                    </a:cubicBezTo>
                    <a:cubicBezTo>
                      <a:pt x="30140" y="46336"/>
                      <a:pt x="27948" y="39195"/>
                      <a:pt x="29221" y="32266"/>
                    </a:cubicBezTo>
                    <a:cubicBezTo>
                      <a:pt x="30493" y="25338"/>
                      <a:pt x="36149" y="18762"/>
                      <a:pt x="43219" y="18692"/>
                    </a:cubicBezTo>
                    <a:cubicBezTo>
                      <a:pt x="51138" y="18621"/>
                      <a:pt x="56865" y="26044"/>
                      <a:pt x="61107" y="32761"/>
                    </a:cubicBezTo>
                    <a:cubicBezTo>
                      <a:pt x="76944" y="58001"/>
                      <a:pt x="91438" y="84161"/>
                      <a:pt x="104376" y="111027"/>
                    </a:cubicBezTo>
                    <a:cubicBezTo>
                      <a:pt x="89175" y="82605"/>
                      <a:pt x="82034" y="49941"/>
                      <a:pt x="84085" y="17773"/>
                    </a:cubicBezTo>
                    <a:cubicBezTo>
                      <a:pt x="84579" y="10490"/>
                      <a:pt x="86913" y="1582"/>
                      <a:pt x="94053" y="168"/>
                    </a:cubicBezTo>
                    <a:cubicBezTo>
                      <a:pt x="98295" y="-681"/>
                      <a:pt x="102608" y="1794"/>
                      <a:pt x="105154" y="5188"/>
                    </a:cubicBezTo>
                    <a:cubicBezTo>
                      <a:pt x="107769" y="8581"/>
                      <a:pt x="108971" y="12823"/>
                      <a:pt x="110103" y="16995"/>
                    </a:cubicBezTo>
                    <a:cubicBezTo>
                      <a:pt x="116395" y="40821"/>
                      <a:pt x="120354" y="65354"/>
                      <a:pt x="121839" y="89958"/>
                    </a:cubicBezTo>
                    <a:cubicBezTo>
                      <a:pt x="120849" y="70445"/>
                      <a:pt x="123677" y="50719"/>
                      <a:pt x="129404" y="31983"/>
                    </a:cubicBezTo>
                    <a:cubicBezTo>
                      <a:pt x="131101" y="26469"/>
                      <a:pt x="133858" y="20247"/>
                      <a:pt x="139514" y="18833"/>
                    </a:cubicBezTo>
                    <a:cubicBezTo>
                      <a:pt x="144888" y="17490"/>
                      <a:pt x="150402" y="21590"/>
                      <a:pt x="152523" y="26681"/>
                    </a:cubicBezTo>
                    <a:cubicBezTo>
                      <a:pt x="154644" y="31771"/>
                      <a:pt x="154291" y="37498"/>
                      <a:pt x="153725" y="43013"/>
                    </a:cubicBezTo>
                    <a:cubicBezTo>
                      <a:pt x="149695" y="83949"/>
                      <a:pt x="139443" y="123965"/>
                      <a:pt x="129262" y="163841"/>
                    </a:cubicBezTo>
                    <a:cubicBezTo>
                      <a:pt x="119576" y="166315"/>
                      <a:pt x="108052" y="166598"/>
                      <a:pt x="98366" y="1690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44" name="Google Shape;1644;p20"/>
              <p:cNvGrpSpPr/>
              <p:nvPr/>
            </p:nvGrpSpPr>
            <p:grpSpPr>
              <a:xfrm>
                <a:off x="6880230" y="2051575"/>
                <a:ext cx="134415" cy="136692"/>
                <a:chOff x="6880230" y="2051575"/>
                <a:chExt cx="134415" cy="136692"/>
              </a:xfrm>
            </p:grpSpPr>
            <p:sp>
              <p:nvSpPr>
                <p:cNvPr id="1645" name="Google Shape;1645;p20"/>
                <p:cNvSpPr/>
                <p:nvPr/>
              </p:nvSpPr>
              <p:spPr>
                <a:xfrm>
                  <a:off x="6880230" y="2124722"/>
                  <a:ext cx="87091" cy="63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91" h="63545" extrusionOk="0">
                      <a:moveTo>
                        <a:pt x="85958" y="63546"/>
                      </a:moveTo>
                      <a:cubicBezTo>
                        <a:pt x="85958" y="63546"/>
                        <a:pt x="85463" y="63475"/>
                        <a:pt x="85251" y="63263"/>
                      </a:cubicBezTo>
                      <a:cubicBezTo>
                        <a:pt x="59303" y="40002"/>
                        <a:pt x="30811" y="19357"/>
                        <a:pt x="551" y="2036"/>
                      </a:cubicBezTo>
                      <a:cubicBezTo>
                        <a:pt x="56" y="1753"/>
                        <a:pt x="-156" y="1046"/>
                        <a:pt x="127" y="551"/>
                      </a:cubicBezTo>
                      <a:cubicBezTo>
                        <a:pt x="409" y="56"/>
                        <a:pt x="1117" y="-156"/>
                        <a:pt x="1611" y="127"/>
                      </a:cubicBezTo>
                      <a:cubicBezTo>
                        <a:pt x="32013" y="17519"/>
                        <a:pt x="60647" y="38234"/>
                        <a:pt x="86735" y="61636"/>
                      </a:cubicBezTo>
                      <a:cubicBezTo>
                        <a:pt x="87160" y="62061"/>
                        <a:pt x="87230" y="62697"/>
                        <a:pt x="86806" y="63192"/>
                      </a:cubicBezTo>
                      <a:cubicBezTo>
                        <a:pt x="86594" y="63404"/>
                        <a:pt x="86311" y="63546"/>
                        <a:pt x="86029" y="6354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6" name="Google Shape;1646;p20"/>
                <p:cNvSpPr/>
                <p:nvPr/>
              </p:nvSpPr>
              <p:spPr>
                <a:xfrm>
                  <a:off x="6910346" y="2072258"/>
                  <a:ext cx="63203" cy="115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03" h="115018" extrusionOk="0">
                      <a:moveTo>
                        <a:pt x="62064" y="115019"/>
                      </a:moveTo>
                      <a:cubicBezTo>
                        <a:pt x="61640" y="115019"/>
                        <a:pt x="61216" y="114736"/>
                        <a:pt x="61074" y="114312"/>
                      </a:cubicBezTo>
                      <a:cubicBezTo>
                        <a:pt x="45802" y="74295"/>
                        <a:pt x="25299" y="36470"/>
                        <a:pt x="201" y="1756"/>
                      </a:cubicBezTo>
                      <a:cubicBezTo>
                        <a:pt x="-153" y="1261"/>
                        <a:pt x="-12" y="554"/>
                        <a:pt x="412" y="200"/>
                      </a:cubicBezTo>
                      <a:cubicBezTo>
                        <a:pt x="907" y="-153"/>
                        <a:pt x="1614" y="-12"/>
                        <a:pt x="1968" y="413"/>
                      </a:cubicBezTo>
                      <a:cubicBezTo>
                        <a:pt x="27208" y="35268"/>
                        <a:pt x="47782" y="73234"/>
                        <a:pt x="63124" y="113463"/>
                      </a:cubicBezTo>
                      <a:cubicBezTo>
                        <a:pt x="63337" y="114029"/>
                        <a:pt x="63124" y="114665"/>
                        <a:pt x="62488" y="114877"/>
                      </a:cubicBezTo>
                      <a:cubicBezTo>
                        <a:pt x="62347" y="114877"/>
                        <a:pt x="62205" y="114948"/>
                        <a:pt x="62134" y="1149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7" name="Google Shape;1647;p20"/>
                <p:cNvSpPr/>
                <p:nvPr/>
              </p:nvSpPr>
              <p:spPr>
                <a:xfrm>
                  <a:off x="6968635" y="2051575"/>
                  <a:ext cx="17136" cy="132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6" h="132591" extrusionOk="0">
                      <a:moveTo>
                        <a:pt x="16077" y="132592"/>
                      </a:moveTo>
                      <a:cubicBezTo>
                        <a:pt x="15511" y="132592"/>
                        <a:pt x="15016" y="132168"/>
                        <a:pt x="15016" y="131531"/>
                      </a:cubicBezTo>
                      <a:cubicBezTo>
                        <a:pt x="13319" y="87979"/>
                        <a:pt x="8299" y="44145"/>
                        <a:pt x="27" y="1300"/>
                      </a:cubicBezTo>
                      <a:cubicBezTo>
                        <a:pt x="-114" y="734"/>
                        <a:pt x="310" y="169"/>
                        <a:pt x="876" y="27"/>
                      </a:cubicBezTo>
                      <a:cubicBezTo>
                        <a:pt x="1442" y="-114"/>
                        <a:pt x="2007" y="310"/>
                        <a:pt x="2148" y="876"/>
                      </a:cubicBezTo>
                      <a:cubicBezTo>
                        <a:pt x="10421" y="43791"/>
                        <a:pt x="15440" y="87697"/>
                        <a:pt x="17137" y="131390"/>
                      </a:cubicBezTo>
                      <a:cubicBezTo>
                        <a:pt x="17137" y="131956"/>
                        <a:pt x="16713" y="132521"/>
                        <a:pt x="16077" y="132521"/>
                      </a:cubicBezTo>
                      <a:cubicBezTo>
                        <a:pt x="16077" y="132521"/>
                        <a:pt x="16077" y="132521"/>
                        <a:pt x="16077" y="13252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8" name="Google Shape;1648;p20"/>
                <p:cNvSpPr/>
                <p:nvPr/>
              </p:nvSpPr>
              <p:spPr>
                <a:xfrm>
                  <a:off x="6991401" y="2065856"/>
                  <a:ext cx="23244" cy="107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4" h="107917" extrusionOk="0">
                      <a:moveTo>
                        <a:pt x="1088" y="107917"/>
                      </a:moveTo>
                      <a:cubicBezTo>
                        <a:pt x="1088" y="107917"/>
                        <a:pt x="947" y="107917"/>
                        <a:pt x="876" y="107917"/>
                      </a:cubicBezTo>
                      <a:cubicBezTo>
                        <a:pt x="310" y="107776"/>
                        <a:pt x="-114" y="107210"/>
                        <a:pt x="27" y="106645"/>
                      </a:cubicBezTo>
                      <a:lnTo>
                        <a:pt x="21096" y="876"/>
                      </a:lnTo>
                      <a:cubicBezTo>
                        <a:pt x="21238" y="310"/>
                        <a:pt x="21803" y="-114"/>
                        <a:pt x="22369" y="27"/>
                      </a:cubicBezTo>
                      <a:cubicBezTo>
                        <a:pt x="22935" y="169"/>
                        <a:pt x="23359" y="734"/>
                        <a:pt x="23217" y="1300"/>
                      </a:cubicBezTo>
                      <a:lnTo>
                        <a:pt x="2148" y="107069"/>
                      </a:lnTo>
                      <a:cubicBezTo>
                        <a:pt x="2078" y="107564"/>
                        <a:pt x="1583" y="107917"/>
                        <a:pt x="1088" y="1079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49" name="Google Shape;1649;p20"/>
            <p:cNvGrpSpPr/>
            <p:nvPr/>
          </p:nvGrpSpPr>
          <p:grpSpPr>
            <a:xfrm rot="10800000" flipH="1">
              <a:off x="782505" y="-35792"/>
              <a:ext cx="2081909" cy="753549"/>
              <a:chOff x="6164698" y="2120632"/>
              <a:chExt cx="390419" cy="141093"/>
            </a:xfrm>
          </p:grpSpPr>
          <p:grpSp>
            <p:nvGrpSpPr>
              <p:cNvPr id="1650" name="Google Shape;1650;p20"/>
              <p:cNvGrpSpPr/>
              <p:nvPr/>
            </p:nvGrpSpPr>
            <p:grpSpPr>
              <a:xfrm>
                <a:off x="6421436" y="2120632"/>
                <a:ext cx="133681" cy="141093"/>
                <a:chOff x="6421436" y="2120632"/>
                <a:chExt cx="133681" cy="141093"/>
              </a:xfrm>
            </p:grpSpPr>
            <p:sp>
              <p:nvSpPr>
                <p:cNvPr id="1651" name="Google Shape;1651;p20"/>
                <p:cNvSpPr/>
                <p:nvPr/>
              </p:nvSpPr>
              <p:spPr>
                <a:xfrm>
                  <a:off x="6421436" y="2120632"/>
                  <a:ext cx="133681" cy="141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81" h="141093" extrusionOk="0">
                      <a:moveTo>
                        <a:pt x="28351" y="129711"/>
                      </a:moveTo>
                      <a:cubicBezTo>
                        <a:pt x="15272" y="101289"/>
                        <a:pt x="5939" y="71241"/>
                        <a:pt x="566" y="40415"/>
                      </a:cubicBezTo>
                      <a:cubicBezTo>
                        <a:pt x="-494" y="34406"/>
                        <a:pt x="-565" y="26699"/>
                        <a:pt x="4879" y="24012"/>
                      </a:cubicBezTo>
                      <a:cubicBezTo>
                        <a:pt x="8060" y="22457"/>
                        <a:pt x="12020" y="23376"/>
                        <a:pt x="14848" y="25497"/>
                      </a:cubicBezTo>
                      <a:cubicBezTo>
                        <a:pt x="17676" y="27618"/>
                        <a:pt x="19585" y="30729"/>
                        <a:pt x="21352" y="33769"/>
                      </a:cubicBezTo>
                      <a:cubicBezTo>
                        <a:pt x="31038" y="50879"/>
                        <a:pt x="37189" y="69968"/>
                        <a:pt x="39381" y="89552"/>
                      </a:cubicBezTo>
                      <a:cubicBezTo>
                        <a:pt x="36977" y="66292"/>
                        <a:pt x="34927" y="42536"/>
                        <a:pt x="40229" y="19841"/>
                      </a:cubicBezTo>
                      <a:cubicBezTo>
                        <a:pt x="41573" y="14114"/>
                        <a:pt x="43482" y="8317"/>
                        <a:pt x="47724" y="4216"/>
                      </a:cubicBezTo>
                      <a:cubicBezTo>
                        <a:pt x="51895" y="115"/>
                        <a:pt x="58965" y="-1581"/>
                        <a:pt x="63702" y="1812"/>
                      </a:cubicBezTo>
                      <a:cubicBezTo>
                        <a:pt x="69075" y="5560"/>
                        <a:pt x="69358" y="13337"/>
                        <a:pt x="68934" y="19912"/>
                      </a:cubicBezTo>
                      <a:cubicBezTo>
                        <a:pt x="67449" y="44586"/>
                        <a:pt x="64550" y="69191"/>
                        <a:pt x="60308" y="93512"/>
                      </a:cubicBezTo>
                      <a:cubicBezTo>
                        <a:pt x="63773" y="66999"/>
                        <a:pt x="74731" y="41546"/>
                        <a:pt x="91629" y="20831"/>
                      </a:cubicBezTo>
                      <a:cubicBezTo>
                        <a:pt x="95447" y="16165"/>
                        <a:pt x="101386" y="11286"/>
                        <a:pt x="106830" y="13761"/>
                      </a:cubicBezTo>
                      <a:cubicBezTo>
                        <a:pt x="110082" y="15246"/>
                        <a:pt x="111779" y="18993"/>
                        <a:pt x="111920" y="22528"/>
                      </a:cubicBezTo>
                      <a:cubicBezTo>
                        <a:pt x="112062" y="26063"/>
                        <a:pt x="110789" y="29527"/>
                        <a:pt x="109517" y="32850"/>
                      </a:cubicBezTo>
                      <a:cubicBezTo>
                        <a:pt x="102234" y="51939"/>
                        <a:pt x="93114" y="70392"/>
                        <a:pt x="82226" y="87714"/>
                      </a:cubicBezTo>
                      <a:cubicBezTo>
                        <a:pt x="90922" y="74069"/>
                        <a:pt x="102376" y="62120"/>
                        <a:pt x="115243" y="52293"/>
                      </a:cubicBezTo>
                      <a:cubicBezTo>
                        <a:pt x="119061" y="49394"/>
                        <a:pt x="123939" y="46495"/>
                        <a:pt x="128394" y="48263"/>
                      </a:cubicBezTo>
                      <a:cubicBezTo>
                        <a:pt x="132635" y="49960"/>
                        <a:pt x="134403" y="55404"/>
                        <a:pt x="133414" y="59858"/>
                      </a:cubicBezTo>
                      <a:cubicBezTo>
                        <a:pt x="132424" y="64312"/>
                        <a:pt x="129384" y="67989"/>
                        <a:pt x="126343" y="71453"/>
                      </a:cubicBezTo>
                      <a:cubicBezTo>
                        <a:pt x="103860" y="97117"/>
                        <a:pt x="77701" y="119105"/>
                        <a:pt x="51612" y="141093"/>
                      </a:cubicBezTo>
                      <a:cubicBezTo>
                        <a:pt x="43906" y="138124"/>
                        <a:pt x="35987" y="132680"/>
                        <a:pt x="28281" y="129711"/>
                      </a:cubicBezTo>
                      <a:close/>
                    </a:path>
                  </a:pathLst>
                </a:custGeom>
                <a:solidFill>
                  <a:srgbClr val="24BD44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652" name="Google Shape;1652;p20"/>
                <p:cNvGrpSpPr/>
                <p:nvPr/>
              </p:nvGrpSpPr>
              <p:grpSpPr>
                <a:xfrm>
                  <a:off x="6430163" y="2130151"/>
                  <a:ext cx="119772" cy="111353"/>
                  <a:chOff x="6430163" y="2130151"/>
                  <a:chExt cx="119772" cy="111353"/>
                </a:xfrm>
              </p:grpSpPr>
              <p:sp>
                <p:nvSpPr>
                  <p:cNvPr id="1653" name="Google Shape;1653;p20"/>
                  <p:cNvSpPr/>
                  <p:nvPr/>
                </p:nvSpPr>
                <p:spPr>
                  <a:xfrm>
                    <a:off x="6430163" y="2150897"/>
                    <a:ext cx="29836" cy="84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36" h="84457" extrusionOk="0">
                        <a:moveTo>
                          <a:pt x="28745" y="84457"/>
                        </a:moveTo>
                        <a:cubicBezTo>
                          <a:pt x="28250" y="84457"/>
                          <a:pt x="27826" y="84104"/>
                          <a:pt x="27684" y="83609"/>
                        </a:cubicBezTo>
                        <a:cubicBezTo>
                          <a:pt x="21392" y="55399"/>
                          <a:pt x="12130" y="27755"/>
                          <a:pt x="111" y="1525"/>
                        </a:cubicBezTo>
                        <a:cubicBezTo>
                          <a:pt x="-172" y="959"/>
                          <a:pt x="111" y="323"/>
                          <a:pt x="676" y="111"/>
                        </a:cubicBezTo>
                        <a:cubicBezTo>
                          <a:pt x="1242" y="-172"/>
                          <a:pt x="1879" y="111"/>
                          <a:pt x="2090" y="677"/>
                        </a:cubicBezTo>
                        <a:cubicBezTo>
                          <a:pt x="14181" y="27048"/>
                          <a:pt x="23513" y="54834"/>
                          <a:pt x="29805" y="83185"/>
                        </a:cubicBezTo>
                        <a:cubicBezTo>
                          <a:pt x="29947" y="83750"/>
                          <a:pt x="29593" y="84387"/>
                          <a:pt x="28957" y="84457"/>
                        </a:cubicBezTo>
                        <a:cubicBezTo>
                          <a:pt x="28886" y="84457"/>
                          <a:pt x="28816" y="84457"/>
                          <a:pt x="28745" y="8445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4" name="Google Shape;1654;p20"/>
                  <p:cNvSpPr/>
                  <p:nvPr/>
                </p:nvSpPr>
                <p:spPr>
                  <a:xfrm>
                    <a:off x="6462483" y="2130151"/>
                    <a:ext cx="15380" cy="10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80" h="107536" extrusionOk="0">
                        <a:moveTo>
                          <a:pt x="1091" y="107536"/>
                        </a:moveTo>
                        <a:cubicBezTo>
                          <a:pt x="1091" y="107536"/>
                          <a:pt x="880" y="107536"/>
                          <a:pt x="809" y="107536"/>
                        </a:cubicBezTo>
                        <a:cubicBezTo>
                          <a:pt x="243" y="107395"/>
                          <a:pt x="-110" y="106759"/>
                          <a:pt x="31" y="106193"/>
                        </a:cubicBezTo>
                        <a:cubicBezTo>
                          <a:pt x="9010" y="71903"/>
                          <a:pt x="13464" y="36482"/>
                          <a:pt x="13252" y="1060"/>
                        </a:cubicBezTo>
                        <a:cubicBezTo>
                          <a:pt x="13252" y="495"/>
                          <a:pt x="13747" y="0"/>
                          <a:pt x="14313" y="0"/>
                        </a:cubicBezTo>
                        <a:lnTo>
                          <a:pt x="14313" y="0"/>
                        </a:lnTo>
                        <a:cubicBezTo>
                          <a:pt x="14878" y="0"/>
                          <a:pt x="15373" y="495"/>
                          <a:pt x="15373" y="1060"/>
                        </a:cubicBezTo>
                        <a:cubicBezTo>
                          <a:pt x="15585" y="36694"/>
                          <a:pt x="11131" y="72256"/>
                          <a:pt x="2081" y="106759"/>
                        </a:cubicBezTo>
                        <a:cubicBezTo>
                          <a:pt x="1940" y="107253"/>
                          <a:pt x="1516" y="107536"/>
                          <a:pt x="1021" y="10753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5" name="Google Shape;1655;p20"/>
                  <p:cNvSpPr/>
                  <p:nvPr/>
                </p:nvSpPr>
                <p:spPr>
                  <a:xfrm>
                    <a:off x="6472357" y="2144210"/>
                    <a:ext cx="54999" cy="97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99" h="97294" extrusionOk="0">
                        <a:moveTo>
                          <a:pt x="1045" y="97295"/>
                        </a:moveTo>
                        <a:cubicBezTo>
                          <a:pt x="1045" y="97295"/>
                          <a:pt x="621" y="97295"/>
                          <a:pt x="479" y="97083"/>
                        </a:cubicBezTo>
                        <a:cubicBezTo>
                          <a:pt x="-16" y="96729"/>
                          <a:pt x="-157" y="96093"/>
                          <a:pt x="196" y="95598"/>
                        </a:cubicBezTo>
                        <a:cubicBezTo>
                          <a:pt x="20063" y="65408"/>
                          <a:pt x="37809" y="33452"/>
                          <a:pt x="52939" y="646"/>
                        </a:cubicBezTo>
                        <a:cubicBezTo>
                          <a:pt x="53222" y="81"/>
                          <a:pt x="53858" y="-131"/>
                          <a:pt x="54353" y="81"/>
                        </a:cubicBezTo>
                        <a:cubicBezTo>
                          <a:pt x="54919" y="363"/>
                          <a:pt x="55131" y="1000"/>
                          <a:pt x="54919" y="1495"/>
                        </a:cubicBezTo>
                        <a:cubicBezTo>
                          <a:pt x="39789" y="34441"/>
                          <a:pt x="21972" y="66469"/>
                          <a:pt x="2035" y="96729"/>
                        </a:cubicBezTo>
                        <a:cubicBezTo>
                          <a:pt x="1822" y="97012"/>
                          <a:pt x="1469" y="97224"/>
                          <a:pt x="1116" y="9722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6" name="Google Shape;1656;p20"/>
                  <p:cNvSpPr/>
                  <p:nvPr/>
                </p:nvSpPr>
                <p:spPr>
                  <a:xfrm>
                    <a:off x="6482557" y="2174940"/>
                    <a:ext cx="67378" cy="63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378" h="63312" extrusionOk="0">
                        <a:moveTo>
                          <a:pt x="1096" y="63313"/>
                        </a:moveTo>
                        <a:cubicBezTo>
                          <a:pt x="1096" y="63313"/>
                          <a:pt x="530" y="63171"/>
                          <a:pt x="318" y="62959"/>
                        </a:cubicBezTo>
                        <a:cubicBezTo>
                          <a:pt x="-106" y="62535"/>
                          <a:pt x="-106" y="61828"/>
                          <a:pt x="318" y="61404"/>
                        </a:cubicBezTo>
                        <a:lnTo>
                          <a:pt x="65505" y="318"/>
                        </a:lnTo>
                        <a:cubicBezTo>
                          <a:pt x="65929" y="-106"/>
                          <a:pt x="66636" y="-106"/>
                          <a:pt x="67060" y="318"/>
                        </a:cubicBezTo>
                        <a:cubicBezTo>
                          <a:pt x="67484" y="742"/>
                          <a:pt x="67484" y="1449"/>
                          <a:pt x="67060" y="1874"/>
                        </a:cubicBezTo>
                        <a:lnTo>
                          <a:pt x="1874" y="62959"/>
                        </a:lnTo>
                        <a:cubicBezTo>
                          <a:pt x="1874" y="62959"/>
                          <a:pt x="1379" y="63242"/>
                          <a:pt x="1096" y="6324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657" name="Google Shape;1657;p20"/>
              <p:cNvGrpSpPr/>
              <p:nvPr/>
            </p:nvGrpSpPr>
            <p:grpSpPr>
              <a:xfrm>
                <a:off x="6164698" y="2154226"/>
                <a:ext cx="304696" cy="105095"/>
                <a:chOff x="6164698" y="2154226"/>
                <a:chExt cx="304696" cy="105095"/>
              </a:xfrm>
            </p:grpSpPr>
            <p:sp>
              <p:nvSpPr>
                <p:cNvPr id="1658" name="Google Shape;1658;p20"/>
                <p:cNvSpPr/>
                <p:nvPr/>
              </p:nvSpPr>
              <p:spPr>
                <a:xfrm>
                  <a:off x="6164698" y="2154226"/>
                  <a:ext cx="304696" cy="10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96" h="105095" extrusionOk="0">
                      <a:moveTo>
                        <a:pt x="303543" y="104955"/>
                      </a:moveTo>
                      <a:cubicBezTo>
                        <a:pt x="306654" y="91946"/>
                        <a:pt x="303331" y="77028"/>
                        <a:pt x="295271" y="67766"/>
                      </a:cubicBezTo>
                      <a:cubicBezTo>
                        <a:pt x="287211" y="58504"/>
                        <a:pt x="275333" y="54120"/>
                        <a:pt x="264940" y="58787"/>
                      </a:cubicBezTo>
                      <a:cubicBezTo>
                        <a:pt x="260910" y="34607"/>
                        <a:pt x="245497" y="13892"/>
                        <a:pt x="226266" y="6821"/>
                      </a:cubicBezTo>
                      <a:cubicBezTo>
                        <a:pt x="207036" y="-249"/>
                        <a:pt x="184765" y="6256"/>
                        <a:pt x="170554" y="23648"/>
                      </a:cubicBezTo>
                      <a:cubicBezTo>
                        <a:pt x="167726" y="18134"/>
                        <a:pt x="162494" y="14669"/>
                        <a:pt x="157263" y="14740"/>
                      </a:cubicBezTo>
                      <a:cubicBezTo>
                        <a:pt x="151960" y="14740"/>
                        <a:pt x="145879" y="17639"/>
                        <a:pt x="143193" y="23224"/>
                      </a:cubicBezTo>
                      <a:cubicBezTo>
                        <a:pt x="131739" y="2226"/>
                        <a:pt x="107560" y="-4844"/>
                        <a:pt x="88046" y="3286"/>
                      </a:cubicBezTo>
                      <a:cubicBezTo>
                        <a:pt x="68532" y="11417"/>
                        <a:pt x="52554" y="31567"/>
                        <a:pt x="44706" y="54969"/>
                      </a:cubicBezTo>
                      <a:cubicBezTo>
                        <a:pt x="33394" y="49101"/>
                        <a:pt x="19396" y="52141"/>
                        <a:pt x="10346" y="62392"/>
                      </a:cubicBezTo>
                      <a:cubicBezTo>
                        <a:pt x="1296" y="72644"/>
                        <a:pt x="-2310" y="89471"/>
                        <a:pt x="1508" y="103823"/>
                      </a:cubicBezTo>
                      <a:cubicBezTo>
                        <a:pt x="1861" y="103823"/>
                        <a:pt x="3346" y="104177"/>
                        <a:pt x="3700" y="104177"/>
                      </a:cubicBezTo>
                      <a:lnTo>
                        <a:pt x="303543" y="10509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659" name="Google Shape;1659;p20"/>
                <p:cNvGrpSpPr/>
                <p:nvPr/>
              </p:nvGrpSpPr>
              <p:grpSpPr>
                <a:xfrm>
                  <a:off x="6182317" y="2168695"/>
                  <a:ext cx="261280" cy="82072"/>
                  <a:chOff x="6182317" y="2168695"/>
                  <a:chExt cx="261280" cy="82072"/>
                </a:xfrm>
              </p:grpSpPr>
              <p:sp>
                <p:nvSpPr>
                  <p:cNvPr id="1660" name="Google Shape;1660;p20"/>
                  <p:cNvSpPr/>
                  <p:nvPr/>
                </p:nvSpPr>
                <p:spPr>
                  <a:xfrm>
                    <a:off x="6256361" y="2168695"/>
                    <a:ext cx="59930" cy="82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930" h="82072" extrusionOk="0">
                        <a:moveTo>
                          <a:pt x="58882" y="82072"/>
                        </a:moveTo>
                        <a:cubicBezTo>
                          <a:pt x="58882" y="82072"/>
                          <a:pt x="58246" y="81931"/>
                          <a:pt x="58034" y="81648"/>
                        </a:cubicBezTo>
                        <a:lnTo>
                          <a:pt x="201" y="1685"/>
                        </a:lnTo>
                        <a:cubicBezTo>
                          <a:pt x="-153" y="1190"/>
                          <a:pt x="-12" y="554"/>
                          <a:pt x="412" y="200"/>
                        </a:cubicBezTo>
                        <a:cubicBezTo>
                          <a:pt x="907" y="-153"/>
                          <a:pt x="1544" y="-12"/>
                          <a:pt x="1897" y="412"/>
                        </a:cubicBezTo>
                        <a:lnTo>
                          <a:pt x="59731" y="80375"/>
                        </a:lnTo>
                        <a:cubicBezTo>
                          <a:pt x="60084" y="80870"/>
                          <a:pt x="59943" y="81507"/>
                          <a:pt x="59518" y="81860"/>
                        </a:cubicBezTo>
                        <a:cubicBezTo>
                          <a:pt x="59307" y="82001"/>
                          <a:pt x="59094" y="82072"/>
                          <a:pt x="58882" y="820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1" name="Google Shape;1661;p20"/>
                  <p:cNvSpPr/>
                  <p:nvPr/>
                </p:nvSpPr>
                <p:spPr>
                  <a:xfrm>
                    <a:off x="6321253" y="2177874"/>
                    <a:ext cx="4242" cy="70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2" h="70347" extrusionOk="0">
                        <a:moveTo>
                          <a:pt x="3111" y="70347"/>
                        </a:moveTo>
                        <a:cubicBezTo>
                          <a:pt x="2545" y="70347"/>
                          <a:pt x="2051" y="69853"/>
                          <a:pt x="2051" y="69287"/>
                        </a:cubicBezTo>
                        <a:lnTo>
                          <a:pt x="0" y="1131"/>
                        </a:lnTo>
                        <a:cubicBezTo>
                          <a:pt x="0" y="566"/>
                          <a:pt x="424" y="0"/>
                          <a:pt x="1061" y="0"/>
                        </a:cubicBezTo>
                        <a:cubicBezTo>
                          <a:pt x="1768" y="0"/>
                          <a:pt x="2192" y="424"/>
                          <a:pt x="2192" y="1060"/>
                        </a:cubicBezTo>
                        <a:lnTo>
                          <a:pt x="4242" y="69216"/>
                        </a:lnTo>
                        <a:cubicBezTo>
                          <a:pt x="4242" y="69782"/>
                          <a:pt x="3818" y="70347"/>
                          <a:pt x="3182" y="70347"/>
                        </a:cubicBezTo>
                        <a:lnTo>
                          <a:pt x="3182" y="70347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2" name="Google Shape;1662;p20"/>
                  <p:cNvSpPr/>
                  <p:nvPr/>
                </p:nvSpPr>
                <p:spPr>
                  <a:xfrm>
                    <a:off x="6333829" y="2173835"/>
                    <a:ext cx="57568" cy="73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68" h="73608" extrusionOk="0">
                        <a:moveTo>
                          <a:pt x="1069" y="73609"/>
                        </a:moveTo>
                        <a:cubicBezTo>
                          <a:pt x="1069" y="73609"/>
                          <a:pt x="574" y="73538"/>
                          <a:pt x="433" y="73397"/>
                        </a:cubicBezTo>
                        <a:cubicBezTo>
                          <a:pt x="-62" y="73043"/>
                          <a:pt x="-133" y="72336"/>
                          <a:pt x="221" y="71841"/>
                        </a:cubicBezTo>
                        <a:lnTo>
                          <a:pt x="55580" y="433"/>
                        </a:lnTo>
                        <a:cubicBezTo>
                          <a:pt x="55933" y="-62"/>
                          <a:pt x="56641" y="-132"/>
                          <a:pt x="57135" y="221"/>
                        </a:cubicBezTo>
                        <a:cubicBezTo>
                          <a:pt x="57630" y="574"/>
                          <a:pt x="57701" y="1281"/>
                          <a:pt x="57347" y="1776"/>
                        </a:cubicBezTo>
                        <a:lnTo>
                          <a:pt x="1988" y="73184"/>
                        </a:lnTo>
                        <a:cubicBezTo>
                          <a:pt x="1988" y="73184"/>
                          <a:pt x="1423" y="73609"/>
                          <a:pt x="1140" y="7360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3" name="Google Shape;1663;p20"/>
                  <p:cNvSpPr/>
                  <p:nvPr/>
                </p:nvSpPr>
                <p:spPr>
                  <a:xfrm>
                    <a:off x="6350775" y="2221112"/>
                    <a:ext cx="92822" cy="27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22" h="27533" extrusionOk="0">
                        <a:moveTo>
                          <a:pt x="1092" y="27534"/>
                        </a:moveTo>
                        <a:cubicBezTo>
                          <a:pt x="597" y="27534"/>
                          <a:pt x="173" y="27251"/>
                          <a:pt x="31" y="26756"/>
                        </a:cubicBezTo>
                        <a:cubicBezTo>
                          <a:pt x="-110" y="26190"/>
                          <a:pt x="243" y="25554"/>
                          <a:pt x="809" y="25413"/>
                        </a:cubicBezTo>
                        <a:lnTo>
                          <a:pt x="91447" y="31"/>
                        </a:lnTo>
                        <a:cubicBezTo>
                          <a:pt x="92013" y="-110"/>
                          <a:pt x="92650" y="243"/>
                          <a:pt x="92791" y="809"/>
                        </a:cubicBezTo>
                        <a:cubicBezTo>
                          <a:pt x="92932" y="1374"/>
                          <a:pt x="92579" y="2011"/>
                          <a:pt x="92013" y="2152"/>
                        </a:cubicBezTo>
                        <a:lnTo>
                          <a:pt x="1374" y="27534"/>
                        </a:lnTo>
                        <a:cubicBezTo>
                          <a:pt x="1374" y="27534"/>
                          <a:pt x="1163" y="27534"/>
                          <a:pt x="1092" y="275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4" name="Google Shape;1664;p20"/>
                  <p:cNvSpPr/>
                  <p:nvPr/>
                </p:nvSpPr>
                <p:spPr>
                  <a:xfrm>
                    <a:off x="6182317" y="2224297"/>
                    <a:ext cx="104655" cy="25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655" h="25903" extrusionOk="0">
                        <a:moveTo>
                          <a:pt x="103657" y="25904"/>
                        </a:moveTo>
                        <a:cubicBezTo>
                          <a:pt x="103657" y="25904"/>
                          <a:pt x="103515" y="25904"/>
                          <a:pt x="103374" y="25904"/>
                        </a:cubicBezTo>
                        <a:lnTo>
                          <a:pt x="857" y="2149"/>
                        </a:lnTo>
                        <a:cubicBezTo>
                          <a:pt x="292" y="2007"/>
                          <a:pt x="-62" y="1441"/>
                          <a:pt x="9" y="876"/>
                        </a:cubicBezTo>
                        <a:cubicBezTo>
                          <a:pt x="150" y="310"/>
                          <a:pt x="716" y="-114"/>
                          <a:pt x="1282" y="27"/>
                        </a:cubicBezTo>
                        <a:lnTo>
                          <a:pt x="103798" y="23783"/>
                        </a:lnTo>
                        <a:cubicBezTo>
                          <a:pt x="104363" y="23924"/>
                          <a:pt x="104717" y="24490"/>
                          <a:pt x="104646" y="25056"/>
                        </a:cubicBezTo>
                        <a:cubicBezTo>
                          <a:pt x="104505" y="25551"/>
                          <a:pt x="104081" y="25904"/>
                          <a:pt x="103586" y="2590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1665" name="Google Shape;1665;p20"/>
          <p:cNvGrpSpPr/>
          <p:nvPr/>
        </p:nvGrpSpPr>
        <p:grpSpPr>
          <a:xfrm>
            <a:off x="3533809" y="6151958"/>
            <a:ext cx="5328780" cy="692863"/>
            <a:chOff x="2650356" y="4613968"/>
            <a:chExt cx="3996585" cy="519647"/>
          </a:xfrm>
        </p:grpSpPr>
        <p:grpSp>
          <p:nvGrpSpPr>
            <p:cNvPr id="1666" name="Google Shape;1666;p20"/>
            <p:cNvGrpSpPr/>
            <p:nvPr/>
          </p:nvGrpSpPr>
          <p:grpSpPr>
            <a:xfrm>
              <a:off x="4321437" y="4613984"/>
              <a:ext cx="430947" cy="387028"/>
              <a:chOff x="3359073" y="1318584"/>
              <a:chExt cx="87486" cy="78570"/>
            </a:xfrm>
          </p:grpSpPr>
          <p:sp>
            <p:nvSpPr>
              <p:cNvPr id="1667" name="Google Shape;1667;p20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20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20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0" name="Google Shape;1670;p20"/>
            <p:cNvGrpSpPr/>
            <p:nvPr/>
          </p:nvGrpSpPr>
          <p:grpSpPr>
            <a:xfrm rot="4457387">
              <a:off x="6186837" y="4680277"/>
              <a:ext cx="430949" cy="387029"/>
              <a:chOff x="3359073" y="1318584"/>
              <a:chExt cx="87486" cy="78570"/>
            </a:xfrm>
          </p:grpSpPr>
          <p:sp>
            <p:nvSpPr>
              <p:cNvPr id="1671" name="Google Shape;1671;p20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20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20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4" name="Google Shape;1674;p20"/>
            <p:cNvGrpSpPr/>
            <p:nvPr/>
          </p:nvGrpSpPr>
          <p:grpSpPr>
            <a:xfrm rot="-2700000">
              <a:off x="2705286" y="4729624"/>
              <a:ext cx="321088" cy="288365"/>
              <a:chOff x="3359073" y="1318584"/>
              <a:chExt cx="87486" cy="78570"/>
            </a:xfrm>
          </p:grpSpPr>
          <p:sp>
            <p:nvSpPr>
              <p:cNvPr id="1675" name="Google Shape;1675;p20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20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20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540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66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2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332" name="Google Shape;2332;p26"/>
          <p:cNvSpPr txBox="1">
            <a:spLocks noGrp="1"/>
          </p:cNvSpPr>
          <p:nvPr>
            <p:ph type="subTitle" idx="1"/>
          </p:nvPr>
        </p:nvSpPr>
        <p:spPr>
          <a:xfrm>
            <a:off x="1467453" y="2572512"/>
            <a:ext cx="28180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3" name="Google Shape;2333;p26"/>
          <p:cNvSpPr txBox="1">
            <a:spLocks noGrp="1"/>
          </p:cNvSpPr>
          <p:nvPr>
            <p:ph type="subTitle" idx="2"/>
          </p:nvPr>
        </p:nvSpPr>
        <p:spPr>
          <a:xfrm>
            <a:off x="4686991" y="2572512"/>
            <a:ext cx="28180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4" name="Google Shape;2334;p26"/>
          <p:cNvSpPr txBox="1">
            <a:spLocks noGrp="1"/>
          </p:cNvSpPr>
          <p:nvPr>
            <p:ph type="subTitle" idx="3"/>
          </p:nvPr>
        </p:nvSpPr>
        <p:spPr>
          <a:xfrm>
            <a:off x="1467453" y="4681728"/>
            <a:ext cx="28180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5" name="Google Shape;2335;p26"/>
          <p:cNvSpPr txBox="1">
            <a:spLocks noGrp="1"/>
          </p:cNvSpPr>
          <p:nvPr>
            <p:ph type="subTitle" idx="4"/>
          </p:nvPr>
        </p:nvSpPr>
        <p:spPr>
          <a:xfrm>
            <a:off x="4686991" y="4681728"/>
            <a:ext cx="28180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26"/>
          <p:cNvSpPr txBox="1">
            <a:spLocks noGrp="1"/>
          </p:cNvSpPr>
          <p:nvPr>
            <p:ph type="subTitle" idx="5"/>
          </p:nvPr>
        </p:nvSpPr>
        <p:spPr>
          <a:xfrm>
            <a:off x="7906528" y="2572512"/>
            <a:ext cx="28180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7" name="Google Shape;2337;p26"/>
          <p:cNvSpPr txBox="1">
            <a:spLocks noGrp="1"/>
          </p:cNvSpPr>
          <p:nvPr>
            <p:ph type="subTitle" idx="6"/>
          </p:nvPr>
        </p:nvSpPr>
        <p:spPr>
          <a:xfrm>
            <a:off x="7906528" y="4681728"/>
            <a:ext cx="28180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8" name="Google Shape;2338;p26"/>
          <p:cNvSpPr txBox="1">
            <a:spLocks noGrp="1"/>
          </p:cNvSpPr>
          <p:nvPr>
            <p:ph type="subTitle" idx="7"/>
          </p:nvPr>
        </p:nvSpPr>
        <p:spPr>
          <a:xfrm>
            <a:off x="1465453" y="2055971"/>
            <a:ext cx="282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2339" name="Google Shape;2339;p26"/>
          <p:cNvSpPr txBox="1">
            <a:spLocks noGrp="1"/>
          </p:cNvSpPr>
          <p:nvPr>
            <p:ph type="subTitle" idx="8"/>
          </p:nvPr>
        </p:nvSpPr>
        <p:spPr>
          <a:xfrm>
            <a:off x="4684991" y="2055971"/>
            <a:ext cx="282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2340" name="Google Shape;2340;p26"/>
          <p:cNvSpPr txBox="1">
            <a:spLocks noGrp="1"/>
          </p:cNvSpPr>
          <p:nvPr>
            <p:ph type="subTitle" idx="9"/>
          </p:nvPr>
        </p:nvSpPr>
        <p:spPr>
          <a:xfrm>
            <a:off x="7904528" y="2055971"/>
            <a:ext cx="282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2341" name="Google Shape;2341;p26"/>
          <p:cNvSpPr txBox="1">
            <a:spLocks noGrp="1"/>
          </p:cNvSpPr>
          <p:nvPr>
            <p:ph type="subTitle" idx="13"/>
          </p:nvPr>
        </p:nvSpPr>
        <p:spPr>
          <a:xfrm>
            <a:off x="1465453" y="4159600"/>
            <a:ext cx="282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2342" name="Google Shape;2342;p26"/>
          <p:cNvSpPr txBox="1">
            <a:spLocks noGrp="1"/>
          </p:cNvSpPr>
          <p:nvPr>
            <p:ph type="subTitle" idx="14"/>
          </p:nvPr>
        </p:nvSpPr>
        <p:spPr>
          <a:xfrm>
            <a:off x="4684991" y="4159600"/>
            <a:ext cx="282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2343" name="Google Shape;2343;p26"/>
          <p:cNvSpPr txBox="1">
            <a:spLocks noGrp="1"/>
          </p:cNvSpPr>
          <p:nvPr>
            <p:ph type="subTitle" idx="15"/>
          </p:nvPr>
        </p:nvSpPr>
        <p:spPr>
          <a:xfrm>
            <a:off x="7904528" y="4159600"/>
            <a:ext cx="2822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Lilita One"/>
              <a:buNone/>
              <a:defRPr sz="3067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2344" name="Google Shape;2344;p26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F8B026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345" name="Google Shape;2345;p26"/>
          <p:cNvGrpSpPr/>
          <p:nvPr/>
        </p:nvGrpSpPr>
        <p:grpSpPr>
          <a:xfrm rot="2700000">
            <a:off x="-792785" y="284773"/>
            <a:ext cx="1585584" cy="2727652"/>
            <a:chOff x="7684652" y="5863802"/>
            <a:chExt cx="460556" cy="792286"/>
          </a:xfrm>
        </p:grpSpPr>
        <p:grpSp>
          <p:nvGrpSpPr>
            <p:cNvPr id="2346" name="Google Shape;2346;p26"/>
            <p:cNvGrpSpPr/>
            <p:nvPr/>
          </p:nvGrpSpPr>
          <p:grpSpPr>
            <a:xfrm>
              <a:off x="7718675" y="5927499"/>
              <a:ext cx="426533" cy="728589"/>
              <a:chOff x="7718675" y="5927499"/>
              <a:chExt cx="426533" cy="728589"/>
            </a:xfrm>
          </p:grpSpPr>
          <p:sp>
            <p:nvSpPr>
              <p:cNvPr id="2347" name="Google Shape;2347;p26"/>
              <p:cNvSpPr/>
              <p:nvPr/>
            </p:nvSpPr>
            <p:spPr>
              <a:xfrm>
                <a:off x="7839096" y="5931425"/>
                <a:ext cx="306112" cy="724663"/>
              </a:xfrm>
              <a:custGeom>
                <a:avLst/>
                <a:gdLst/>
                <a:ahLst/>
                <a:cxnLst/>
                <a:rect l="l" t="t" r="r" b="b"/>
                <a:pathLst>
                  <a:path w="306112" h="724663" extrusionOk="0">
                    <a:moveTo>
                      <a:pt x="6541" y="2088"/>
                    </a:moveTo>
                    <a:cubicBezTo>
                      <a:pt x="6541" y="2088"/>
                      <a:pt x="305465" y="713270"/>
                      <a:pt x="305465" y="713270"/>
                    </a:cubicBezTo>
                    <a:cubicBezTo>
                      <a:pt x="307233" y="717441"/>
                      <a:pt x="305253" y="722249"/>
                      <a:pt x="301082" y="724016"/>
                    </a:cubicBezTo>
                    <a:cubicBezTo>
                      <a:pt x="296910" y="725784"/>
                      <a:pt x="292103" y="723805"/>
                      <a:pt x="290335" y="719633"/>
                    </a:cubicBezTo>
                    <a:cubicBezTo>
                      <a:pt x="290335" y="719633"/>
                      <a:pt x="249" y="4704"/>
                      <a:pt x="249" y="4704"/>
                    </a:cubicBezTo>
                    <a:cubicBezTo>
                      <a:pt x="-458" y="2937"/>
                      <a:pt x="390" y="957"/>
                      <a:pt x="2158" y="250"/>
                    </a:cubicBezTo>
                    <a:cubicBezTo>
                      <a:pt x="3925" y="-457"/>
                      <a:pt x="5905" y="391"/>
                      <a:pt x="6612" y="2088"/>
                    </a:cubicBezTo>
                    <a:lnTo>
                      <a:pt x="6612" y="208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8" name="Google Shape;2348;p26"/>
              <p:cNvSpPr/>
              <p:nvPr/>
            </p:nvSpPr>
            <p:spPr>
              <a:xfrm>
                <a:off x="7718675" y="6158608"/>
                <a:ext cx="264333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64333" h="106844" extrusionOk="0">
                    <a:moveTo>
                      <a:pt x="2317" y="158"/>
                    </a:moveTo>
                    <a:lnTo>
                      <a:pt x="260800" y="96311"/>
                    </a:lnTo>
                    <a:cubicBezTo>
                      <a:pt x="263628" y="97372"/>
                      <a:pt x="265042" y="100483"/>
                      <a:pt x="263981" y="103311"/>
                    </a:cubicBezTo>
                    <a:cubicBezTo>
                      <a:pt x="262921" y="106139"/>
                      <a:pt x="259810" y="107553"/>
                      <a:pt x="256982" y="106492"/>
                    </a:cubicBezTo>
                    <a:cubicBezTo>
                      <a:pt x="256982" y="106492"/>
                      <a:pt x="1044" y="3339"/>
                      <a:pt x="1044" y="3339"/>
                    </a:cubicBezTo>
                    <a:cubicBezTo>
                      <a:pt x="196" y="2986"/>
                      <a:pt x="-229" y="1996"/>
                      <a:pt x="125" y="1077"/>
                    </a:cubicBezTo>
                    <a:cubicBezTo>
                      <a:pt x="479" y="229"/>
                      <a:pt x="1468" y="-196"/>
                      <a:pt x="2317" y="87"/>
                    </a:cubicBezTo>
                    <a:lnTo>
                      <a:pt x="2317" y="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9" name="Google Shape;2349;p26"/>
              <p:cNvSpPr/>
              <p:nvPr/>
            </p:nvSpPr>
            <p:spPr>
              <a:xfrm>
                <a:off x="7923945" y="5945691"/>
                <a:ext cx="28673" cy="198059"/>
              </a:xfrm>
              <a:custGeom>
                <a:avLst/>
                <a:gdLst/>
                <a:ahLst/>
                <a:cxnLst/>
                <a:rect l="l" t="t" r="r" b="b"/>
                <a:pathLst>
                  <a:path w="28673" h="198059" extrusionOk="0">
                    <a:moveTo>
                      <a:pt x="30" y="193632"/>
                    </a:moveTo>
                    <a:lnTo>
                      <a:pt x="25270" y="1467"/>
                    </a:lnTo>
                    <a:cubicBezTo>
                      <a:pt x="25553" y="-654"/>
                      <a:pt x="28876" y="-442"/>
                      <a:pt x="28663" y="1891"/>
                    </a:cubicBezTo>
                    <a:cubicBezTo>
                      <a:pt x="28663" y="1891"/>
                      <a:pt x="7807" y="194622"/>
                      <a:pt x="7807" y="194622"/>
                    </a:cubicBezTo>
                    <a:cubicBezTo>
                      <a:pt x="7171" y="199713"/>
                      <a:pt x="-536" y="198935"/>
                      <a:pt x="30" y="193703"/>
                    </a:cubicBezTo>
                    <a:lnTo>
                      <a:pt x="30" y="19370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26"/>
              <p:cNvSpPr/>
              <p:nvPr/>
            </p:nvSpPr>
            <p:spPr>
              <a:xfrm>
                <a:off x="7988679" y="6113978"/>
                <a:ext cx="78890" cy="182524"/>
              </a:xfrm>
              <a:custGeom>
                <a:avLst/>
                <a:gdLst/>
                <a:ahLst/>
                <a:cxnLst/>
                <a:rect l="l" t="t" r="r" b="b"/>
                <a:pathLst>
                  <a:path w="78890" h="182524" extrusionOk="0">
                    <a:moveTo>
                      <a:pt x="270" y="177070"/>
                    </a:moveTo>
                    <a:lnTo>
                      <a:pt x="75567" y="1024"/>
                    </a:lnTo>
                    <a:cubicBezTo>
                      <a:pt x="76415" y="-955"/>
                      <a:pt x="79597" y="176"/>
                      <a:pt x="78748" y="2367"/>
                    </a:cubicBezTo>
                    <a:cubicBezTo>
                      <a:pt x="78748" y="2367"/>
                      <a:pt x="7552" y="180110"/>
                      <a:pt x="7552" y="180110"/>
                    </a:cubicBezTo>
                    <a:cubicBezTo>
                      <a:pt x="5572" y="184847"/>
                      <a:pt x="-1639" y="181948"/>
                      <a:pt x="341" y="177141"/>
                    </a:cubicBezTo>
                    <a:lnTo>
                      <a:pt x="341" y="17714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Google Shape;2351;p26"/>
              <p:cNvSpPr/>
              <p:nvPr/>
            </p:nvSpPr>
            <p:spPr>
              <a:xfrm>
                <a:off x="7870346" y="5927499"/>
                <a:ext cx="15388" cy="86713"/>
              </a:xfrm>
              <a:custGeom>
                <a:avLst/>
                <a:gdLst/>
                <a:ahLst/>
                <a:cxnLst/>
                <a:rect l="l" t="t" r="r" b="b"/>
                <a:pathLst>
                  <a:path w="15388" h="86713" extrusionOk="0">
                    <a:moveTo>
                      <a:pt x="107" y="82300"/>
                    </a:moveTo>
                    <a:lnTo>
                      <a:pt x="11985" y="1418"/>
                    </a:lnTo>
                    <a:cubicBezTo>
                      <a:pt x="12268" y="-703"/>
                      <a:pt x="15591" y="-349"/>
                      <a:pt x="15379" y="1843"/>
                    </a:cubicBezTo>
                    <a:cubicBezTo>
                      <a:pt x="15379" y="1843"/>
                      <a:pt x="7814" y="83219"/>
                      <a:pt x="7814" y="83219"/>
                    </a:cubicBezTo>
                    <a:cubicBezTo>
                      <a:pt x="7248" y="88451"/>
                      <a:pt x="-599" y="87532"/>
                      <a:pt x="37" y="82300"/>
                    </a:cubicBezTo>
                    <a:lnTo>
                      <a:pt x="37" y="823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2" name="Google Shape;2352;p26"/>
            <p:cNvSpPr/>
            <p:nvPr/>
          </p:nvSpPr>
          <p:spPr>
            <a:xfrm>
              <a:off x="8010491" y="6125671"/>
              <a:ext cx="14819" cy="90857"/>
            </a:xfrm>
            <a:custGeom>
              <a:avLst/>
              <a:gdLst/>
              <a:ahLst/>
              <a:cxnLst/>
              <a:rect l="l" t="t" r="r" b="b"/>
              <a:pathLst>
                <a:path w="14819" h="90857" extrusionOk="0">
                  <a:moveTo>
                    <a:pt x="13313" y="90858"/>
                  </a:moveTo>
                  <a:cubicBezTo>
                    <a:pt x="12607" y="90858"/>
                    <a:pt x="11970" y="90363"/>
                    <a:pt x="11899" y="89585"/>
                  </a:cubicBezTo>
                  <a:lnTo>
                    <a:pt x="22" y="1633"/>
                  </a:lnTo>
                  <a:cubicBezTo>
                    <a:pt x="-120" y="855"/>
                    <a:pt x="446" y="77"/>
                    <a:pt x="1294" y="7"/>
                  </a:cubicBezTo>
                  <a:cubicBezTo>
                    <a:pt x="2072" y="-64"/>
                    <a:pt x="2850" y="431"/>
                    <a:pt x="2921" y="1279"/>
                  </a:cubicBezTo>
                  <a:lnTo>
                    <a:pt x="14798" y="89231"/>
                  </a:lnTo>
                  <a:cubicBezTo>
                    <a:pt x="14940" y="90009"/>
                    <a:pt x="14374" y="90787"/>
                    <a:pt x="13526" y="90858"/>
                  </a:cubicBezTo>
                  <a:cubicBezTo>
                    <a:pt x="13526" y="90858"/>
                    <a:pt x="13384" y="90858"/>
                    <a:pt x="13313" y="908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26"/>
            <p:cNvSpPr/>
            <p:nvPr/>
          </p:nvSpPr>
          <p:spPr>
            <a:xfrm>
              <a:off x="7789806" y="6076916"/>
              <a:ext cx="35449" cy="125048"/>
            </a:xfrm>
            <a:custGeom>
              <a:avLst/>
              <a:gdLst/>
              <a:ahLst/>
              <a:cxnLst/>
              <a:rect l="l" t="t" r="r" b="b"/>
              <a:pathLst>
                <a:path w="35449" h="125048" extrusionOk="0">
                  <a:moveTo>
                    <a:pt x="33986" y="125049"/>
                  </a:moveTo>
                  <a:cubicBezTo>
                    <a:pt x="33349" y="125049"/>
                    <a:pt x="32784" y="124625"/>
                    <a:pt x="32572" y="123988"/>
                  </a:cubicBezTo>
                  <a:lnTo>
                    <a:pt x="49" y="1817"/>
                  </a:lnTo>
                  <a:cubicBezTo>
                    <a:pt x="-163" y="1039"/>
                    <a:pt x="332" y="261"/>
                    <a:pt x="1110" y="49"/>
                  </a:cubicBezTo>
                  <a:cubicBezTo>
                    <a:pt x="1888" y="-163"/>
                    <a:pt x="2665" y="332"/>
                    <a:pt x="2877" y="1110"/>
                  </a:cubicBezTo>
                  <a:lnTo>
                    <a:pt x="35400" y="123281"/>
                  </a:lnTo>
                  <a:cubicBezTo>
                    <a:pt x="35612" y="124059"/>
                    <a:pt x="35117" y="124836"/>
                    <a:pt x="34339" y="125049"/>
                  </a:cubicBezTo>
                  <a:cubicBezTo>
                    <a:pt x="34198" y="125049"/>
                    <a:pt x="34057" y="125049"/>
                    <a:pt x="33986" y="1250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54" name="Google Shape;2354;p26"/>
            <p:cNvGrpSpPr/>
            <p:nvPr/>
          </p:nvGrpSpPr>
          <p:grpSpPr>
            <a:xfrm>
              <a:off x="7790986" y="6026343"/>
              <a:ext cx="105711" cy="53945"/>
              <a:chOff x="7790986" y="6026343"/>
              <a:chExt cx="105711" cy="53945"/>
            </a:xfrm>
          </p:grpSpPr>
          <p:sp>
            <p:nvSpPr>
              <p:cNvPr id="2355" name="Google Shape;2355;p26"/>
              <p:cNvSpPr/>
              <p:nvPr/>
            </p:nvSpPr>
            <p:spPr>
              <a:xfrm>
                <a:off x="7790986" y="6026343"/>
                <a:ext cx="88729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88729" h="49189" extrusionOk="0">
                    <a:moveTo>
                      <a:pt x="0" y="0"/>
                    </a:moveTo>
                    <a:cubicBezTo>
                      <a:pt x="17817" y="30684"/>
                      <a:pt x="53238" y="50339"/>
                      <a:pt x="88730" y="49137"/>
                    </a:cubicBezTo>
                    <a:cubicBezTo>
                      <a:pt x="67237" y="23119"/>
                      <a:pt x="32240" y="9969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p26"/>
              <p:cNvSpPr/>
              <p:nvPr/>
            </p:nvSpPr>
            <p:spPr>
              <a:xfrm>
                <a:off x="7810143" y="6040551"/>
                <a:ext cx="86554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86554" h="39737" extrusionOk="0">
                    <a:moveTo>
                      <a:pt x="85835" y="39737"/>
                    </a:moveTo>
                    <a:cubicBezTo>
                      <a:pt x="85835" y="39737"/>
                      <a:pt x="85764" y="39737"/>
                      <a:pt x="85693" y="39737"/>
                    </a:cubicBezTo>
                    <a:cubicBezTo>
                      <a:pt x="54938" y="33445"/>
                      <a:pt x="25385" y="20153"/>
                      <a:pt x="286" y="1276"/>
                    </a:cubicBezTo>
                    <a:cubicBezTo>
                      <a:pt x="-67" y="1064"/>
                      <a:pt x="-67" y="569"/>
                      <a:pt x="145" y="286"/>
                    </a:cubicBezTo>
                    <a:cubicBezTo>
                      <a:pt x="357" y="-67"/>
                      <a:pt x="852" y="-67"/>
                      <a:pt x="1134" y="145"/>
                    </a:cubicBezTo>
                    <a:cubicBezTo>
                      <a:pt x="26092" y="18880"/>
                      <a:pt x="55433" y="32031"/>
                      <a:pt x="85976" y="38323"/>
                    </a:cubicBezTo>
                    <a:cubicBezTo>
                      <a:pt x="86400" y="38394"/>
                      <a:pt x="86612" y="38818"/>
                      <a:pt x="86541" y="39172"/>
                    </a:cubicBezTo>
                    <a:cubicBezTo>
                      <a:pt x="86471" y="39525"/>
                      <a:pt x="86188" y="39737"/>
                      <a:pt x="85835" y="397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7" name="Google Shape;2357;p26"/>
            <p:cNvGrpSpPr/>
            <p:nvPr/>
          </p:nvGrpSpPr>
          <p:grpSpPr>
            <a:xfrm>
              <a:off x="7880869" y="5863802"/>
              <a:ext cx="42198" cy="111919"/>
              <a:chOff x="7880869" y="5863802"/>
              <a:chExt cx="42198" cy="111919"/>
            </a:xfrm>
          </p:grpSpPr>
          <p:sp>
            <p:nvSpPr>
              <p:cNvPr id="2358" name="Google Shape;2358;p26"/>
              <p:cNvSpPr/>
              <p:nvPr/>
            </p:nvSpPr>
            <p:spPr>
              <a:xfrm>
                <a:off x="7890266" y="5863802"/>
                <a:ext cx="32801" cy="96931"/>
              </a:xfrm>
              <a:custGeom>
                <a:avLst/>
                <a:gdLst/>
                <a:ahLst/>
                <a:cxnLst/>
                <a:rect l="l" t="t" r="r" b="b"/>
                <a:pathLst>
                  <a:path w="32801" h="96931" extrusionOk="0">
                    <a:moveTo>
                      <a:pt x="30103" y="0"/>
                    </a:moveTo>
                    <a:cubicBezTo>
                      <a:pt x="38587" y="34502"/>
                      <a:pt x="26639" y="73175"/>
                      <a:pt x="267" y="96931"/>
                    </a:cubicBezTo>
                    <a:cubicBezTo>
                      <a:pt x="-2278" y="63278"/>
                      <a:pt x="13771" y="29553"/>
                      <a:pt x="30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9" name="Google Shape;2359;p26"/>
              <p:cNvSpPr/>
              <p:nvPr/>
            </p:nvSpPr>
            <p:spPr>
              <a:xfrm>
                <a:off x="7880869" y="5887685"/>
                <a:ext cx="36190" cy="88036"/>
              </a:xfrm>
              <a:custGeom>
                <a:avLst/>
                <a:gdLst/>
                <a:ahLst/>
                <a:cxnLst/>
                <a:rect l="l" t="t" r="r" b="b"/>
                <a:pathLst>
                  <a:path w="36190" h="88036" extrusionOk="0">
                    <a:moveTo>
                      <a:pt x="756" y="88036"/>
                    </a:moveTo>
                    <a:cubicBezTo>
                      <a:pt x="756" y="88036"/>
                      <a:pt x="473" y="88036"/>
                      <a:pt x="331" y="87895"/>
                    </a:cubicBezTo>
                    <a:cubicBezTo>
                      <a:pt x="-22" y="87682"/>
                      <a:pt x="-93" y="87188"/>
                      <a:pt x="119" y="86905"/>
                    </a:cubicBezTo>
                    <a:cubicBezTo>
                      <a:pt x="17794" y="61240"/>
                      <a:pt x="29743" y="31334"/>
                      <a:pt x="34763" y="579"/>
                    </a:cubicBezTo>
                    <a:cubicBezTo>
                      <a:pt x="34763" y="155"/>
                      <a:pt x="35187" y="-57"/>
                      <a:pt x="35611" y="13"/>
                    </a:cubicBezTo>
                    <a:cubicBezTo>
                      <a:pt x="36035" y="13"/>
                      <a:pt x="36248" y="438"/>
                      <a:pt x="36177" y="862"/>
                    </a:cubicBezTo>
                    <a:cubicBezTo>
                      <a:pt x="31157" y="31829"/>
                      <a:pt x="19067" y="61877"/>
                      <a:pt x="1251" y="87753"/>
                    </a:cubicBezTo>
                    <a:cubicBezTo>
                      <a:pt x="1109" y="87966"/>
                      <a:pt x="897" y="88036"/>
                      <a:pt x="685" y="880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0" name="Google Shape;2360;p26"/>
            <p:cNvGrpSpPr/>
            <p:nvPr/>
          </p:nvGrpSpPr>
          <p:grpSpPr>
            <a:xfrm>
              <a:off x="7684652" y="6042817"/>
              <a:ext cx="93156" cy="139775"/>
              <a:chOff x="7684652" y="6042817"/>
              <a:chExt cx="93156" cy="139775"/>
            </a:xfrm>
          </p:grpSpPr>
          <p:sp>
            <p:nvSpPr>
              <p:cNvPr id="2361" name="Google Shape;2361;p26"/>
              <p:cNvSpPr/>
              <p:nvPr/>
            </p:nvSpPr>
            <p:spPr>
              <a:xfrm>
                <a:off x="7684652" y="6042817"/>
                <a:ext cx="83922" cy="116797"/>
              </a:xfrm>
              <a:custGeom>
                <a:avLst/>
                <a:gdLst/>
                <a:ahLst/>
                <a:cxnLst/>
                <a:rect l="l" t="t" r="r" b="b"/>
                <a:pathLst>
                  <a:path w="83922" h="116797" extrusionOk="0">
                    <a:moveTo>
                      <a:pt x="0" y="0"/>
                    </a:moveTo>
                    <a:cubicBezTo>
                      <a:pt x="46238" y="20009"/>
                      <a:pt x="79751" y="66600"/>
                      <a:pt x="83922" y="116798"/>
                    </a:cubicBezTo>
                    <a:cubicBezTo>
                      <a:pt x="43693" y="90851"/>
                      <a:pt x="19301" y="4376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2" name="Google Shape;2362;p26"/>
              <p:cNvSpPr/>
              <p:nvPr/>
            </p:nvSpPr>
            <p:spPr>
              <a:xfrm>
                <a:off x="7708195" y="6067562"/>
                <a:ext cx="69613" cy="115030"/>
              </a:xfrm>
              <a:custGeom>
                <a:avLst/>
                <a:gdLst/>
                <a:ahLst/>
                <a:cxnLst/>
                <a:rect l="l" t="t" r="r" b="b"/>
                <a:pathLst>
                  <a:path w="69613" h="115030" extrusionOk="0">
                    <a:moveTo>
                      <a:pt x="68863" y="115030"/>
                    </a:moveTo>
                    <a:cubicBezTo>
                      <a:pt x="68863" y="115030"/>
                      <a:pt x="68297" y="114819"/>
                      <a:pt x="68156" y="114536"/>
                    </a:cubicBezTo>
                    <a:cubicBezTo>
                      <a:pt x="54228" y="72469"/>
                      <a:pt x="30755" y="33371"/>
                      <a:pt x="212" y="1273"/>
                    </a:cubicBezTo>
                    <a:cubicBezTo>
                      <a:pt x="-71" y="990"/>
                      <a:pt x="-71" y="495"/>
                      <a:pt x="212" y="212"/>
                    </a:cubicBezTo>
                    <a:cubicBezTo>
                      <a:pt x="495" y="-71"/>
                      <a:pt x="990" y="-71"/>
                      <a:pt x="1273" y="212"/>
                    </a:cubicBezTo>
                    <a:cubicBezTo>
                      <a:pt x="31957" y="32452"/>
                      <a:pt x="55571" y="71761"/>
                      <a:pt x="69570" y="114041"/>
                    </a:cubicBezTo>
                    <a:cubicBezTo>
                      <a:pt x="69711" y="114394"/>
                      <a:pt x="69499" y="114819"/>
                      <a:pt x="69075" y="114960"/>
                    </a:cubicBezTo>
                    <a:cubicBezTo>
                      <a:pt x="69004" y="114960"/>
                      <a:pt x="68934" y="114960"/>
                      <a:pt x="68863" y="114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3" name="Google Shape;2363;p26"/>
            <p:cNvGrpSpPr/>
            <p:nvPr/>
          </p:nvGrpSpPr>
          <p:grpSpPr>
            <a:xfrm>
              <a:off x="8018364" y="6089479"/>
              <a:ext cx="28967" cy="65893"/>
              <a:chOff x="8018364" y="6089479"/>
              <a:chExt cx="28967" cy="65893"/>
            </a:xfrm>
          </p:grpSpPr>
          <p:sp>
            <p:nvSpPr>
              <p:cNvPr id="2364" name="Google Shape;2364;p26"/>
              <p:cNvSpPr/>
              <p:nvPr/>
            </p:nvSpPr>
            <p:spPr>
              <a:xfrm>
                <a:off x="8018364" y="6089479"/>
                <a:ext cx="27538" cy="54298"/>
              </a:xfrm>
              <a:custGeom>
                <a:avLst/>
                <a:gdLst/>
                <a:ahLst/>
                <a:cxnLst/>
                <a:rect l="l" t="t" r="r" b="b"/>
                <a:pathLst>
                  <a:path w="27538" h="54298" extrusionOk="0">
                    <a:moveTo>
                      <a:pt x="23540" y="54298"/>
                    </a:moveTo>
                    <a:cubicBezTo>
                      <a:pt x="14349" y="49137"/>
                      <a:pt x="7067" y="40724"/>
                      <a:pt x="3249" y="30967"/>
                    </a:cubicBezTo>
                    <a:cubicBezTo>
                      <a:pt x="-640" y="21210"/>
                      <a:pt x="-1064" y="10039"/>
                      <a:pt x="2118" y="0"/>
                    </a:cubicBezTo>
                    <a:cubicBezTo>
                      <a:pt x="12299" y="3818"/>
                      <a:pt x="20924" y="12514"/>
                      <a:pt x="24813" y="22624"/>
                    </a:cubicBezTo>
                    <a:cubicBezTo>
                      <a:pt x="28701" y="32735"/>
                      <a:pt x="28560" y="44683"/>
                      <a:pt x="23540" y="5429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p26"/>
              <p:cNvSpPr/>
              <p:nvPr/>
            </p:nvSpPr>
            <p:spPr>
              <a:xfrm>
                <a:off x="8025535" y="6098492"/>
                <a:ext cx="21796" cy="56880"/>
              </a:xfrm>
              <a:custGeom>
                <a:avLst/>
                <a:gdLst/>
                <a:ahLst/>
                <a:cxnLst/>
                <a:rect l="l" t="t" r="r" b="b"/>
                <a:pathLst>
                  <a:path w="21796" h="56880" extrusionOk="0">
                    <a:moveTo>
                      <a:pt x="21106" y="56881"/>
                    </a:moveTo>
                    <a:cubicBezTo>
                      <a:pt x="21106" y="56881"/>
                      <a:pt x="20611" y="56739"/>
                      <a:pt x="20470" y="56457"/>
                    </a:cubicBezTo>
                    <a:cubicBezTo>
                      <a:pt x="11208" y="37155"/>
                      <a:pt x="5623" y="20258"/>
                      <a:pt x="37" y="956"/>
                    </a:cubicBezTo>
                    <a:cubicBezTo>
                      <a:pt x="-104" y="603"/>
                      <a:pt x="179" y="178"/>
                      <a:pt x="532" y="37"/>
                    </a:cubicBezTo>
                    <a:cubicBezTo>
                      <a:pt x="885" y="-104"/>
                      <a:pt x="1310" y="178"/>
                      <a:pt x="1451" y="532"/>
                    </a:cubicBezTo>
                    <a:cubicBezTo>
                      <a:pt x="6966" y="19763"/>
                      <a:pt x="12551" y="36590"/>
                      <a:pt x="21742" y="55820"/>
                    </a:cubicBezTo>
                    <a:cubicBezTo>
                      <a:pt x="21884" y="56174"/>
                      <a:pt x="21742" y="56598"/>
                      <a:pt x="21389" y="56810"/>
                    </a:cubicBezTo>
                    <a:cubicBezTo>
                      <a:pt x="21318" y="56810"/>
                      <a:pt x="21177" y="56881"/>
                      <a:pt x="21106" y="568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6" name="Google Shape;2366;p26"/>
            <p:cNvGrpSpPr/>
            <p:nvPr/>
          </p:nvGrpSpPr>
          <p:grpSpPr>
            <a:xfrm>
              <a:off x="7789360" y="6217586"/>
              <a:ext cx="59463" cy="39478"/>
              <a:chOff x="7789360" y="6217586"/>
              <a:chExt cx="59463" cy="39478"/>
            </a:xfrm>
          </p:grpSpPr>
          <p:sp>
            <p:nvSpPr>
              <p:cNvPr id="2367" name="Google Shape;2367;p26"/>
              <p:cNvSpPr/>
              <p:nvPr/>
            </p:nvSpPr>
            <p:spPr>
              <a:xfrm>
                <a:off x="7789360" y="6223787"/>
                <a:ext cx="49066" cy="33277"/>
              </a:xfrm>
              <a:custGeom>
                <a:avLst/>
                <a:gdLst/>
                <a:ahLst/>
                <a:cxnLst/>
                <a:rect l="l" t="t" r="r" b="b"/>
                <a:pathLst>
                  <a:path w="49066" h="33277" extrusionOk="0">
                    <a:moveTo>
                      <a:pt x="49067" y="1297"/>
                    </a:moveTo>
                    <a:cubicBezTo>
                      <a:pt x="45814" y="11266"/>
                      <a:pt x="38956" y="20104"/>
                      <a:pt x="30119" y="25830"/>
                    </a:cubicBezTo>
                    <a:cubicBezTo>
                      <a:pt x="21281" y="31557"/>
                      <a:pt x="10464" y="34102"/>
                      <a:pt x="0" y="33042"/>
                    </a:cubicBezTo>
                    <a:cubicBezTo>
                      <a:pt x="1697" y="22295"/>
                      <a:pt x="8555" y="12114"/>
                      <a:pt x="17746" y="6317"/>
                    </a:cubicBezTo>
                    <a:cubicBezTo>
                      <a:pt x="26937" y="519"/>
                      <a:pt x="38602" y="-1672"/>
                      <a:pt x="48996" y="13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8" name="Google Shape;2368;p26"/>
              <p:cNvSpPr/>
              <p:nvPr/>
            </p:nvSpPr>
            <p:spPr>
              <a:xfrm>
                <a:off x="7797122" y="6217586"/>
                <a:ext cx="51701" cy="32313"/>
              </a:xfrm>
              <a:custGeom>
                <a:avLst/>
                <a:gdLst/>
                <a:ahLst/>
                <a:cxnLst/>
                <a:rect l="l" t="t" r="r" b="b"/>
                <a:pathLst>
                  <a:path w="51701" h="32313" extrusionOk="0">
                    <a:moveTo>
                      <a:pt x="723" y="32314"/>
                    </a:moveTo>
                    <a:cubicBezTo>
                      <a:pt x="723" y="32314"/>
                      <a:pt x="228" y="32172"/>
                      <a:pt x="86" y="31890"/>
                    </a:cubicBezTo>
                    <a:cubicBezTo>
                      <a:pt x="-126" y="31536"/>
                      <a:pt x="86" y="31112"/>
                      <a:pt x="369" y="30900"/>
                    </a:cubicBezTo>
                    <a:cubicBezTo>
                      <a:pt x="18186" y="21709"/>
                      <a:pt x="33528" y="12942"/>
                      <a:pt x="50567" y="145"/>
                    </a:cubicBezTo>
                    <a:cubicBezTo>
                      <a:pt x="50849" y="-67"/>
                      <a:pt x="51344" y="-67"/>
                      <a:pt x="51557" y="286"/>
                    </a:cubicBezTo>
                    <a:cubicBezTo>
                      <a:pt x="51769" y="640"/>
                      <a:pt x="51769" y="1064"/>
                      <a:pt x="51415" y="1276"/>
                    </a:cubicBezTo>
                    <a:cubicBezTo>
                      <a:pt x="34306" y="14214"/>
                      <a:pt x="18893" y="22981"/>
                      <a:pt x="1005" y="32172"/>
                    </a:cubicBezTo>
                    <a:cubicBezTo>
                      <a:pt x="864" y="32172"/>
                      <a:pt x="793" y="32243"/>
                      <a:pt x="652" y="3224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9" name="Google Shape;2369;p26"/>
            <p:cNvGrpSpPr/>
            <p:nvPr/>
          </p:nvGrpSpPr>
          <p:grpSpPr>
            <a:xfrm>
              <a:off x="7813610" y="6121790"/>
              <a:ext cx="43339" cy="35632"/>
              <a:chOff x="7813610" y="6121790"/>
              <a:chExt cx="43339" cy="35632"/>
            </a:xfrm>
          </p:grpSpPr>
          <p:sp>
            <p:nvSpPr>
              <p:cNvPr id="2370" name="Google Shape;2370;p26"/>
              <p:cNvSpPr/>
              <p:nvPr/>
            </p:nvSpPr>
            <p:spPr>
              <a:xfrm>
                <a:off x="7821246" y="6121790"/>
                <a:ext cx="35703" cy="29251"/>
              </a:xfrm>
              <a:custGeom>
                <a:avLst/>
                <a:gdLst/>
                <a:ahLst/>
                <a:cxnLst/>
                <a:rect l="l" t="t" r="r" b="b"/>
                <a:pathLst>
                  <a:path w="35703" h="29251" extrusionOk="0">
                    <a:moveTo>
                      <a:pt x="71" y="28846"/>
                    </a:moveTo>
                    <a:cubicBezTo>
                      <a:pt x="1838" y="20786"/>
                      <a:pt x="6363" y="13292"/>
                      <a:pt x="12797" y="8131"/>
                    </a:cubicBezTo>
                    <a:cubicBezTo>
                      <a:pt x="19230" y="2899"/>
                      <a:pt x="27432" y="0"/>
                      <a:pt x="35704" y="0"/>
                    </a:cubicBezTo>
                    <a:cubicBezTo>
                      <a:pt x="35280" y="8484"/>
                      <a:pt x="30755" y="17039"/>
                      <a:pt x="24038" y="22342"/>
                    </a:cubicBezTo>
                    <a:cubicBezTo>
                      <a:pt x="17392" y="27644"/>
                      <a:pt x="8413" y="30331"/>
                      <a:pt x="0" y="288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1" name="Google Shape;2371;p26"/>
              <p:cNvSpPr/>
              <p:nvPr/>
            </p:nvSpPr>
            <p:spPr>
              <a:xfrm>
                <a:off x="7813610" y="6127680"/>
                <a:ext cx="38156" cy="29742"/>
              </a:xfrm>
              <a:custGeom>
                <a:avLst/>
                <a:gdLst/>
                <a:ahLst/>
                <a:cxnLst/>
                <a:rect l="l" t="t" r="r" b="b"/>
                <a:pathLst>
                  <a:path w="38156" h="29742" extrusionOk="0">
                    <a:moveTo>
                      <a:pt x="707" y="29743"/>
                    </a:moveTo>
                    <a:cubicBezTo>
                      <a:pt x="707" y="29743"/>
                      <a:pt x="354" y="29673"/>
                      <a:pt x="212" y="29531"/>
                    </a:cubicBezTo>
                    <a:cubicBezTo>
                      <a:pt x="-71" y="29248"/>
                      <a:pt x="-71" y="28753"/>
                      <a:pt x="212" y="28470"/>
                    </a:cubicBezTo>
                    <a:cubicBezTo>
                      <a:pt x="12514" y="16946"/>
                      <a:pt x="23826" y="8816"/>
                      <a:pt x="37047" y="119"/>
                    </a:cubicBezTo>
                    <a:cubicBezTo>
                      <a:pt x="37401" y="-93"/>
                      <a:pt x="37825" y="-22"/>
                      <a:pt x="38037" y="331"/>
                    </a:cubicBezTo>
                    <a:cubicBezTo>
                      <a:pt x="38249" y="685"/>
                      <a:pt x="38179" y="1109"/>
                      <a:pt x="37825" y="1321"/>
                    </a:cubicBezTo>
                    <a:cubicBezTo>
                      <a:pt x="24675" y="9947"/>
                      <a:pt x="13433" y="18077"/>
                      <a:pt x="1202" y="29531"/>
                    </a:cubicBezTo>
                    <a:cubicBezTo>
                      <a:pt x="1061" y="29673"/>
                      <a:pt x="848" y="29743"/>
                      <a:pt x="707" y="2974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72" name="Google Shape;2372;p26"/>
          <p:cNvGrpSpPr/>
          <p:nvPr/>
        </p:nvGrpSpPr>
        <p:grpSpPr>
          <a:xfrm>
            <a:off x="-335159" y="302435"/>
            <a:ext cx="12707256" cy="5183176"/>
            <a:chOff x="-251369" y="226826"/>
            <a:chExt cx="9530442" cy="3887382"/>
          </a:xfrm>
        </p:grpSpPr>
        <p:sp>
          <p:nvSpPr>
            <p:cNvPr id="2373" name="Google Shape;2373;p26"/>
            <p:cNvSpPr/>
            <p:nvPr/>
          </p:nvSpPr>
          <p:spPr>
            <a:xfrm>
              <a:off x="-251369" y="3694074"/>
              <a:ext cx="780603" cy="147805"/>
            </a:xfrm>
            <a:custGeom>
              <a:avLst/>
              <a:gdLst/>
              <a:ahLst/>
              <a:cxnLst/>
              <a:rect l="l" t="t" r="r" b="b"/>
              <a:pathLst>
                <a:path w="105061" h="19893" extrusionOk="0">
                  <a:moveTo>
                    <a:pt x="0" y="19893"/>
                  </a:moveTo>
                  <a:lnTo>
                    <a:pt x="105062" y="19893"/>
                  </a:lnTo>
                  <a:cubicBezTo>
                    <a:pt x="97779" y="14449"/>
                    <a:pt x="89225" y="11692"/>
                    <a:pt x="80175" y="12682"/>
                  </a:cubicBezTo>
                  <a:cubicBezTo>
                    <a:pt x="76428" y="8935"/>
                    <a:pt x="70984" y="7026"/>
                    <a:pt x="65752" y="7874"/>
                  </a:cubicBezTo>
                  <a:cubicBezTo>
                    <a:pt x="58187" y="2147"/>
                    <a:pt x="48501" y="-751"/>
                    <a:pt x="39027" y="168"/>
                  </a:cubicBezTo>
                  <a:cubicBezTo>
                    <a:pt x="29553" y="1087"/>
                    <a:pt x="20433" y="5611"/>
                    <a:pt x="14069" y="12682"/>
                  </a:cubicBezTo>
                  <a:cubicBezTo>
                    <a:pt x="8838" y="11409"/>
                    <a:pt x="2828" y="15297"/>
                    <a:pt x="71" y="19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26"/>
            <p:cNvSpPr/>
            <p:nvPr/>
          </p:nvSpPr>
          <p:spPr>
            <a:xfrm>
              <a:off x="8497029" y="970215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8"/>
                    <a:pt x="29058" y="14759"/>
                  </a:cubicBezTo>
                  <a:cubicBezTo>
                    <a:pt x="33441" y="10375"/>
                    <a:pt x="39805" y="8183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69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26"/>
            <p:cNvSpPr/>
            <p:nvPr/>
          </p:nvSpPr>
          <p:spPr>
            <a:xfrm>
              <a:off x="5586747" y="226826"/>
              <a:ext cx="780510" cy="155991"/>
            </a:xfrm>
            <a:custGeom>
              <a:avLst/>
              <a:gdLst/>
              <a:ahLst/>
              <a:cxnLst/>
              <a:rect l="l" t="t" r="r" b="b"/>
              <a:pathLst>
                <a:path w="172298" h="34435" extrusionOk="0">
                  <a:moveTo>
                    <a:pt x="172298" y="34435"/>
                  </a:moveTo>
                  <a:lnTo>
                    <a:pt x="0" y="34435"/>
                  </a:lnTo>
                  <a:cubicBezTo>
                    <a:pt x="22200" y="16548"/>
                    <a:pt x="52460" y="7216"/>
                    <a:pt x="80246" y="13367"/>
                  </a:cubicBezTo>
                  <a:cubicBezTo>
                    <a:pt x="92760" y="3256"/>
                    <a:pt x="110647" y="-2117"/>
                    <a:pt x="126484" y="782"/>
                  </a:cubicBezTo>
                  <a:cubicBezTo>
                    <a:pt x="142321" y="3681"/>
                    <a:pt x="164238" y="20508"/>
                    <a:pt x="172298" y="34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6" name="Google Shape;2376;p26"/>
            <p:cNvSpPr/>
            <p:nvPr/>
          </p:nvSpPr>
          <p:spPr>
            <a:xfrm>
              <a:off x="8753093" y="4008946"/>
              <a:ext cx="525979" cy="105263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7" name="Google Shape;2377;p26"/>
          <p:cNvGrpSpPr/>
          <p:nvPr/>
        </p:nvGrpSpPr>
        <p:grpSpPr>
          <a:xfrm>
            <a:off x="179808" y="257170"/>
            <a:ext cx="11657425" cy="6490623"/>
            <a:chOff x="134855" y="192877"/>
            <a:chExt cx="8743069" cy="4867967"/>
          </a:xfrm>
        </p:grpSpPr>
        <p:grpSp>
          <p:nvGrpSpPr>
            <p:cNvPr id="2378" name="Google Shape;2378;p26"/>
            <p:cNvGrpSpPr/>
            <p:nvPr/>
          </p:nvGrpSpPr>
          <p:grpSpPr>
            <a:xfrm>
              <a:off x="134855" y="2476648"/>
              <a:ext cx="427192" cy="190195"/>
              <a:chOff x="7053998" y="5524032"/>
              <a:chExt cx="126523" cy="56329"/>
            </a:xfrm>
          </p:grpSpPr>
          <p:sp>
            <p:nvSpPr>
              <p:cNvPr id="2379" name="Google Shape;2379;p26"/>
              <p:cNvSpPr/>
              <p:nvPr/>
            </p:nvSpPr>
            <p:spPr>
              <a:xfrm>
                <a:off x="7053998" y="5524032"/>
                <a:ext cx="109869" cy="44391"/>
              </a:xfrm>
              <a:custGeom>
                <a:avLst/>
                <a:gdLst/>
                <a:ahLst/>
                <a:cxnLst/>
                <a:rect l="l" t="t" r="r" b="b"/>
                <a:pathLst>
                  <a:path w="109869" h="44391" extrusionOk="0">
                    <a:moveTo>
                      <a:pt x="0" y="5565"/>
                    </a:moveTo>
                    <a:cubicBezTo>
                      <a:pt x="39734" y="-9140"/>
                      <a:pt x="83639" y="5919"/>
                      <a:pt x="109869" y="43391"/>
                    </a:cubicBezTo>
                    <a:cubicBezTo>
                      <a:pt x="71267" y="49329"/>
                      <a:pt x="33230" y="27836"/>
                      <a:pt x="0" y="556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0" name="Google Shape;2380;p26"/>
              <p:cNvSpPr/>
              <p:nvPr/>
            </p:nvSpPr>
            <p:spPr>
              <a:xfrm>
                <a:off x="7081148" y="5533133"/>
                <a:ext cx="99373" cy="47228"/>
              </a:xfrm>
              <a:custGeom>
                <a:avLst/>
                <a:gdLst/>
                <a:ahLst/>
                <a:cxnLst/>
                <a:rect l="l" t="t" r="r" b="b"/>
                <a:pathLst>
                  <a:path w="99373" h="47228" extrusionOk="0">
                    <a:moveTo>
                      <a:pt x="98698" y="47228"/>
                    </a:moveTo>
                    <a:cubicBezTo>
                      <a:pt x="98698" y="47228"/>
                      <a:pt x="98345" y="47228"/>
                      <a:pt x="98203" y="47087"/>
                    </a:cubicBezTo>
                    <a:cubicBezTo>
                      <a:pt x="69428" y="22624"/>
                      <a:pt x="35704" y="6929"/>
                      <a:pt x="636" y="1485"/>
                    </a:cubicBezTo>
                    <a:cubicBezTo>
                      <a:pt x="212" y="1485"/>
                      <a:pt x="0" y="1061"/>
                      <a:pt x="0" y="636"/>
                    </a:cubicBezTo>
                    <a:cubicBezTo>
                      <a:pt x="0" y="212"/>
                      <a:pt x="424" y="0"/>
                      <a:pt x="848" y="0"/>
                    </a:cubicBezTo>
                    <a:cubicBezTo>
                      <a:pt x="36128" y="5444"/>
                      <a:pt x="70135" y="21281"/>
                      <a:pt x="99123" y="45885"/>
                    </a:cubicBezTo>
                    <a:cubicBezTo>
                      <a:pt x="99406" y="46168"/>
                      <a:pt x="99476" y="46592"/>
                      <a:pt x="99193" y="46875"/>
                    </a:cubicBezTo>
                    <a:cubicBezTo>
                      <a:pt x="99052" y="47016"/>
                      <a:pt x="98840" y="47158"/>
                      <a:pt x="98628" y="471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1" name="Google Shape;2381;p26"/>
            <p:cNvGrpSpPr/>
            <p:nvPr/>
          </p:nvGrpSpPr>
          <p:grpSpPr>
            <a:xfrm>
              <a:off x="244404" y="1883874"/>
              <a:ext cx="208084" cy="189709"/>
              <a:chOff x="7484519" y="5635035"/>
              <a:chExt cx="61629" cy="56185"/>
            </a:xfrm>
          </p:grpSpPr>
          <p:sp>
            <p:nvSpPr>
              <p:cNvPr id="2382" name="Google Shape;2382;p26"/>
              <p:cNvSpPr/>
              <p:nvPr/>
            </p:nvSpPr>
            <p:spPr>
              <a:xfrm>
                <a:off x="7491921" y="5645406"/>
                <a:ext cx="54227" cy="4581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45814" extrusionOk="0">
                    <a:moveTo>
                      <a:pt x="54228" y="45814"/>
                    </a:moveTo>
                    <a:cubicBezTo>
                      <a:pt x="29695" y="41785"/>
                      <a:pt x="8060" y="23473"/>
                      <a:pt x="0" y="0"/>
                    </a:cubicBezTo>
                    <a:cubicBezTo>
                      <a:pt x="22341" y="7565"/>
                      <a:pt x="39663" y="27220"/>
                      <a:pt x="54228" y="458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3" name="Google Shape;2383;p26"/>
              <p:cNvSpPr/>
              <p:nvPr/>
            </p:nvSpPr>
            <p:spPr>
              <a:xfrm>
                <a:off x="7484519" y="5635035"/>
                <a:ext cx="47679" cy="47630"/>
              </a:xfrm>
              <a:custGeom>
                <a:avLst/>
                <a:gdLst/>
                <a:ahLst/>
                <a:cxnLst/>
                <a:rect l="l" t="t" r="r" b="b"/>
                <a:pathLst>
                  <a:path w="47679" h="47630" extrusionOk="0">
                    <a:moveTo>
                      <a:pt x="46924" y="47630"/>
                    </a:moveTo>
                    <a:cubicBezTo>
                      <a:pt x="46924" y="47630"/>
                      <a:pt x="46641" y="47630"/>
                      <a:pt x="46570" y="47489"/>
                    </a:cubicBezTo>
                    <a:cubicBezTo>
                      <a:pt x="27975" y="35753"/>
                      <a:pt x="11927" y="19703"/>
                      <a:pt x="119" y="1109"/>
                    </a:cubicBezTo>
                    <a:cubicBezTo>
                      <a:pt x="-93" y="756"/>
                      <a:pt x="-22" y="331"/>
                      <a:pt x="331" y="119"/>
                    </a:cubicBezTo>
                    <a:cubicBezTo>
                      <a:pt x="685" y="-93"/>
                      <a:pt x="1109" y="-22"/>
                      <a:pt x="1321" y="331"/>
                    </a:cubicBezTo>
                    <a:cubicBezTo>
                      <a:pt x="12987" y="18714"/>
                      <a:pt x="28894" y="34621"/>
                      <a:pt x="47348" y="46287"/>
                    </a:cubicBezTo>
                    <a:cubicBezTo>
                      <a:pt x="47701" y="46499"/>
                      <a:pt x="47772" y="46923"/>
                      <a:pt x="47560" y="47277"/>
                    </a:cubicBezTo>
                    <a:cubicBezTo>
                      <a:pt x="47418" y="47489"/>
                      <a:pt x="47206" y="47630"/>
                      <a:pt x="46924" y="476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4" name="Google Shape;2384;p26"/>
            <p:cNvGrpSpPr/>
            <p:nvPr/>
          </p:nvGrpSpPr>
          <p:grpSpPr>
            <a:xfrm>
              <a:off x="297682" y="3174892"/>
              <a:ext cx="101549" cy="179920"/>
              <a:chOff x="6946484" y="5427103"/>
              <a:chExt cx="30076" cy="53286"/>
            </a:xfrm>
          </p:grpSpPr>
          <p:sp>
            <p:nvSpPr>
              <p:cNvPr id="2385" name="Google Shape;2385;p26"/>
              <p:cNvSpPr/>
              <p:nvPr/>
            </p:nvSpPr>
            <p:spPr>
              <a:xfrm>
                <a:off x="6950288" y="5436555"/>
                <a:ext cx="26272" cy="43834"/>
              </a:xfrm>
              <a:custGeom>
                <a:avLst/>
                <a:gdLst/>
                <a:ahLst/>
                <a:cxnLst/>
                <a:rect l="l" t="t" r="r" b="b"/>
                <a:pathLst>
                  <a:path w="26272" h="43834" extrusionOk="0">
                    <a:moveTo>
                      <a:pt x="1971" y="0"/>
                    </a:moveTo>
                    <a:cubicBezTo>
                      <a:pt x="10244" y="3464"/>
                      <a:pt x="17243" y="9828"/>
                      <a:pt x="21556" y="17746"/>
                    </a:cubicBezTo>
                    <a:cubicBezTo>
                      <a:pt x="25797" y="25665"/>
                      <a:pt x="27282" y="34997"/>
                      <a:pt x="25586" y="43835"/>
                    </a:cubicBezTo>
                    <a:cubicBezTo>
                      <a:pt x="16606" y="41643"/>
                      <a:pt x="8334" y="35138"/>
                      <a:pt x="4022" y="26937"/>
                    </a:cubicBezTo>
                    <a:cubicBezTo>
                      <a:pt x="-291" y="18736"/>
                      <a:pt x="-1352" y="8625"/>
                      <a:pt x="19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6" name="Google Shape;2386;p26"/>
              <p:cNvSpPr/>
              <p:nvPr/>
            </p:nvSpPr>
            <p:spPr>
              <a:xfrm>
                <a:off x="6946484" y="5427103"/>
                <a:ext cx="24211" cy="46357"/>
              </a:xfrm>
              <a:custGeom>
                <a:avLst/>
                <a:gdLst/>
                <a:ahLst/>
                <a:cxnLst/>
                <a:rect l="l" t="t" r="r" b="b"/>
                <a:pathLst>
                  <a:path w="24211" h="46357" extrusionOk="0">
                    <a:moveTo>
                      <a:pt x="23521" y="46358"/>
                    </a:moveTo>
                    <a:cubicBezTo>
                      <a:pt x="23521" y="46358"/>
                      <a:pt x="22956" y="46217"/>
                      <a:pt x="22885" y="45934"/>
                    </a:cubicBezTo>
                    <a:cubicBezTo>
                      <a:pt x="16310" y="30167"/>
                      <a:pt x="9876" y="16522"/>
                      <a:pt x="119" y="1109"/>
                    </a:cubicBezTo>
                    <a:cubicBezTo>
                      <a:pt x="-93" y="756"/>
                      <a:pt x="-22" y="331"/>
                      <a:pt x="332" y="119"/>
                    </a:cubicBezTo>
                    <a:cubicBezTo>
                      <a:pt x="685" y="-93"/>
                      <a:pt x="1109" y="-22"/>
                      <a:pt x="1321" y="331"/>
                    </a:cubicBezTo>
                    <a:cubicBezTo>
                      <a:pt x="11149" y="15815"/>
                      <a:pt x="17583" y="29531"/>
                      <a:pt x="24158" y="45368"/>
                    </a:cubicBezTo>
                    <a:cubicBezTo>
                      <a:pt x="24299" y="45722"/>
                      <a:pt x="24158" y="46146"/>
                      <a:pt x="23804" y="46287"/>
                    </a:cubicBezTo>
                    <a:cubicBezTo>
                      <a:pt x="23734" y="46287"/>
                      <a:pt x="23592" y="46287"/>
                      <a:pt x="23521" y="4628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7" name="Google Shape;2387;p26"/>
            <p:cNvGrpSpPr/>
            <p:nvPr/>
          </p:nvGrpSpPr>
          <p:grpSpPr>
            <a:xfrm rot="4556328">
              <a:off x="5750479" y="4558641"/>
              <a:ext cx="255900" cy="447591"/>
              <a:chOff x="7302182" y="6133029"/>
              <a:chExt cx="143620" cy="251203"/>
            </a:xfrm>
          </p:grpSpPr>
          <p:sp>
            <p:nvSpPr>
              <p:cNvPr id="2388" name="Google Shape;2388;p26"/>
              <p:cNvSpPr/>
              <p:nvPr/>
            </p:nvSpPr>
            <p:spPr>
              <a:xfrm>
                <a:off x="7302182" y="6134092"/>
                <a:ext cx="143620" cy="250140"/>
              </a:xfrm>
              <a:custGeom>
                <a:avLst/>
                <a:gdLst/>
                <a:ahLst/>
                <a:cxnLst/>
                <a:rect l="l" t="t" r="r" b="b"/>
                <a:pathLst>
                  <a:path w="143620" h="250140" extrusionOk="0">
                    <a:moveTo>
                      <a:pt x="121371" y="0"/>
                    </a:moveTo>
                    <a:cubicBezTo>
                      <a:pt x="70184" y="7918"/>
                      <a:pt x="29106" y="51117"/>
                      <a:pt x="12067" y="99476"/>
                    </a:cubicBezTo>
                    <a:cubicBezTo>
                      <a:pt x="-4971" y="147836"/>
                      <a:pt x="-1578" y="200367"/>
                      <a:pt x="7613" y="250140"/>
                    </a:cubicBezTo>
                    <a:cubicBezTo>
                      <a:pt x="21400" y="222213"/>
                      <a:pt x="53710" y="209911"/>
                      <a:pt x="79516" y="191883"/>
                    </a:cubicBezTo>
                    <a:cubicBezTo>
                      <a:pt x="109918" y="170743"/>
                      <a:pt x="132118" y="138362"/>
                      <a:pt x="140531" y="102941"/>
                    </a:cubicBezTo>
                    <a:cubicBezTo>
                      <a:pt x="149015" y="67519"/>
                      <a:pt x="139188" y="31250"/>
                      <a:pt x="1213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89" name="Google Shape;2389;p26"/>
              <p:cNvGrpSpPr/>
              <p:nvPr/>
            </p:nvGrpSpPr>
            <p:grpSpPr>
              <a:xfrm>
                <a:off x="7318554" y="6133029"/>
                <a:ext cx="105920" cy="214862"/>
                <a:chOff x="7318554" y="6133029"/>
                <a:chExt cx="105920" cy="214862"/>
              </a:xfrm>
            </p:grpSpPr>
            <p:sp>
              <p:nvSpPr>
                <p:cNvPr id="2390" name="Google Shape;2390;p26"/>
                <p:cNvSpPr/>
                <p:nvPr/>
              </p:nvSpPr>
              <p:spPr>
                <a:xfrm>
                  <a:off x="7318554" y="6133029"/>
                  <a:ext cx="105920" cy="21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20" h="214862" extrusionOk="0">
                      <a:moveTo>
                        <a:pt x="1139" y="214792"/>
                      </a:moveTo>
                      <a:cubicBezTo>
                        <a:pt x="1139" y="214792"/>
                        <a:pt x="998" y="214792"/>
                        <a:pt x="927" y="214792"/>
                      </a:cubicBezTo>
                      <a:cubicBezTo>
                        <a:pt x="361" y="214721"/>
                        <a:pt x="-63" y="214156"/>
                        <a:pt x="8" y="213519"/>
                      </a:cubicBezTo>
                      <a:cubicBezTo>
                        <a:pt x="13512" y="136031"/>
                        <a:pt x="50418" y="60310"/>
                        <a:pt x="104009" y="356"/>
                      </a:cubicBezTo>
                      <a:cubicBezTo>
                        <a:pt x="104433" y="-68"/>
                        <a:pt x="105070" y="-139"/>
                        <a:pt x="105564" y="285"/>
                      </a:cubicBezTo>
                      <a:cubicBezTo>
                        <a:pt x="105989" y="709"/>
                        <a:pt x="106059" y="1346"/>
                        <a:pt x="105635" y="1840"/>
                      </a:cubicBezTo>
                      <a:cubicBezTo>
                        <a:pt x="52327" y="61512"/>
                        <a:pt x="15562" y="136809"/>
                        <a:pt x="2199" y="213943"/>
                      </a:cubicBezTo>
                      <a:cubicBezTo>
                        <a:pt x="2129" y="214438"/>
                        <a:pt x="1634" y="214862"/>
                        <a:pt x="1139" y="21486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p26"/>
                <p:cNvSpPr/>
                <p:nvPr/>
              </p:nvSpPr>
              <p:spPr>
                <a:xfrm>
                  <a:off x="7336723" y="6277465"/>
                  <a:ext cx="14604" cy="4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4" h="41651" extrusionOk="0">
                      <a:moveTo>
                        <a:pt x="13442" y="41652"/>
                      </a:moveTo>
                      <a:cubicBezTo>
                        <a:pt x="12947" y="41652"/>
                        <a:pt x="12523" y="41298"/>
                        <a:pt x="12382" y="40803"/>
                      </a:cubicBezTo>
                      <a:cubicBezTo>
                        <a:pt x="9130" y="27512"/>
                        <a:pt x="5029" y="14290"/>
                        <a:pt x="80" y="1493"/>
                      </a:cubicBezTo>
                      <a:cubicBezTo>
                        <a:pt x="-133" y="928"/>
                        <a:pt x="80" y="292"/>
                        <a:pt x="716" y="80"/>
                      </a:cubicBezTo>
                      <a:cubicBezTo>
                        <a:pt x="1281" y="-133"/>
                        <a:pt x="1918" y="80"/>
                        <a:pt x="2130" y="716"/>
                      </a:cubicBezTo>
                      <a:cubicBezTo>
                        <a:pt x="7150" y="13583"/>
                        <a:pt x="11321" y="26875"/>
                        <a:pt x="14573" y="40238"/>
                      </a:cubicBezTo>
                      <a:cubicBezTo>
                        <a:pt x="14715" y="40803"/>
                        <a:pt x="14361" y="41440"/>
                        <a:pt x="13796" y="41581"/>
                      </a:cubicBezTo>
                      <a:cubicBezTo>
                        <a:pt x="13725" y="41581"/>
                        <a:pt x="13654" y="41581"/>
                        <a:pt x="13513" y="415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2" name="Google Shape;2392;p26"/>
                <p:cNvSpPr/>
                <p:nvPr/>
              </p:nvSpPr>
              <p:spPr>
                <a:xfrm>
                  <a:off x="7318562" y="6245789"/>
                  <a:ext cx="31855" cy="1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5" h="17473" extrusionOk="0">
                      <a:moveTo>
                        <a:pt x="1061" y="17473"/>
                      </a:moveTo>
                      <a:cubicBezTo>
                        <a:pt x="707" y="17473"/>
                        <a:pt x="353" y="17261"/>
                        <a:pt x="141" y="16907"/>
                      </a:cubicBezTo>
                      <a:cubicBezTo>
                        <a:pt x="-141" y="16413"/>
                        <a:pt x="0" y="15706"/>
                        <a:pt x="566" y="15423"/>
                      </a:cubicBezTo>
                      <a:cubicBezTo>
                        <a:pt x="10181" y="9837"/>
                        <a:pt x="20221" y="4676"/>
                        <a:pt x="30331" y="81"/>
                      </a:cubicBezTo>
                      <a:cubicBezTo>
                        <a:pt x="30896" y="-131"/>
                        <a:pt x="31533" y="81"/>
                        <a:pt x="31745" y="646"/>
                      </a:cubicBezTo>
                      <a:cubicBezTo>
                        <a:pt x="32028" y="1212"/>
                        <a:pt x="31745" y="1848"/>
                        <a:pt x="31179" y="2060"/>
                      </a:cubicBezTo>
                      <a:cubicBezTo>
                        <a:pt x="21139" y="6585"/>
                        <a:pt x="11171" y="11746"/>
                        <a:pt x="1626" y="17332"/>
                      </a:cubicBezTo>
                      <a:cubicBezTo>
                        <a:pt x="1485" y="17402"/>
                        <a:pt x="1272" y="17473"/>
                        <a:pt x="1061" y="1747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p26"/>
                <p:cNvSpPr/>
                <p:nvPr/>
              </p:nvSpPr>
              <p:spPr>
                <a:xfrm>
                  <a:off x="7363800" y="6217368"/>
                  <a:ext cx="18348" cy="54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" h="54803" extrusionOk="0">
                      <a:moveTo>
                        <a:pt x="17332" y="54803"/>
                      </a:moveTo>
                      <a:cubicBezTo>
                        <a:pt x="16837" y="54803"/>
                        <a:pt x="16342" y="54450"/>
                        <a:pt x="16271" y="53955"/>
                      </a:cubicBezTo>
                      <a:cubicBezTo>
                        <a:pt x="12595" y="35997"/>
                        <a:pt x="7151" y="18392"/>
                        <a:pt x="81" y="1494"/>
                      </a:cubicBezTo>
                      <a:cubicBezTo>
                        <a:pt x="-132" y="929"/>
                        <a:pt x="81" y="293"/>
                        <a:pt x="646" y="81"/>
                      </a:cubicBezTo>
                      <a:cubicBezTo>
                        <a:pt x="1212" y="-132"/>
                        <a:pt x="1848" y="81"/>
                        <a:pt x="2060" y="646"/>
                      </a:cubicBezTo>
                      <a:cubicBezTo>
                        <a:pt x="9201" y="17614"/>
                        <a:pt x="14645" y="35431"/>
                        <a:pt x="18321" y="53460"/>
                      </a:cubicBezTo>
                      <a:cubicBezTo>
                        <a:pt x="18463" y="54026"/>
                        <a:pt x="18039" y="54591"/>
                        <a:pt x="17473" y="54733"/>
                      </a:cubicBezTo>
                      <a:cubicBezTo>
                        <a:pt x="17403" y="54733"/>
                        <a:pt x="17332" y="54733"/>
                        <a:pt x="17261" y="547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4" name="Google Shape;2394;p26"/>
                <p:cNvSpPr/>
                <p:nvPr/>
              </p:nvSpPr>
              <p:spPr>
                <a:xfrm>
                  <a:off x="7338002" y="6182601"/>
                  <a:ext cx="48000" cy="23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0" h="23323" extrusionOk="0">
                      <a:moveTo>
                        <a:pt x="1063" y="23323"/>
                      </a:moveTo>
                      <a:cubicBezTo>
                        <a:pt x="710" y="23323"/>
                        <a:pt x="356" y="23111"/>
                        <a:pt x="144" y="22757"/>
                      </a:cubicBezTo>
                      <a:cubicBezTo>
                        <a:pt x="-139" y="22262"/>
                        <a:pt x="3" y="21556"/>
                        <a:pt x="498" y="21272"/>
                      </a:cubicBezTo>
                      <a:cubicBezTo>
                        <a:pt x="15062" y="12647"/>
                        <a:pt x="30545" y="5506"/>
                        <a:pt x="46524" y="62"/>
                      </a:cubicBezTo>
                      <a:cubicBezTo>
                        <a:pt x="47090" y="-150"/>
                        <a:pt x="47726" y="204"/>
                        <a:pt x="47938" y="769"/>
                      </a:cubicBezTo>
                      <a:cubicBezTo>
                        <a:pt x="48150" y="1335"/>
                        <a:pt x="47797" y="1971"/>
                        <a:pt x="47231" y="2183"/>
                      </a:cubicBezTo>
                      <a:cubicBezTo>
                        <a:pt x="31394" y="7556"/>
                        <a:pt x="16052" y="14627"/>
                        <a:pt x="1629" y="23181"/>
                      </a:cubicBezTo>
                      <a:cubicBezTo>
                        <a:pt x="1487" y="23252"/>
                        <a:pt x="1275" y="23323"/>
                        <a:pt x="1063" y="2332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5" name="Google Shape;2395;p26"/>
                <p:cNvSpPr/>
                <p:nvPr/>
              </p:nvSpPr>
              <p:spPr>
                <a:xfrm>
                  <a:off x="7402272" y="6157494"/>
                  <a:ext cx="19026" cy="5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6" h="51823" extrusionOk="0">
                      <a:moveTo>
                        <a:pt x="17887" y="51824"/>
                      </a:moveTo>
                      <a:cubicBezTo>
                        <a:pt x="17322" y="51824"/>
                        <a:pt x="16898" y="51400"/>
                        <a:pt x="16827" y="50905"/>
                      </a:cubicBezTo>
                      <a:cubicBezTo>
                        <a:pt x="14494" y="33724"/>
                        <a:pt x="8767" y="16615"/>
                        <a:pt x="142" y="1626"/>
                      </a:cubicBezTo>
                      <a:cubicBezTo>
                        <a:pt x="-142" y="1131"/>
                        <a:pt x="0" y="424"/>
                        <a:pt x="566" y="141"/>
                      </a:cubicBezTo>
                      <a:cubicBezTo>
                        <a:pt x="1060" y="-141"/>
                        <a:pt x="1768" y="0"/>
                        <a:pt x="2050" y="566"/>
                      </a:cubicBezTo>
                      <a:cubicBezTo>
                        <a:pt x="10817" y="15837"/>
                        <a:pt x="16685" y="33159"/>
                        <a:pt x="19019" y="50622"/>
                      </a:cubicBezTo>
                      <a:cubicBezTo>
                        <a:pt x="19089" y="51187"/>
                        <a:pt x="18665" y="51753"/>
                        <a:pt x="18099" y="51824"/>
                      </a:cubicBezTo>
                      <a:cubicBezTo>
                        <a:pt x="18099" y="51824"/>
                        <a:pt x="18029" y="51824"/>
                        <a:pt x="17958" y="518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96" name="Google Shape;2396;p26"/>
            <p:cNvGrpSpPr/>
            <p:nvPr/>
          </p:nvGrpSpPr>
          <p:grpSpPr>
            <a:xfrm rot="5864094" flipH="1">
              <a:off x="1049021" y="4650217"/>
              <a:ext cx="255889" cy="447543"/>
              <a:chOff x="7302182" y="6133029"/>
              <a:chExt cx="143620" cy="251203"/>
            </a:xfrm>
          </p:grpSpPr>
          <p:sp>
            <p:nvSpPr>
              <p:cNvPr id="2397" name="Google Shape;2397;p26"/>
              <p:cNvSpPr/>
              <p:nvPr/>
            </p:nvSpPr>
            <p:spPr>
              <a:xfrm>
                <a:off x="7302182" y="6134092"/>
                <a:ext cx="143620" cy="250140"/>
              </a:xfrm>
              <a:custGeom>
                <a:avLst/>
                <a:gdLst/>
                <a:ahLst/>
                <a:cxnLst/>
                <a:rect l="l" t="t" r="r" b="b"/>
                <a:pathLst>
                  <a:path w="143620" h="250140" extrusionOk="0">
                    <a:moveTo>
                      <a:pt x="121371" y="0"/>
                    </a:moveTo>
                    <a:cubicBezTo>
                      <a:pt x="70184" y="7918"/>
                      <a:pt x="29106" y="51117"/>
                      <a:pt x="12067" y="99476"/>
                    </a:cubicBezTo>
                    <a:cubicBezTo>
                      <a:pt x="-4971" y="147836"/>
                      <a:pt x="-1578" y="200367"/>
                      <a:pt x="7613" y="250140"/>
                    </a:cubicBezTo>
                    <a:cubicBezTo>
                      <a:pt x="21400" y="222213"/>
                      <a:pt x="53710" y="209911"/>
                      <a:pt x="79516" y="191883"/>
                    </a:cubicBezTo>
                    <a:cubicBezTo>
                      <a:pt x="109918" y="170743"/>
                      <a:pt x="132118" y="138362"/>
                      <a:pt x="140531" y="102941"/>
                    </a:cubicBezTo>
                    <a:cubicBezTo>
                      <a:pt x="149015" y="67519"/>
                      <a:pt x="139188" y="31250"/>
                      <a:pt x="1213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98" name="Google Shape;2398;p26"/>
              <p:cNvGrpSpPr/>
              <p:nvPr/>
            </p:nvGrpSpPr>
            <p:grpSpPr>
              <a:xfrm>
                <a:off x="7318554" y="6133029"/>
                <a:ext cx="105920" cy="214862"/>
                <a:chOff x="7318554" y="6133029"/>
                <a:chExt cx="105920" cy="214862"/>
              </a:xfrm>
            </p:grpSpPr>
            <p:sp>
              <p:nvSpPr>
                <p:cNvPr id="2399" name="Google Shape;2399;p26"/>
                <p:cNvSpPr/>
                <p:nvPr/>
              </p:nvSpPr>
              <p:spPr>
                <a:xfrm>
                  <a:off x="7318554" y="6133029"/>
                  <a:ext cx="105920" cy="21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20" h="214862" extrusionOk="0">
                      <a:moveTo>
                        <a:pt x="1139" y="214792"/>
                      </a:moveTo>
                      <a:cubicBezTo>
                        <a:pt x="1139" y="214792"/>
                        <a:pt x="998" y="214792"/>
                        <a:pt x="927" y="214792"/>
                      </a:cubicBezTo>
                      <a:cubicBezTo>
                        <a:pt x="361" y="214721"/>
                        <a:pt x="-63" y="214156"/>
                        <a:pt x="8" y="213519"/>
                      </a:cubicBezTo>
                      <a:cubicBezTo>
                        <a:pt x="13512" y="136031"/>
                        <a:pt x="50418" y="60310"/>
                        <a:pt x="104009" y="356"/>
                      </a:cubicBezTo>
                      <a:cubicBezTo>
                        <a:pt x="104433" y="-68"/>
                        <a:pt x="105070" y="-139"/>
                        <a:pt x="105564" y="285"/>
                      </a:cubicBezTo>
                      <a:cubicBezTo>
                        <a:pt x="105989" y="709"/>
                        <a:pt x="106059" y="1346"/>
                        <a:pt x="105635" y="1840"/>
                      </a:cubicBezTo>
                      <a:cubicBezTo>
                        <a:pt x="52327" y="61512"/>
                        <a:pt x="15562" y="136809"/>
                        <a:pt x="2199" y="213943"/>
                      </a:cubicBezTo>
                      <a:cubicBezTo>
                        <a:pt x="2129" y="214438"/>
                        <a:pt x="1634" y="214862"/>
                        <a:pt x="1139" y="21486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0" name="Google Shape;2400;p26"/>
                <p:cNvSpPr/>
                <p:nvPr/>
              </p:nvSpPr>
              <p:spPr>
                <a:xfrm>
                  <a:off x="7336723" y="6277465"/>
                  <a:ext cx="14604" cy="4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4" h="41651" extrusionOk="0">
                      <a:moveTo>
                        <a:pt x="13442" y="41652"/>
                      </a:moveTo>
                      <a:cubicBezTo>
                        <a:pt x="12947" y="41652"/>
                        <a:pt x="12523" y="41298"/>
                        <a:pt x="12382" y="40803"/>
                      </a:cubicBezTo>
                      <a:cubicBezTo>
                        <a:pt x="9130" y="27512"/>
                        <a:pt x="5029" y="14290"/>
                        <a:pt x="80" y="1493"/>
                      </a:cubicBezTo>
                      <a:cubicBezTo>
                        <a:pt x="-133" y="928"/>
                        <a:pt x="80" y="292"/>
                        <a:pt x="716" y="80"/>
                      </a:cubicBezTo>
                      <a:cubicBezTo>
                        <a:pt x="1281" y="-133"/>
                        <a:pt x="1918" y="80"/>
                        <a:pt x="2130" y="716"/>
                      </a:cubicBezTo>
                      <a:cubicBezTo>
                        <a:pt x="7150" y="13583"/>
                        <a:pt x="11321" y="26875"/>
                        <a:pt x="14573" y="40238"/>
                      </a:cubicBezTo>
                      <a:cubicBezTo>
                        <a:pt x="14715" y="40803"/>
                        <a:pt x="14361" y="41440"/>
                        <a:pt x="13796" y="41581"/>
                      </a:cubicBezTo>
                      <a:cubicBezTo>
                        <a:pt x="13725" y="41581"/>
                        <a:pt x="13654" y="41581"/>
                        <a:pt x="13513" y="415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1" name="Google Shape;2401;p26"/>
                <p:cNvSpPr/>
                <p:nvPr/>
              </p:nvSpPr>
              <p:spPr>
                <a:xfrm>
                  <a:off x="7318562" y="6245789"/>
                  <a:ext cx="31855" cy="1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5" h="17473" extrusionOk="0">
                      <a:moveTo>
                        <a:pt x="1061" y="17473"/>
                      </a:moveTo>
                      <a:cubicBezTo>
                        <a:pt x="707" y="17473"/>
                        <a:pt x="353" y="17261"/>
                        <a:pt x="141" y="16907"/>
                      </a:cubicBezTo>
                      <a:cubicBezTo>
                        <a:pt x="-141" y="16413"/>
                        <a:pt x="0" y="15706"/>
                        <a:pt x="566" y="15423"/>
                      </a:cubicBezTo>
                      <a:cubicBezTo>
                        <a:pt x="10181" y="9837"/>
                        <a:pt x="20221" y="4676"/>
                        <a:pt x="30331" y="81"/>
                      </a:cubicBezTo>
                      <a:cubicBezTo>
                        <a:pt x="30896" y="-131"/>
                        <a:pt x="31533" y="81"/>
                        <a:pt x="31745" y="646"/>
                      </a:cubicBezTo>
                      <a:cubicBezTo>
                        <a:pt x="32028" y="1212"/>
                        <a:pt x="31745" y="1848"/>
                        <a:pt x="31179" y="2060"/>
                      </a:cubicBezTo>
                      <a:cubicBezTo>
                        <a:pt x="21139" y="6585"/>
                        <a:pt x="11171" y="11746"/>
                        <a:pt x="1626" y="17332"/>
                      </a:cubicBezTo>
                      <a:cubicBezTo>
                        <a:pt x="1485" y="17402"/>
                        <a:pt x="1272" y="17473"/>
                        <a:pt x="1061" y="1747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2" name="Google Shape;2402;p26"/>
                <p:cNvSpPr/>
                <p:nvPr/>
              </p:nvSpPr>
              <p:spPr>
                <a:xfrm>
                  <a:off x="7363800" y="6217368"/>
                  <a:ext cx="18348" cy="54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" h="54803" extrusionOk="0">
                      <a:moveTo>
                        <a:pt x="17332" y="54803"/>
                      </a:moveTo>
                      <a:cubicBezTo>
                        <a:pt x="16837" y="54803"/>
                        <a:pt x="16342" y="54450"/>
                        <a:pt x="16271" y="53955"/>
                      </a:cubicBezTo>
                      <a:cubicBezTo>
                        <a:pt x="12595" y="35997"/>
                        <a:pt x="7151" y="18392"/>
                        <a:pt x="81" y="1494"/>
                      </a:cubicBezTo>
                      <a:cubicBezTo>
                        <a:pt x="-132" y="929"/>
                        <a:pt x="81" y="293"/>
                        <a:pt x="646" y="81"/>
                      </a:cubicBezTo>
                      <a:cubicBezTo>
                        <a:pt x="1212" y="-132"/>
                        <a:pt x="1848" y="81"/>
                        <a:pt x="2060" y="646"/>
                      </a:cubicBezTo>
                      <a:cubicBezTo>
                        <a:pt x="9201" y="17614"/>
                        <a:pt x="14645" y="35431"/>
                        <a:pt x="18321" y="53460"/>
                      </a:cubicBezTo>
                      <a:cubicBezTo>
                        <a:pt x="18463" y="54026"/>
                        <a:pt x="18039" y="54591"/>
                        <a:pt x="17473" y="54733"/>
                      </a:cubicBezTo>
                      <a:cubicBezTo>
                        <a:pt x="17403" y="54733"/>
                        <a:pt x="17332" y="54733"/>
                        <a:pt x="17261" y="547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3" name="Google Shape;2403;p26"/>
                <p:cNvSpPr/>
                <p:nvPr/>
              </p:nvSpPr>
              <p:spPr>
                <a:xfrm>
                  <a:off x="7338002" y="6182601"/>
                  <a:ext cx="48000" cy="23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0" h="23323" extrusionOk="0">
                      <a:moveTo>
                        <a:pt x="1063" y="23323"/>
                      </a:moveTo>
                      <a:cubicBezTo>
                        <a:pt x="710" y="23323"/>
                        <a:pt x="356" y="23111"/>
                        <a:pt x="144" y="22757"/>
                      </a:cubicBezTo>
                      <a:cubicBezTo>
                        <a:pt x="-139" y="22262"/>
                        <a:pt x="3" y="21556"/>
                        <a:pt x="498" y="21272"/>
                      </a:cubicBezTo>
                      <a:cubicBezTo>
                        <a:pt x="15062" y="12647"/>
                        <a:pt x="30545" y="5506"/>
                        <a:pt x="46524" y="62"/>
                      </a:cubicBezTo>
                      <a:cubicBezTo>
                        <a:pt x="47090" y="-150"/>
                        <a:pt x="47726" y="204"/>
                        <a:pt x="47938" y="769"/>
                      </a:cubicBezTo>
                      <a:cubicBezTo>
                        <a:pt x="48150" y="1335"/>
                        <a:pt x="47797" y="1971"/>
                        <a:pt x="47231" y="2183"/>
                      </a:cubicBezTo>
                      <a:cubicBezTo>
                        <a:pt x="31394" y="7556"/>
                        <a:pt x="16052" y="14627"/>
                        <a:pt x="1629" y="23181"/>
                      </a:cubicBezTo>
                      <a:cubicBezTo>
                        <a:pt x="1487" y="23252"/>
                        <a:pt x="1275" y="23323"/>
                        <a:pt x="1063" y="2332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4" name="Google Shape;2404;p26"/>
                <p:cNvSpPr/>
                <p:nvPr/>
              </p:nvSpPr>
              <p:spPr>
                <a:xfrm>
                  <a:off x="7402272" y="6157494"/>
                  <a:ext cx="19026" cy="5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6" h="51823" extrusionOk="0">
                      <a:moveTo>
                        <a:pt x="17887" y="51824"/>
                      </a:moveTo>
                      <a:cubicBezTo>
                        <a:pt x="17322" y="51824"/>
                        <a:pt x="16898" y="51400"/>
                        <a:pt x="16827" y="50905"/>
                      </a:cubicBezTo>
                      <a:cubicBezTo>
                        <a:pt x="14494" y="33724"/>
                        <a:pt x="8767" y="16615"/>
                        <a:pt x="142" y="1626"/>
                      </a:cubicBezTo>
                      <a:cubicBezTo>
                        <a:pt x="-142" y="1131"/>
                        <a:pt x="0" y="424"/>
                        <a:pt x="566" y="141"/>
                      </a:cubicBezTo>
                      <a:cubicBezTo>
                        <a:pt x="1060" y="-141"/>
                        <a:pt x="1768" y="0"/>
                        <a:pt x="2050" y="566"/>
                      </a:cubicBezTo>
                      <a:cubicBezTo>
                        <a:pt x="10817" y="15837"/>
                        <a:pt x="16685" y="33159"/>
                        <a:pt x="19019" y="50622"/>
                      </a:cubicBezTo>
                      <a:cubicBezTo>
                        <a:pt x="19089" y="51187"/>
                        <a:pt x="18665" y="51753"/>
                        <a:pt x="18099" y="51824"/>
                      </a:cubicBezTo>
                      <a:cubicBezTo>
                        <a:pt x="18099" y="51824"/>
                        <a:pt x="18029" y="51824"/>
                        <a:pt x="17958" y="518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05" name="Google Shape;2405;p26"/>
            <p:cNvGrpSpPr/>
            <p:nvPr/>
          </p:nvGrpSpPr>
          <p:grpSpPr>
            <a:xfrm rot="3759104">
              <a:off x="8543780" y="2514159"/>
              <a:ext cx="209052" cy="291477"/>
              <a:chOff x="7515535" y="5486612"/>
              <a:chExt cx="61916" cy="86325"/>
            </a:xfrm>
          </p:grpSpPr>
          <p:sp>
            <p:nvSpPr>
              <p:cNvPr id="2406" name="Google Shape;2406;p26"/>
              <p:cNvSpPr/>
              <p:nvPr/>
            </p:nvSpPr>
            <p:spPr>
              <a:xfrm>
                <a:off x="7515535" y="5486612"/>
                <a:ext cx="55358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5358" h="71761" extrusionOk="0">
                    <a:moveTo>
                      <a:pt x="0" y="0"/>
                    </a:moveTo>
                    <a:cubicBezTo>
                      <a:pt x="29553" y="11595"/>
                      <a:pt x="51612" y="40299"/>
                      <a:pt x="55359" y="71761"/>
                    </a:cubicBezTo>
                    <a:cubicBezTo>
                      <a:pt x="29482" y="56278"/>
                      <a:pt x="13150" y="2714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7" name="Google Shape;2407;p26"/>
              <p:cNvSpPr/>
              <p:nvPr/>
            </p:nvSpPr>
            <p:spPr>
              <a:xfrm>
                <a:off x="7530665" y="5501361"/>
                <a:ext cx="46786" cy="71576"/>
              </a:xfrm>
              <a:custGeom>
                <a:avLst/>
                <a:gdLst/>
                <a:ahLst/>
                <a:cxnLst/>
                <a:rect l="l" t="t" r="r" b="b"/>
                <a:pathLst>
                  <a:path w="46786" h="71576" extrusionOk="0">
                    <a:moveTo>
                      <a:pt x="46026" y="71577"/>
                    </a:moveTo>
                    <a:cubicBezTo>
                      <a:pt x="46026" y="71577"/>
                      <a:pt x="45461" y="71365"/>
                      <a:pt x="45320" y="71082"/>
                    </a:cubicBezTo>
                    <a:cubicBezTo>
                      <a:pt x="35704" y="44922"/>
                      <a:pt x="20079" y="20813"/>
                      <a:pt x="212" y="1300"/>
                    </a:cubicBezTo>
                    <a:cubicBezTo>
                      <a:pt x="-71" y="1017"/>
                      <a:pt x="-71" y="593"/>
                      <a:pt x="212" y="240"/>
                    </a:cubicBezTo>
                    <a:cubicBezTo>
                      <a:pt x="495" y="-114"/>
                      <a:pt x="919" y="-43"/>
                      <a:pt x="1273" y="240"/>
                    </a:cubicBezTo>
                    <a:cubicBezTo>
                      <a:pt x="21281" y="19894"/>
                      <a:pt x="37047" y="44215"/>
                      <a:pt x="46734" y="70587"/>
                    </a:cubicBezTo>
                    <a:cubicBezTo>
                      <a:pt x="46875" y="70941"/>
                      <a:pt x="46734" y="71365"/>
                      <a:pt x="46309" y="71506"/>
                    </a:cubicBezTo>
                    <a:cubicBezTo>
                      <a:pt x="46239" y="71506"/>
                      <a:pt x="46168" y="71506"/>
                      <a:pt x="46026" y="715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8" name="Google Shape;2408;p26"/>
            <p:cNvGrpSpPr/>
            <p:nvPr/>
          </p:nvGrpSpPr>
          <p:grpSpPr>
            <a:xfrm>
              <a:off x="3385171" y="231345"/>
              <a:ext cx="264382" cy="146962"/>
              <a:chOff x="7265889" y="5546310"/>
              <a:chExt cx="78303" cy="43525"/>
            </a:xfrm>
          </p:grpSpPr>
          <p:sp>
            <p:nvSpPr>
              <p:cNvPr id="2409" name="Google Shape;2409;p26"/>
              <p:cNvSpPr/>
              <p:nvPr/>
            </p:nvSpPr>
            <p:spPr>
              <a:xfrm>
                <a:off x="7265889" y="5550950"/>
                <a:ext cx="65893" cy="38885"/>
              </a:xfrm>
              <a:custGeom>
                <a:avLst/>
                <a:gdLst/>
                <a:ahLst/>
                <a:cxnLst/>
                <a:rect l="l" t="t" r="r" b="b"/>
                <a:pathLst>
                  <a:path w="65893" h="38885" extrusionOk="0">
                    <a:moveTo>
                      <a:pt x="0" y="38886"/>
                    </a:moveTo>
                    <a:cubicBezTo>
                      <a:pt x="14989" y="17463"/>
                      <a:pt x="41290" y="1909"/>
                      <a:pt x="65893" y="0"/>
                    </a:cubicBezTo>
                    <a:cubicBezTo>
                      <a:pt x="48784" y="18665"/>
                      <a:pt x="23261" y="29977"/>
                      <a:pt x="0" y="3888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0" name="Google Shape;2410;p26"/>
              <p:cNvSpPr/>
              <p:nvPr/>
            </p:nvSpPr>
            <p:spPr>
              <a:xfrm>
                <a:off x="7280260" y="5546310"/>
                <a:ext cx="63932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63932" h="33061" extrusionOk="0">
                    <a:moveTo>
                      <a:pt x="689" y="32990"/>
                    </a:moveTo>
                    <a:cubicBezTo>
                      <a:pt x="689" y="32990"/>
                      <a:pt x="265" y="32920"/>
                      <a:pt x="123" y="32707"/>
                    </a:cubicBezTo>
                    <a:cubicBezTo>
                      <a:pt x="-89" y="32354"/>
                      <a:pt x="-18" y="31930"/>
                      <a:pt x="265" y="31718"/>
                    </a:cubicBezTo>
                    <a:cubicBezTo>
                      <a:pt x="19354" y="17507"/>
                      <a:pt x="41059" y="6548"/>
                      <a:pt x="62976" y="44"/>
                    </a:cubicBezTo>
                    <a:cubicBezTo>
                      <a:pt x="63330" y="-98"/>
                      <a:pt x="63754" y="114"/>
                      <a:pt x="63896" y="538"/>
                    </a:cubicBezTo>
                    <a:cubicBezTo>
                      <a:pt x="64037" y="892"/>
                      <a:pt x="63754" y="1316"/>
                      <a:pt x="63401" y="1458"/>
                    </a:cubicBezTo>
                    <a:cubicBezTo>
                      <a:pt x="41625" y="7892"/>
                      <a:pt x="20061" y="18779"/>
                      <a:pt x="1113" y="32920"/>
                    </a:cubicBezTo>
                    <a:cubicBezTo>
                      <a:pt x="972" y="32990"/>
                      <a:pt x="830" y="33061"/>
                      <a:pt x="689" y="330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1" name="Google Shape;2411;p26"/>
            <p:cNvGrpSpPr/>
            <p:nvPr/>
          </p:nvGrpSpPr>
          <p:grpSpPr>
            <a:xfrm>
              <a:off x="8524159" y="3354793"/>
              <a:ext cx="353766" cy="239566"/>
              <a:chOff x="7709753" y="5466323"/>
              <a:chExt cx="104776" cy="70951"/>
            </a:xfrm>
          </p:grpSpPr>
          <p:sp>
            <p:nvSpPr>
              <p:cNvPr id="2412" name="Google Shape;2412;p26"/>
              <p:cNvSpPr/>
              <p:nvPr/>
            </p:nvSpPr>
            <p:spPr>
              <a:xfrm>
                <a:off x="7728274" y="5478339"/>
                <a:ext cx="86255" cy="58935"/>
              </a:xfrm>
              <a:custGeom>
                <a:avLst/>
                <a:gdLst/>
                <a:ahLst/>
                <a:cxnLst/>
                <a:rect l="l" t="t" r="r" b="b"/>
                <a:pathLst>
                  <a:path w="86255" h="58935" extrusionOk="0">
                    <a:moveTo>
                      <a:pt x="0" y="0"/>
                    </a:moveTo>
                    <a:cubicBezTo>
                      <a:pt x="18382" y="495"/>
                      <a:pt x="37401" y="6646"/>
                      <a:pt x="52955" y="17180"/>
                    </a:cubicBezTo>
                    <a:cubicBezTo>
                      <a:pt x="68509" y="27715"/>
                      <a:pt x="80458" y="42562"/>
                      <a:pt x="86255" y="58470"/>
                    </a:cubicBezTo>
                    <a:cubicBezTo>
                      <a:pt x="67873" y="60662"/>
                      <a:pt x="46521" y="55006"/>
                      <a:pt x="30614" y="43976"/>
                    </a:cubicBezTo>
                    <a:cubicBezTo>
                      <a:pt x="14706" y="32947"/>
                      <a:pt x="2687" y="16685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3" name="Google Shape;2413;p26"/>
              <p:cNvSpPr/>
              <p:nvPr/>
            </p:nvSpPr>
            <p:spPr>
              <a:xfrm>
                <a:off x="7709753" y="5466323"/>
                <a:ext cx="87224" cy="62143"/>
              </a:xfrm>
              <a:custGeom>
                <a:avLst/>
                <a:gdLst/>
                <a:ahLst/>
                <a:cxnLst/>
                <a:rect l="l" t="t" r="r" b="b"/>
                <a:pathLst>
                  <a:path w="87224" h="62143" extrusionOk="0">
                    <a:moveTo>
                      <a:pt x="86536" y="62144"/>
                    </a:moveTo>
                    <a:cubicBezTo>
                      <a:pt x="86536" y="62144"/>
                      <a:pt x="86182" y="62144"/>
                      <a:pt x="86111" y="62002"/>
                    </a:cubicBezTo>
                    <a:cubicBezTo>
                      <a:pt x="58467" y="39732"/>
                      <a:pt x="33298" y="20854"/>
                      <a:pt x="351" y="1341"/>
                    </a:cubicBezTo>
                    <a:cubicBezTo>
                      <a:pt x="-2" y="1129"/>
                      <a:pt x="-73" y="705"/>
                      <a:pt x="68" y="351"/>
                    </a:cubicBezTo>
                    <a:cubicBezTo>
                      <a:pt x="280" y="-3"/>
                      <a:pt x="704" y="-73"/>
                      <a:pt x="1058" y="68"/>
                    </a:cubicBezTo>
                    <a:cubicBezTo>
                      <a:pt x="34076" y="19652"/>
                      <a:pt x="59245" y="38530"/>
                      <a:pt x="86960" y="60871"/>
                    </a:cubicBezTo>
                    <a:cubicBezTo>
                      <a:pt x="87243" y="61154"/>
                      <a:pt x="87313" y="61578"/>
                      <a:pt x="87101" y="61861"/>
                    </a:cubicBezTo>
                    <a:cubicBezTo>
                      <a:pt x="86960" y="62073"/>
                      <a:pt x="86748" y="62144"/>
                      <a:pt x="86536" y="62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4" name="Google Shape;2414;p26"/>
            <p:cNvGrpSpPr/>
            <p:nvPr/>
          </p:nvGrpSpPr>
          <p:grpSpPr>
            <a:xfrm>
              <a:off x="6801734" y="192877"/>
              <a:ext cx="275876" cy="223896"/>
              <a:chOff x="7240296" y="5387072"/>
              <a:chExt cx="81707" cy="66310"/>
            </a:xfrm>
          </p:grpSpPr>
          <p:sp>
            <p:nvSpPr>
              <p:cNvPr id="2415" name="Google Shape;2415;p26"/>
              <p:cNvSpPr/>
              <p:nvPr/>
            </p:nvSpPr>
            <p:spPr>
              <a:xfrm>
                <a:off x="7240296" y="5387072"/>
                <a:ext cx="67024" cy="54998"/>
              </a:xfrm>
              <a:custGeom>
                <a:avLst/>
                <a:gdLst/>
                <a:ahLst/>
                <a:cxnLst/>
                <a:rect l="l" t="t" r="r" b="b"/>
                <a:pathLst>
                  <a:path w="67024" h="54998" extrusionOk="0">
                    <a:moveTo>
                      <a:pt x="67025" y="54998"/>
                    </a:moveTo>
                    <a:cubicBezTo>
                      <a:pt x="51471" y="54998"/>
                      <a:pt x="35987" y="49484"/>
                      <a:pt x="23897" y="39656"/>
                    </a:cubicBezTo>
                    <a:cubicBezTo>
                      <a:pt x="11807" y="29829"/>
                      <a:pt x="3252" y="15830"/>
                      <a:pt x="0" y="629"/>
                    </a:cubicBezTo>
                    <a:cubicBezTo>
                      <a:pt x="15837" y="-1845"/>
                      <a:pt x="33371" y="3104"/>
                      <a:pt x="45673" y="13285"/>
                    </a:cubicBezTo>
                    <a:cubicBezTo>
                      <a:pt x="57975" y="23466"/>
                      <a:pt x="66530" y="38949"/>
                      <a:pt x="67025" y="549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6" name="Google Shape;2416;p26"/>
              <p:cNvSpPr/>
              <p:nvPr/>
            </p:nvSpPr>
            <p:spPr>
              <a:xfrm>
                <a:off x="7254082" y="5395337"/>
                <a:ext cx="67921" cy="58045"/>
              </a:xfrm>
              <a:custGeom>
                <a:avLst/>
                <a:gdLst/>
                <a:ahLst/>
                <a:cxnLst/>
                <a:rect l="l" t="t" r="r" b="b"/>
                <a:pathLst>
                  <a:path w="67921" h="58045" extrusionOk="0">
                    <a:moveTo>
                      <a:pt x="67166" y="58046"/>
                    </a:moveTo>
                    <a:cubicBezTo>
                      <a:pt x="67166" y="58046"/>
                      <a:pt x="66883" y="58046"/>
                      <a:pt x="66742" y="57904"/>
                    </a:cubicBezTo>
                    <a:cubicBezTo>
                      <a:pt x="40795" y="39734"/>
                      <a:pt x="21352" y="22129"/>
                      <a:pt x="212" y="1273"/>
                    </a:cubicBezTo>
                    <a:cubicBezTo>
                      <a:pt x="-71" y="990"/>
                      <a:pt x="-71" y="566"/>
                      <a:pt x="212" y="212"/>
                    </a:cubicBezTo>
                    <a:cubicBezTo>
                      <a:pt x="495" y="-71"/>
                      <a:pt x="919" y="-71"/>
                      <a:pt x="1273" y="212"/>
                    </a:cubicBezTo>
                    <a:cubicBezTo>
                      <a:pt x="22342" y="20998"/>
                      <a:pt x="41714" y="38603"/>
                      <a:pt x="67590" y="56702"/>
                    </a:cubicBezTo>
                    <a:cubicBezTo>
                      <a:pt x="67944" y="56914"/>
                      <a:pt x="68014" y="57409"/>
                      <a:pt x="67802" y="57692"/>
                    </a:cubicBezTo>
                    <a:cubicBezTo>
                      <a:pt x="67661" y="57904"/>
                      <a:pt x="67449" y="57975"/>
                      <a:pt x="67237" y="579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7" name="Google Shape;2417;p26"/>
            <p:cNvGrpSpPr/>
            <p:nvPr/>
          </p:nvGrpSpPr>
          <p:grpSpPr>
            <a:xfrm rot="-5386106" flipH="1">
              <a:off x="8128973" y="4716494"/>
              <a:ext cx="206111" cy="373438"/>
              <a:chOff x="7302182" y="6133029"/>
              <a:chExt cx="143620" cy="251203"/>
            </a:xfrm>
          </p:grpSpPr>
          <p:sp>
            <p:nvSpPr>
              <p:cNvPr id="2418" name="Google Shape;2418;p26"/>
              <p:cNvSpPr/>
              <p:nvPr/>
            </p:nvSpPr>
            <p:spPr>
              <a:xfrm>
                <a:off x="7302182" y="6134092"/>
                <a:ext cx="143620" cy="250140"/>
              </a:xfrm>
              <a:custGeom>
                <a:avLst/>
                <a:gdLst/>
                <a:ahLst/>
                <a:cxnLst/>
                <a:rect l="l" t="t" r="r" b="b"/>
                <a:pathLst>
                  <a:path w="143620" h="250140" extrusionOk="0">
                    <a:moveTo>
                      <a:pt x="121371" y="0"/>
                    </a:moveTo>
                    <a:cubicBezTo>
                      <a:pt x="70184" y="7918"/>
                      <a:pt x="29106" y="51117"/>
                      <a:pt x="12067" y="99476"/>
                    </a:cubicBezTo>
                    <a:cubicBezTo>
                      <a:pt x="-4971" y="147836"/>
                      <a:pt x="-1578" y="200367"/>
                      <a:pt x="7613" y="250140"/>
                    </a:cubicBezTo>
                    <a:cubicBezTo>
                      <a:pt x="21400" y="222213"/>
                      <a:pt x="53710" y="209911"/>
                      <a:pt x="79516" y="191883"/>
                    </a:cubicBezTo>
                    <a:cubicBezTo>
                      <a:pt x="109918" y="170743"/>
                      <a:pt x="132118" y="138362"/>
                      <a:pt x="140531" y="102941"/>
                    </a:cubicBezTo>
                    <a:cubicBezTo>
                      <a:pt x="149015" y="67519"/>
                      <a:pt x="139188" y="31250"/>
                      <a:pt x="1213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19" name="Google Shape;2419;p26"/>
              <p:cNvGrpSpPr/>
              <p:nvPr/>
            </p:nvGrpSpPr>
            <p:grpSpPr>
              <a:xfrm>
                <a:off x="7318554" y="6133029"/>
                <a:ext cx="105920" cy="214862"/>
                <a:chOff x="7318554" y="6133029"/>
                <a:chExt cx="105920" cy="214862"/>
              </a:xfrm>
            </p:grpSpPr>
            <p:sp>
              <p:nvSpPr>
                <p:cNvPr id="2420" name="Google Shape;2420;p26"/>
                <p:cNvSpPr/>
                <p:nvPr/>
              </p:nvSpPr>
              <p:spPr>
                <a:xfrm>
                  <a:off x="7318554" y="6133029"/>
                  <a:ext cx="105920" cy="21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20" h="214862" extrusionOk="0">
                      <a:moveTo>
                        <a:pt x="1139" y="214792"/>
                      </a:moveTo>
                      <a:cubicBezTo>
                        <a:pt x="1139" y="214792"/>
                        <a:pt x="998" y="214792"/>
                        <a:pt x="927" y="214792"/>
                      </a:cubicBezTo>
                      <a:cubicBezTo>
                        <a:pt x="361" y="214721"/>
                        <a:pt x="-63" y="214156"/>
                        <a:pt x="8" y="213519"/>
                      </a:cubicBezTo>
                      <a:cubicBezTo>
                        <a:pt x="13512" y="136031"/>
                        <a:pt x="50418" y="60310"/>
                        <a:pt x="104009" y="356"/>
                      </a:cubicBezTo>
                      <a:cubicBezTo>
                        <a:pt x="104433" y="-68"/>
                        <a:pt x="105070" y="-139"/>
                        <a:pt x="105564" y="285"/>
                      </a:cubicBezTo>
                      <a:cubicBezTo>
                        <a:pt x="105989" y="709"/>
                        <a:pt x="106059" y="1346"/>
                        <a:pt x="105635" y="1840"/>
                      </a:cubicBezTo>
                      <a:cubicBezTo>
                        <a:pt x="52327" y="61512"/>
                        <a:pt x="15562" y="136809"/>
                        <a:pt x="2199" y="213943"/>
                      </a:cubicBezTo>
                      <a:cubicBezTo>
                        <a:pt x="2129" y="214438"/>
                        <a:pt x="1634" y="214862"/>
                        <a:pt x="1139" y="21486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1" name="Google Shape;2421;p26"/>
                <p:cNvSpPr/>
                <p:nvPr/>
              </p:nvSpPr>
              <p:spPr>
                <a:xfrm>
                  <a:off x="7336723" y="6277465"/>
                  <a:ext cx="14604" cy="4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4" h="41651" extrusionOk="0">
                      <a:moveTo>
                        <a:pt x="13442" y="41652"/>
                      </a:moveTo>
                      <a:cubicBezTo>
                        <a:pt x="12947" y="41652"/>
                        <a:pt x="12523" y="41298"/>
                        <a:pt x="12382" y="40803"/>
                      </a:cubicBezTo>
                      <a:cubicBezTo>
                        <a:pt x="9130" y="27512"/>
                        <a:pt x="5029" y="14290"/>
                        <a:pt x="80" y="1493"/>
                      </a:cubicBezTo>
                      <a:cubicBezTo>
                        <a:pt x="-133" y="928"/>
                        <a:pt x="80" y="292"/>
                        <a:pt x="716" y="80"/>
                      </a:cubicBezTo>
                      <a:cubicBezTo>
                        <a:pt x="1281" y="-133"/>
                        <a:pt x="1918" y="80"/>
                        <a:pt x="2130" y="716"/>
                      </a:cubicBezTo>
                      <a:cubicBezTo>
                        <a:pt x="7150" y="13583"/>
                        <a:pt x="11321" y="26875"/>
                        <a:pt x="14573" y="40238"/>
                      </a:cubicBezTo>
                      <a:cubicBezTo>
                        <a:pt x="14715" y="40803"/>
                        <a:pt x="14361" y="41440"/>
                        <a:pt x="13796" y="41581"/>
                      </a:cubicBezTo>
                      <a:cubicBezTo>
                        <a:pt x="13725" y="41581"/>
                        <a:pt x="13654" y="41581"/>
                        <a:pt x="13513" y="415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2" name="Google Shape;2422;p26"/>
                <p:cNvSpPr/>
                <p:nvPr/>
              </p:nvSpPr>
              <p:spPr>
                <a:xfrm>
                  <a:off x="7318562" y="6245789"/>
                  <a:ext cx="31855" cy="1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5" h="17473" extrusionOk="0">
                      <a:moveTo>
                        <a:pt x="1061" y="17473"/>
                      </a:moveTo>
                      <a:cubicBezTo>
                        <a:pt x="707" y="17473"/>
                        <a:pt x="353" y="17261"/>
                        <a:pt x="141" y="16907"/>
                      </a:cubicBezTo>
                      <a:cubicBezTo>
                        <a:pt x="-141" y="16413"/>
                        <a:pt x="0" y="15706"/>
                        <a:pt x="566" y="15423"/>
                      </a:cubicBezTo>
                      <a:cubicBezTo>
                        <a:pt x="10181" y="9837"/>
                        <a:pt x="20221" y="4676"/>
                        <a:pt x="30331" y="81"/>
                      </a:cubicBezTo>
                      <a:cubicBezTo>
                        <a:pt x="30896" y="-131"/>
                        <a:pt x="31533" y="81"/>
                        <a:pt x="31745" y="646"/>
                      </a:cubicBezTo>
                      <a:cubicBezTo>
                        <a:pt x="32028" y="1212"/>
                        <a:pt x="31745" y="1848"/>
                        <a:pt x="31179" y="2060"/>
                      </a:cubicBezTo>
                      <a:cubicBezTo>
                        <a:pt x="21139" y="6585"/>
                        <a:pt x="11171" y="11746"/>
                        <a:pt x="1626" y="17332"/>
                      </a:cubicBezTo>
                      <a:cubicBezTo>
                        <a:pt x="1485" y="17402"/>
                        <a:pt x="1272" y="17473"/>
                        <a:pt x="1061" y="1747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p26"/>
                <p:cNvSpPr/>
                <p:nvPr/>
              </p:nvSpPr>
              <p:spPr>
                <a:xfrm>
                  <a:off x="7363800" y="6217368"/>
                  <a:ext cx="18348" cy="54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" h="54803" extrusionOk="0">
                      <a:moveTo>
                        <a:pt x="17332" y="54803"/>
                      </a:moveTo>
                      <a:cubicBezTo>
                        <a:pt x="16837" y="54803"/>
                        <a:pt x="16342" y="54450"/>
                        <a:pt x="16271" y="53955"/>
                      </a:cubicBezTo>
                      <a:cubicBezTo>
                        <a:pt x="12595" y="35997"/>
                        <a:pt x="7151" y="18392"/>
                        <a:pt x="81" y="1494"/>
                      </a:cubicBezTo>
                      <a:cubicBezTo>
                        <a:pt x="-132" y="929"/>
                        <a:pt x="81" y="293"/>
                        <a:pt x="646" y="81"/>
                      </a:cubicBezTo>
                      <a:cubicBezTo>
                        <a:pt x="1212" y="-132"/>
                        <a:pt x="1848" y="81"/>
                        <a:pt x="2060" y="646"/>
                      </a:cubicBezTo>
                      <a:cubicBezTo>
                        <a:pt x="9201" y="17614"/>
                        <a:pt x="14645" y="35431"/>
                        <a:pt x="18321" y="53460"/>
                      </a:cubicBezTo>
                      <a:cubicBezTo>
                        <a:pt x="18463" y="54026"/>
                        <a:pt x="18039" y="54591"/>
                        <a:pt x="17473" y="54733"/>
                      </a:cubicBezTo>
                      <a:cubicBezTo>
                        <a:pt x="17403" y="54733"/>
                        <a:pt x="17332" y="54733"/>
                        <a:pt x="17261" y="547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4" name="Google Shape;2424;p26"/>
                <p:cNvSpPr/>
                <p:nvPr/>
              </p:nvSpPr>
              <p:spPr>
                <a:xfrm>
                  <a:off x="7338002" y="6182601"/>
                  <a:ext cx="48000" cy="23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0" h="23323" extrusionOk="0">
                      <a:moveTo>
                        <a:pt x="1063" y="23323"/>
                      </a:moveTo>
                      <a:cubicBezTo>
                        <a:pt x="710" y="23323"/>
                        <a:pt x="356" y="23111"/>
                        <a:pt x="144" y="22757"/>
                      </a:cubicBezTo>
                      <a:cubicBezTo>
                        <a:pt x="-139" y="22262"/>
                        <a:pt x="3" y="21556"/>
                        <a:pt x="498" y="21272"/>
                      </a:cubicBezTo>
                      <a:cubicBezTo>
                        <a:pt x="15062" y="12647"/>
                        <a:pt x="30545" y="5506"/>
                        <a:pt x="46524" y="62"/>
                      </a:cubicBezTo>
                      <a:cubicBezTo>
                        <a:pt x="47090" y="-150"/>
                        <a:pt x="47726" y="204"/>
                        <a:pt x="47938" y="769"/>
                      </a:cubicBezTo>
                      <a:cubicBezTo>
                        <a:pt x="48150" y="1335"/>
                        <a:pt x="47797" y="1971"/>
                        <a:pt x="47231" y="2183"/>
                      </a:cubicBezTo>
                      <a:cubicBezTo>
                        <a:pt x="31394" y="7556"/>
                        <a:pt x="16052" y="14627"/>
                        <a:pt x="1629" y="23181"/>
                      </a:cubicBezTo>
                      <a:cubicBezTo>
                        <a:pt x="1487" y="23252"/>
                        <a:pt x="1275" y="23323"/>
                        <a:pt x="1063" y="2332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5" name="Google Shape;2425;p26"/>
                <p:cNvSpPr/>
                <p:nvPr/>
              </p:nvSpPr>
              <p:spPr>
                <a:xfrm>
                  <a:off x="7402272" y="6157494"/>
                  <a:ext cx="19026" cy="5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6" h="51823" extrusionOk="0">
                      <a:moveTo>
                        <a:pt x="17887" y="51824"/>
                      </a:moveTo>
                      <a:cubicBezTo>
                        <a:pt x="17322" y="51824"/>
                        <a:pt x="16898" y="51400"/>
                        <a:pt x="16827" y="50905"/>
                      </a:cubicBezTo>
                      <a:cubicBezTo>
                        <a:pt x="14494" y="33724"/>
                        <a:pt x="8767" y="16615"/>
                        <a:pt x="142" y="1626"/>
                      </a:cubicBezTo>
                      <a:cubicBezTo>
                        <a:pt x="-142" y="1131"/>
                        <a:pt x="0" y="424"/>
                        <a:pt x="566" y="141"/>
                      </a:cubicBezTo>
                      <a:cubicBezTo>
                        <a:pt x="1060" y="-141"/>
                        <a:pt x="1768" y="0"/>
                        <a:pt x="2050" y="566"/>
                      </a:cubicBezTo>
                      <a:cubicBezTo>
                        <a:pt x="10817" y="15837"/>
                        <a:pt x="16685" y="33159"/>
                        <a:pt x="19019" y="50622"/>
                      </a:cubicBezTo>
                      <a:cubicBezTo>
                        <a:pt x="19089" y="51187"/>
                        <a:pt x="18665" y="51753"/>
                        <a:pt x="18099" y="51824"/>
                      </a:cubicBezTo>
                      <a:cubicBezTo>
                        <a:pt x="18099" y="51824"/>
                        <a:pt x="18029" y="51824"/>
                        <a:pt x="17958" y="518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26" name="Google Shape;2426;p26"/>
            <p:cNvGrpSpPr/>
            <p:nvPr/>
          </p:nvGrpSpPr>
          <p:grpSpPr>
            <a:xfrm rot="-3838514" flipH="1">
              <a:off x="4255189" y="4699806"/>
              <a:ext cx="206383" cy="373917"/>
              <a:chOff x="7302182" y="6133029"/>
              <a:chExt cx="143620" cy="251203"/>
            </a:xfrm>
          </p:grpSpPr>
          <p:sp>
            <p:nvSpPr>
              <p:cNvPr id="2427" name="Google Shape;2427;p26"/>
              <p:cNvSpPr/>
              <p:nvPr/>
            </p:nvSpPr>
            <p:spPr>
              <a:xfrm>
                <a:off x="7302182" y="6134092"/>
                <a:ext cx="143620" cy="250140"/>
              </a:xfrm>
              <a:custGeom>
                <a:avLst/>
                <a:gdLst/>
                <a:ahLst/>
                <a:cxnLst/>
                <a:rect l="l" t="t" r="r" b="b"/>
                <a:pathLst>
                  <a:path w="143620" h="250140" extrusionOk="0">
                    <a:moveTo>
                      <a:pt x="121371" y="0"/>
                    </a:moveTo>
                    <a:cubicBezTo>
                      <a:pt x="70184" y="7918"/>
                      <a:pt x="29106" y="51117"/>
                      <a:pt x="12067" y="99476"/>
                    </a:cubicBezTo>
                    <a:cubicBezTo>
                      <a:pt x="-4971" y="147836"/>
                      <a:pt x="-1578" y="200367"/>
                      <a:pt x="7613" y="250140"/>
                    </a:cubicBezTo>
                    <a:cubicBezTo>
                      <a:pt x="21400" y="222213"/>
                      <a:pt x="53710" y="209911"/>
                      <a:pt x="79516" y="191883"/>
                    </a:cubicBezTo>
                    <a:cubicBezTo>
                      <a:pt x="109918" y="170743"/>
                      <a:pt x="132118" y="138362"/>
                      <a:pt x="140531" y="102941"/>
                    </a:cubicBezTo>
                    <a:cubicBezTo>
                      <a:pt x="149015" y="67519"/>
                      <a:pt x="139188" y="31250"/>
                      <a:pt x="1213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28" name="Google Shape;2428;p26"/>
              <p:cNvGrpSpPr/>
              <p:nvPr/>
            </p:nvGrpSpPr>
            <p:grpSpPr>
              <a:xfrm>
                <a:off x="7318554" y="6133029"/>
                <a:ext cx="105920" cy="214862"/>
                <a:chOff x="7318554" y="6133029"/>
                <a:chExt cx="105920" cy="214862"/>
              </a:xfrm>
            </p:grpSpPr>
            <p:sp>
              <p:nvSpPr>
                <p:cNvPr id="2429" name="Google Shape;2429;p26"/>
                <p:cNvSpPr/>
                <p:nvPr/>
              </p:nvSpPr>
              <p:spPr>
                <a:xfrm>
                  <a:off x="7318554" y="6133029"/>
                  <a:ext cx="105920" cy="21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20" h="214862" extrusionOk="0">
                      <a:moveTo>
                        <a:pt x="1139" y="214792"/>
                      </a:moveTo>
                      <a:cubicBezTo>
                        <a:pt x="1139" y="214792"/>
                        <a:pt x="998" y="214792"/>
                        <a:pt x="927" y="214792"/>
                      </a:cubicBezTo>
                      <a:cubicBezTo>
                        <a:pt x="361" y="214721"/>
                        <a:pt x="-63" y="214156"/>
                        <a:pt x="8" y="213519"/>
                      </a:cubicBezTo>
                      <a:cubicBezTo>
                        <a:pt x="13512" y="136031"/>
                        <a:pt x="50418" y="60310"/>
                        <a:pt x="104009" y="356"/>
                      </a:cubicBezTo>
                      <a:cubicBezTo>
                        <a:pt x="104433" y="-68"/>
                        <a:pt x="105070" y="-139"/>
                        <a:pt x="105564" y="285"/>
                      </a:cubicBezTo>
                      <a:cubicBezTo>
                        <a:pt x="105989" y="709"/>
                        <a:pt x="106059" y="1346"/>
                        <a:pt x="105635" y="1840"/>
                      </a:cubicBezTo>
                      <a:cubicBezTo>
                        <a:pt x="52327" y="61512"/>
                        <a:pt x="15562" y="136809"/>
                        <a:pt x="2199" y="213943"/>
                      </a:cubicBezTo>
                      <a:cubicBezTo>
                        <a:pt x="2129" y="214438"/>
                        <a:pt x="1634" y="214862"/>
                        <a:pt x="1139" y="21486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0" name="Google Shape;2430;p26"/>
                <p:cNvSpPr/>
                <p:nvPr/>
              </p:nvSpPr>
              <p:spPr>
                <a:xfrm>
                  <a:off x="7336723" y="6277465"/>
                  <a:ext cx="14604" cy="4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4" h="41651" extrusionOk="0">
                      <a:moveTo>
                        <a:pt x="13442" y="41652"/>
                      </a:moveTo>
                      <a:cubicBezTo>
                        <a:pt x="12947" y="41652"/>
                        <a:pt x="12523" y="41298"/>
                        <a:pt x="12382" y="40803"/>
                      </a:cubicBezTo>
                      <a:cubicBezTo>
                        <a:pt x="9130" y="27512"/>
                        <a:pt x="5029" y="14290"/>
                        <a:pt x="80" y="1493"/>
                      </a:cubicBezTo>
                      <a:cubicBezTo>
                        <a:pt x="-133" y="928"/>
                        <a:pt x="80" y="292"/>
                        <a:pt x="716" y="80"/>
                      </a:cubicBezTo>
                      <a:cubicBezTo>
                        <a:pt x="1281" y="-133"/>
                        <a:pt x="1918" y="80"/>
                        <a:pt x="2130" y="716"/>
                      </a:cubicBezTo>
                      <a:cubicBezTo>
                        <a:pt x="7150" y="13583"/>
                        <a:pt x="11321" y="26875"/>
                        <a:pt x="14573" y="40238"/>
                      </a:cubicBezTo>
                      <a:cubicBezTo>
                        <a:pt x="14715" y="40803"/>
                        <a:pt x="14361" y="41440"/>
                        <a:pt x="13796" y="41581"/>
                      </a:cubicBezTo>
                      <a:cubicBezTo>
                        <a:pt x="13725" y="41581"/>
                        <a:pt x="13654" y="41581"/>
                        <a:pt x="13513" y="415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1" name="Google Shape;2431;p26"/>
                <p:cNvSpPr/>
                <p:nvPr/>
              </p:nvSpPr>
              <p:spPr>
                <a:xfrm>
                  <a:off x="7318562" y="6245789"/>
                  <a:ext cx="31855" cy="1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5" h="17473" extrusionOk="0">
                      <a:moveTo>
                        <a:pt x="1061" y="17473"/>
                      </a:moveTo>
                      <a:cubicBezTo>
                        <a:pt x="707" y="17473"/>
                        <a:pt x="353" y="17261"/>
                        <a:pt x="141" y="16907"/>
                      </a:cubicBezTo>
                      <a:cubicBezTo>
                        <a:pt x="-141" y="16413"/>
                        <a:pt x="0" y="15706"/>
                        <a:pt x="566" y="15423"/>
                      </a:cubicBezTo>
                      <a:cubicBezTo>
                        <a:pt x="10181" y="9837"/>
                        <a:pt x="20221" y="4676"/>
                        <a:pt x="30331" y="81"/>
                      </a:cubicBezTo>
                      <a:cubicBezTo>
                        <a:pt x="30896" y="-131"/>
                        <a:pt x="31533" y="81"/>
                        <a:pt x="31745" y="646"/>
                      </a:cubicBezTo>
                      <a:cubicBezTo>
                        <a:pt x="32028" y="1212"/>
                        <a:pt x="31745" y="1848"/>
                        <a:pt x="31179" y="2060"/>
                      </a:cubicBezTo>
                      <a:cubicBezTo>
                        <a:pt x="21139" y="6585"/>
                        <a:pt x="11171" y="11746"/>
                        <a:pt x="1626" y="17332"/>
                      </a:cubicBezTo>
                      <a:cubicBezTo>
                        <a:pt x="1485" y="17402"/>
                        <a:pt x="1272" y="17473"/>
                        <a:pt x="1061" y="1747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2" name="Google Shape;2432;p26"/>
                <p:cNvSpPr/>
                <p:nvPr/>
              </p:nvSpPr>
              <p:spPr>
                <a:xfrm>
                  <a:off x="7363800" y="6217368"/>
                  <a:ext cx="18348" cy="54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" h="54803" extrusionOk="0">
                      <a:moveTo>
                        <a:pt x="17332" y="54803"/>
                      </a:moveTo>
                      <a:cubicBezTo>
                        <a:pt x="16837" y="54803"/>
                        <a:pt x="16342" y="54450"/>
                        <a:pt x="16271" y="53955"/>
                      </a:cubicBezTo>
                      <a:cubicBezTo>
                        <a:pt x="12595" y="35997"/>
                        <a:pt x="7151" y="18392"/>
                        <a:pt x="81" y="1494"/>
                      </a:cubicBezTo>
                      <a:cubicBezTo>
                        <a:pt x="-132" y="929"/>
                        <a:pt x="81" y="293"/>
                        <a:pt x="646" y="81"/>
                      </a:cubicBezTo>
                      <a:cubicBezTo>
                        <a:pt x="1212" y="-132"/>
                        <a:pt x="1848" y="81"/>
                        <a:pt x="2060" y="646"/>
                      </a:cubicBezTo>
                      <a:cubicBezTo>
                        <a:pt x="9201" y="17614"/>
                        <a:pt x="14645" y="35431"/>
                        <a:pt x="18321" y="53460"/>
                      </a:cubicBezTo>
                      <a:cubicBezTo>
                        <a:pt x="18463" y="54026"/>
                        <a:pt x="18039" y="54591"/>
                        <a:pt x="17473" y="54733"/>
                      </a:cubicBezTo>
                      <a:cubicBezTo>
                        <a:pt x="17403" y="54733"/>
                        <a:pt x="17332" y="54733"/>
                        <a:pt x="17261" y="547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3" name="Google Shape;2433;p26"/>
                <p:cNvSpPr/>
                <p:nvPr/>
              </p:nvSpPr>
              <p:spPr>
                <a:xfrm>
                  <a:off x="7338002" y="6182601"/>
                  <a:ext cx="48000" cy="23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0" h="23323" extrusionOk="0">
                      <a:moveTo>
                        <a:pt x="1063" y="23323"/>
                      </a:moveTo>
                      <a:cubicBezTo>
                        <a:pt x="710" y="23323"/>
                        <a:pt x="356" y="23111"/>
                        <a:pt x="144" y="22757"/>
                      </a:cubicBezTo>
                      <a:cubicBezTo>
                        <a:pt x="-139" y="22262"/>
                        <a:pt x="3" y="21556"/>
                        <a:pt x="498" y="21272"/>
                      </a:cubicBezTo>
                      <a:cubicBezTo>
                        <a:pt x="15062" y="12647"/>
                        <a:pt x="30545" y="5506"/>
                        <a:pt x="46524" y="62"/>
                      </a:cubicBezTo>
                      <a:cubicBezTo>
                        <a:pt x="47090" y="-150"/>
                        <a:pt x="47726" y="204"/>
                        <a:pt x="47938" y="769"/>
                      </a:cubicBezTo>
                      <a:cubicBezTo>
                        <a:pt x="48150" y="1335"/>
                        <a:pt x="47797" y="1971"/>
                        <a:pt x="47231" y="2183"/>
                      </a:cubicBezTo>
                      <a:cubicBezTo>
                        <a:pt x="31394" y="7556"/>
                        <a:pt x="16052" y="14627"/>
                        <a:pt x="1629" y="23181"/>
                      </a:cubicBezTo>
                      <a:cubicBezTo>
                        <a:pt x="1487" y="23252"/>
                        <a:pt x="1275" y="23323"/>
                        <a:pt x="1063" y="2332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4" name="Google Shape;2434;p26"/>
                <p:cNvSpPr/>
                <p:nvPr/>
              </p:nvSpPr>
              <p:spPr>
                <a:xfrm>
                  <a:off x="7402272" y="6157494"/>
                  <a:ext cx="19026" cy="5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6" h="51823" extrusionOk="0">
                      <a:moveTo>
                        <a:pt x="17887" y="51824"/>
                      </a:moveTo>
                      <a:cubicBezTo>
                        <a:pt x="17322" y="51824"/>
                        <a:pt x="16898" y="51400"/>
                        <a:pt x="16827" y="50905"/>
                      </a:cubicBezTo>
                      <a:cubicBezTo>
                        <a:pt x="14494" y="33724"/>
                        <a:pt x="8767" y="16615"/>
                        <a:pt x="142" y="1626"/>
                      </a:cubicBezTo>
                      <a:cubicBezTo>
                        <a:pt x="-142" y="1131"/>
                        <a:pt x="0" y="424"/>
                        <a:pt x="566" y="141"/>
                      </a:cubicBezTo>
                      <a:cubicBezTo>
                        <a:pt x="1060" y="-141"/>
                        <a:pt x="1768" y="0"/>
                        <a:pt x="2050" y="566"/>
                      </a:cubicBezTo>
                      <a:cubicBezTo>
                        <a:pt x="10817" y="15837"/>
                        <a:pt x="16685" y="33159"/>
                        <a:pt x="19019" y="50622"/>
                      </a:cubicBezTo>
                      <a:cubicBezTo>
                        <a:pt x="19089" y="51187"/>
                        <a:pt x="18665" y="51753"/>
                        <a:pt x="18099" y="51824"/>
                      </a:cubicBezTo>
                      <a:cubicBezTo>
                        <a:pt x="18099" y="51824"/>
                        <a:pt x="18029" y="51824"/>
                        <a:pt x="17958" y="518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35" name="Google Shape;2435;p26"/>
            <p:cNvGrpSpPr/>
            <p:nvPr/>
          </p:nvGrpSpPr>
          <p:grpSpPr>
            <a:xfrm rot="-4042182" flipH="1">
              <a:off x="1934138" y="4687028"/>
              <a:ext cx="206108" cy="373431"/>
              <a:chOff x="7302182" y="6133029"/>
              <a:chExt cx="143620" cy="251203"/>
            </a:xfrm>
          </p:grpSpPr>
          <p:sp>
            <p:nvSpPr>
              <p:cNvPr id="2436" name="Google Shape;2436;p26"/>
              <p:cNvSpPr/>
              <p:nvPr/>
            </p:nvSpPr>
            <p:spPr>
              <a:xfrm>
                <a:off x="7302182" y="6134092"/>
                <a:ext cx="143620" cy="250140"/>
              </a:xfrm>
              <a:custGeom>
                <a:avLst/>
                <a:gdLst/>
                <a:ahLst/>
                <a:cxnLst/>
                <a:rect l="l" t="t" r="r" b="b"/>
                <a:pathLst>
                  <a:path w="143620" h="250140" extrusionOk="0">
                    <a:moveTo>
                      <a:pt x="121371" y="0"/>
                    </a:moveTo>
                    <a:cubicBezTo>
                      <a:pt x="70184" y="7918"/>
                      <a:pt x="29106" y="51117"/>
                      <a:pt x="12067" y="99476"/>
                    </a:cubicBezTo>
                    <a:cubicBezTo>
                      <a:pt x="-4971" y="147836"/>
                      <a:pt x="-1578" y="200367"/>
                      <a:pt x="7613" y="250140"/>
                    </a:cubicBezTo>
                    <a:cubicBezTo>
                      <a:pt x="21400" y="222213"/>
                      <a:pt x="53710" y="209911"/>
                      <a:pt x="79516" y="191883"/>
                    </a:cubicBezTo>
                    <a:cubicBezTo>
                      <a:pt x="109918" y="170743"/>
                      <a:pt x="132118" y="138362"/>
                      <a:pt x="140531" y="102941"/>
                    </a:cubicBezTo>
                    <a:cubicBezTo>
                      <a:pt x="149015" y="67519"/>
                      <a:pt x="139188" y="31250"/>
                      <a:pt x="1213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37" name="Google Shape;2437;p26"/>
              <p:cNvGrpSpPr/>
              <p:nvPr/>
            </p:nvGrpSpPr>
            <p:grpSpPr>
              <a:xfrm>
                <a:off x="7318554" y="6133029"/>
                <a:ext cx="105920" cy="214862"/>
                <a:chOff x="7318554" y="6133029"/>
                <a:chExt cx="105920" cy="214862"/>
              </a:xfrm>
            </p:grpSpPr>
            <p:sp>
              <p:nvSpPr>
                <p:cNvPr id="2438" name="Google Shape;2438;p26"/>
                <p:cNvSpPr/>
                <p:nvPr/>
              </p:nvSpPr>
              <p:spPr>
                <a:xfrm>
                  <a:off x="7318554" y="6133029"/>
                  <a:ext cx="105920" cy="21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20" h="214862" extrusionOk="0">
                      <a:moveTo>
                        <a:pt x="1139" y="214792"/>
                      </a:moveTo>
                      <a:cubicBezTo>
                        <a:pt x="1139" y="214792"/>
                        <a:pt x="998" y="214792"/>
                        <a:pt x="927" y="214792"/>
                      </a:cubicBezTo>
                      <a:cubicBezTo>
                        <a:pt x="361" y="214721"/>
                        <a:pt x="-63" y="214156"/>
                        <a:pt x="8" y="213519"/>
                      </a:cubicBezTo>
                      <a:cubicBezTo>
                        <a:pt x="13512" y="136031"/>
                        <a:pt x="50418" y="60310"/>
                        <a:pt x="104009" y="356"/>
                      </a:cubicBezTo>
                      <a:cubicBezTo>
                        <a:pt x="104433" y="-68"/>
                        <a:pt x="105070" y="-139"/>
                        <a:pt x="105564" y="285"/>
                      </a:cubicBezTo>
                      <a:cubicBezTo>
                        <a:pt x="105989" y="709"/>
                        <a:pt x="106059" y="1346"/>
                        <a:pt x="105635" y="1840"/>
                      </a:cubicBezTo>
                      <a:cubicBezTo>
                        <a:pt x="52327" y="61512"/>
                        <a:pt x="15562" y="136809"/>
                        <a:pt x="2199" y="213943"/>
                      </a:cubicBezTo>
                      <a:cubicBezTo>
                        <a:pt x="2129" y="214438"/>
                        <a:pt x="1634" y="214862"/>
                        <a:pt x="1139" y="21486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9" name="Google Shape;2439;p26"/>
                <p:cNvSpPr/>
                <p:nvPr/>
              </p:nvSpPr>
              <p:spPr>
                <a:xfrm>
                  <a:off x="7336723" y="6277465"/>
                  <a:ext cx="14604" cy="4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4" h="41651" extrusionOk="0">
                      <a:moveTo>
                        <a:pt x="13442" y="41652"/>
                      </a:moveTo>
                      <a:cubicBezTo>
                        <a:pt x="12947" y="41652"/>
                        <a:pt x="12523" y="41298"/>
                        <a:pt x="12382" y="40803"/>
                      </a:cubicBezTo>
                      <a:cubicBezTo>
                        <a:pt x="9130" y="27512"/>
                        <a:pt x="5029" y="14290"/>
                        <a:pt x="80" y="1493"/>
                      </a:cubicBezTo>
                      <a:cubicBezTo>
                        <a:pt x="-133" y="928"/>
                        <a:pt x="80" y="292"/>
                        <a:pt x="716" y="80"/>
                      </a:cubicBezTo>
                      <a:cubicBezTo>
                        <a:pt x="1281" y="-133"/>
                        <a:pt x="1918" y="80"/>
                        <a:pt x="2130" y="716"/>
                      </a:cubicBezTo>
                      <a:cubicBezTo>
                        <a:pt x="7150" y="13583"/>
                        <a:pt x="11321" y="26875"/>
                        <a:pt x="14573" y="40238"/>
                      </a:cubicBezTo>
                      <a:cubicBezTo>
                        <a:pt x="14715" y="40803"/>
                        <a:pt x="14361" y="41440"/>
                        <a:pt x="13796" y="41581"/>
                      </a:cubicBezTo>
                      <a:cubicBezTo>
                        <a:pt x="13725" y="41581"/>
                        <a:pt x="13654" y="41581"/>
                        <a:pt x="13513" y="415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0" name="Google Shape;2440;p26"/>
                <p:cNvSpPr/>
                <p:nvPr/>
              </p:nvSpPr>
              <p:spPr>
                <a:xfrm>
                  <a:off x="7318562" y="6245789"/>
                  <a:ext cx="31855" cy="1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5" h="17473" extrusionOk="0">
                      <a:moveTo>
                        <a:pt x="1061" y="17473"/>
                      </a:moveTo>
                      <a:cubicBezTo>
                        <a:pt x="707" y="17473"/>
                        <a:pt x="353" y="17261"/>
                        <a:pt x="141" y="16907"/>
                      </a:cubicBezTo>
                      <a:cubicBezTo>
                        <a:pt x="-141" y="16413"/>
                        <a:pt x="0" y="15706"/>
                        <a:pt x="566" y="15423"/>
                      </a:cubicBezTo>
                      <a:cubicBezTo>
                        <a:pt x="10181" y="9837"/>
                        <a:pt x="20221" y="4676"/>
                        <a:pt x="30331" y="81"/>
                      </a:cubicBezTo>
                      <a:cubicBezTo>
                        <a:pt x="30896" y="-131"/>
                        <a:pt x="31533" y="81"/>
                        <a:pt x="31745" y="646"/>
                      </a:cubicBezTo>
                      <a:cubicBezTo>
                        <a:pt x="32028" y="1212"/>
                        <a:pt x="31745" y="1848"/>
                        <a:pt x="31179" y="2060"/>
                      </a:cubicBezTo>
                      <a:cubicBezTo>
                        <a:pt x="21139" y="6585"/>
                        <a:pt x="11171" y="11746"/>
                        <a:pt x="1626" y="17332"/>
                      </a:cubicBezTo>
                      <a:cubicBezTo>
                        <a:pt x="1485" y="17402"/>
                        <a:pt x="1272" y="17473"/>
                        <a:pt x="1061" y="1747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1" name="Google Shape;2441;p26"/>
                <p:cNvSpPr/>
                <p:nvPr/>
              </p:nvSpPr>
              <p:spPr>
                <a:xfrm>
                  <a:off x="7363800" y="6217368"/>
                  <a:ext cx="18348" cy="54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" h="54803" extrusionOk="0">
                      <a:moveTo>
                        <a:pt x="17332" y="54803"/>
                      </a:moveTo>
                      <a:cubicBezTo>
                        <a:pt x="16837" y="54803"/>
                        <a:pt x="16342" y="54450"/>
                        <a:pt x="16271" y="53955"/>
                      </a:cubicBezTo>
                      <a:cubicBezTo>
                        <a:pt x="12595" y="35997"/>
                        <a:pt x="7151" y="18392"/>
                        <a:pt x="81" y="1494"/>
                      </a:cubicBezTo>
                      <a:cubicBezTo>
                        <a:pt x="-132" y="929"/>
                        <a:pt x="81" y="293"/>
                        <a:pt x="646" y="81"/>
                      </a:cubicBezTo>
                      <a:cubicBezTo>
                        <a:pt x="1212" y="-132"/>
                        <a:pt x="1848" y="81"/>
                        <a:pt x="2060" y="646"/>
                      </a:cubicBezTo>
                      <a:cubicBezTo>
                        <a:pt x="9201" y="17614"/>
                        <a:pt x="14645" y="35431"/>
                        <a:pt x="18321" y="53460"/>
                      </a:cubicBezTo>
                      <a:cubicBezTo>
                        <a:pt x="18463" y="54026"/>
                        <a:pt x="18039" y="54591"/>
                        <a:pt x="17473" y="54733"/>
                      </a:cubicBezTo>
                      <a:cubicBezTo>
                        <a:pt x="17403" y="54733"/>
                        <a:pt x="17332" y="54733"/>
                        <a:pt x="17261" y="547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2" name="Google Shape;2442;p26"/>
                <p:cNvSpPr/>
                <p:nvPr/>
              </p:nvSpPr>
              <p:spPr>
                <a:xfrm>
                  <a:off x="7338002" y="6182601"/>
                  <a:ext cx="48000" cy="23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0" h="23323" extrusionOk="0">
                      <a:moveTo>
                        <a:pt x="1063" y="23323"/>
                      </a:moveTo>
                      <a:cubicBezTo>
                        <a:pt x="710" y="23323"/>
                        <a:pt x="356" y="23111"/>
                        <a:pt x="144" y="22757"/>
                      </a:cubicBezTo>
                      <a:cubicBezTo>
                        <a:pt x="-139" y="22262"/>
                        <a:pt x="3" y="21556"/>
                        <a:pt x="498" y="21272"/>
                      </a:cubicBezTo>
                      <a:cubicBezTo>
                        <a:pt x="15062" y="12647"/>
                        <a:pt x="30545" y="5506"/>
                        <a:pt x="46524" y="62"/>
                      </a:cubicBezTo>
                      <a:cubicBezTo>
                        <a:pt x="47090" y="-150"/>
                        <a:pt x="47726" y="204"/>
                        <a:pt x="47938" y="769"/>
                      </a:cubicBezTo>
                      <a:cubicBezTo>
                        <a:pt x="48150" y="1335"/>
                        <a:pt x="47797" y="1971"/>
                        <a:pt x="47231" y="2183"/>
                      </a:cubicBezTo>
                      <a:cubicBezTo>
                        <a:pt x="31394" y="7556"/>
                        <a:pt x="16052" y="14627"/>
                        <a:pt x="1629" y="23181"/>
                      </a:cubicBezTo>
                      <a:cubicBezTo>
                        <a:pt x="1487" y="23252"/>
                        <a:pt x="1275" y="23323"/>
                        <a:pt x="1063" y="2332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3" name="Google Shape;2443;p26"/>
                <p:cNvSpPr/>
                <p:nvPr/>
              </p:nvSpPr>
              <p:spPr>
                <a:xfrm>
                  <a:off x="7402272" y="6157494"/>
                  <a:ext cx="19026" cy="5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6" h="51823" extrusionOk="0">
                      <a:moveTo>
                        <a:pt x="17887" y="51824"/>
                      </a:moveTo>
                      <a:cubicBezTo>
                        <a:pt x="17322" y="51824"/>
                        <a:pt x="16898" y="51400"/>
                        <a:pt x="16827" y="50905"/>
                      </a:cubicBezTo>
                      <a:cubicBezTo>
                        <a:pt x="14494" y="33724"/>
                        <a:pt x="8767" y="16615"/>
                        <a:pt x="142" y="1626"/>
                      </a:cubicBezTo>
                      <a:cubicBezTo>
                        <a:pt x="-142" y="1131"/>
                        <a:pt x="0" y="424"/>
                        <a:pt x="566" y="141"/>
                      </a:cubicBezTo>
                      <a:cubicBezTo>
                        <a:pt x="1060" y="-141"/>
                        <a:pt x="1768" y="0"/>
                        <a:pt x="2050" y="566"/>
                      </a:cubicBezTo>
                      <a:cubicBezTo>
                        <a:pt x="10817" y="15837"/>
                        <a:pt x="16685" y="33159"/>
                        <a:pt x="19019" y="50622"/>
                      </a:cubicBezTo>
                      <a:cubicBezTo>
                        <a:pt x="19089" y="51187"/>
                        <a:pt x="18665" y="51753"/>
                        <a:pt x="18099" y="51824"/>
                      </a:cubicBezTo>
                      <a:cubicBezTo>
                        <a:pt x="18099" y="51824"/>
                        <a:pt x="18029" y="51824"/>
                        <a:pt x="17958" y="518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6219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Google Shape;2681;p3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682" name="Google Shape;2682;p30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24BD44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683" name="Google Shape;2683;p30"/>
          <p:cNvGrpSpPr/>
          <p:nvPr/>
        </p:nvGrpSpPr>
        <p:grpSpPr>
          <a:xfrm>
            <a:off x="295990" y="826623"/>
            <a:ext cx="11739252" cy="1610507"/>
            <a:chOff x="221992" y="619967"/>
            <a:chExt cx="8804439" cy="1207880"/>
          </a:xfrm>
        </p:grpSpPr>
        <p:grpSp>
          <p:nvGrpSpPr>
            <p:cNvPr id="2684" name="Google Shape;2684;p30"/>
            <p:cNvGrpSpPr/>
            <p:nvPr/>
          </p:nvGrpSpPr>
          <p:grpSpPr>
            <a:xfrm>
              <a:off x="221992" y="619967"/>
              <a:ext cx="360134" cy="427960"/>
              <a:chOff x="3466226" y="1461818"/>
              <a:chExt cx="281157" cy="334109"/>
            </a:xfrm>
          </p:grpSpPr>
          <p:sp>
            <p:nvSpPr>
              <p:cNvPr id="2685" name="Google Shape;2685;p30"/>
              <p:cNvSpPr/>
              <p:nvPr/>
            </p:nvSpPr>
            <p:spPr>
              <a:xfrm>
                <a:off x="3549424" y="1461818"/>
                <a:ext cx="197960" cy="280221"/>
              </a:xfrm>
              <a:custGeom>
                <a:avLst/>
                <a:gdLst/>
                <a:ahLst/>
                <a:cxnLst/>
                <a:rect l="l" t="t" r="r" b="b"/>
                <a:pathLst>
                  <a:path w="83002" h="117493" extrusionOk="0">
                    <a:moveTo>
                      <a:pt x="77630" y="45803"/>
                    </a:moveTo>
                    <a:cubicBezTo>
                      <a:pt x="75579" y="51106"/>
                      <a:pt x="71903" y="55630"/>
                      <a:pt x="68156" y="59943"/>
                    </a:cubicBezTo>
                    <a:cubicBezTo>
                      <a:pt x="65611" y="62771"/>
                      <a:pt x="59813" y="68922"/>
                      <a:pt x="52601" y="75780"/>
                    </a:cubicBezTo>
                    <a:cubicBezTo>
                      <a:pt x="51824" y="76487"/>
                      <a:pt x="51046" y="77265"/>
                      <a:pt x="50268" y="77972"/>
                    </a:cubicBezTo>
                    <a:cubicBezTo>
                      <a:pt x="49986" y="78255"/>
                      <a:pt x="49773" y="78467"/>
                      <a:pt x="49491" y="78679"/>
                    </a:cubicBezTo>
                    <a:cubicBezTo>
                      <a:pt x="53379" y="77336"/>
                      <a:pt x="57339" y="76204"/>
                      <a:pt x="61298" y="75215"/>
                    </a:cubicBezTo>
                    <a:cubicBezTo>
                      <a:pt x="64762" y="74366"/>
                      <a:pt x="68368" y="73588"/>
                      <a:pt x="71832" y="74295"/>
                    </a:cubicBezTo>
                    <a:cubicBezTo>
                      <a:pt x="75367" y="75003"/>
                      <a:pt x="78761" y="77406"/>
                      <a:pt x="79468" y="80941"/>
                    </a:cubicBezTo>
                    <a:cubicBezTo>
                      <a:pt x="79609" y="81719"/>
                      <a:pt x="79680" y="82426"/>
                      <a:pt x="79680" y="83204"/>
                    </a:cubicBezTo>
                    <a:cubicBezTo>
                      <a:pt x="79680" y="83416"/>
                      <a:pt x="79680" y="83699"/>
                      <a:pt x="79680" y="83911"/>
                    </a:cubicBezTo>
                    <a:cubicBezTo>
                      <a:pt x="79609" y="85325"/>
                      <a:pt x="79397" y="86668"/>
                      <a:pt x="79539" y="88082"/>
                    </a:cubicBezTo>
                    <a:cubicBezTo>
                      <a:pt x="79892" y="92254"/>
                      <a:pt x="83003" y="95789"/>
                      <a:pt x="83003" y="99960"/>
                    </a:cubicBezTo>
                    <a:cubicBezTo>
                      <a:pt x="83003" y="100667"/>
                      <a:pt x="82932" y="101374"/>
                      <a:pt x="82720" y="102010"/>
                    </a:cubicBezTo>
                    <a:cubicBezTo>
                      <a:pt x="82720" y="102293"/>
                      <a:pt x="82579" y="102576"/>
                      <a:pt x="82437" y="102859"/>
                    </a:cubicBezTo>
                    <a:cubicBezTo>
                      <a:pt x="80953" y="107030"/>
                      <a:pt x="76498" y="109929"/>
                      <a:pt x="72256" y="111838"/>
                    </a:cubicBezTo>
                    <a:cubicBezTo>
                      <a:pt x="67661" y="113817"/>
                      <a:pt x="62853" y="115302"/>
                      <a:pt x="57975" y="116221"/>
                    </a:cubicBezTo>
                    <a:cubicBezTo>
                      <a:pt x="57480" y="116221"/>
                      <a:pt x="57056" y="116363"/>
                      <a:pt x="56631" y="116433"/>
                    </a:cubicBezTo>
                    <a:cubicBezTo>
                      <a:pt x="43552" y="118696"/>
                      <a:pt x="29907" y="117352"/>
                      <a:pt x="17675" y="112262"/>
                    </a:cubicBezTo>
                    <a:cubicBezTo>
                      <a:pt x="14069" y="110777"/>
                      <a:pt x="8131" y="108373"/>
                      <a:pt x="7636" y="104131"/>
                    </a:cubicBezTo>
                    <a:cubicBezTo>
                      <a:pt x="5727" y="103990"/>
                      <a:pt x="3959" y="103354"/>
                      <a:pt x="2474" y="102152"/>
                    </a:cubicBezTo>
                    <a:cubicBezTo>
                      <a:pt x="636" y="100526"/>
                      <a:pt x="0" y="97344"/>
                      <a:pt x="0" y="93597"/>
                    </a:cubicBezTo>
                    <a:lnTo>
                      <a:pt x="0" y="93597"/>
                    </a:lnTo>
                    <a:cubicBezTo>
                      <a:pt x="0" y="93173"/>
                      <a:pt x="0" y="92678"/>
                      <a:pt x="0" y="92254"/>
                    </a:cubicBezTo>
                    <a:cubicBezTo>
                      <a:pt x="212" y="85537"/>
                      <a:pt x="2050" y="77406"/>
                      <a:pt x="2121" y="73730"/>
                    </a:cubicBezTo>
                    <a:cubicBezTo>
                      <a:pt x="2545" y="58529"/>
                      <a:pt x="3252" y="43470"/>
                      <a:pt x="4878" y="28340"/>
                    </a:cubicBezTo>
                    <a:cubicBezTo>
                      <a:pt x="5585" y="21411"/>
                      <a:pt x="6646" y="14129"/>
                      <a:pt x="10676" y="8473"/>
                    </a:cubicBezTo>
                    <a:cubicBezTo>
                      <a:pt x="15625" y="1473"/>
                      <a:pt x="25099" y="-1284"/>
                      <a:pt x="33371" y="554"/>
                    </a:cubicBezTo>
                    <a:cubicBezTo>
                      <a:pt x="33654" y="554"/>
                      <a:pt x="33936" y="696"/>
                      <a:pt x="34149" y="766"/>
                    </a:cubicBezTo>
                    <a:cubicBezTo>
                      <a:pt x="37471" y="1615"/>
                      <a:pt x="40582" y="3241"/>
                      <a:pt x="43057" y="5716"/>
                    </a:cubicBezTo>
                    <a:cubicBezTo>
                      <a:pt x="45673" y="8261"/>
                      <a:pt x="47582" y="11513"/>
                      <a:pt x="50268" y="13917"/>
                    </a:cubicBezTo>
                    <a:cubicBezTo>
                      <a:pt x="50551" y="14200"/>
                      <a:pt x="50834" y="14412"/>
                      <a:pt x="51187" y="14624"/>
                    </a:cubicBezTo>
                    <a:cubicBezTo>
                      <a:pt x="51329" y="14765"/>
                      <a:pt x="51541" y="14977"/>
                      <a:pt x="51753" y="15119"/>
                    </a:cubicBezTo>
                    <a:cubicBezTo>
                      <a:pt x="57339" y="19219"/>
                      <a:pt x="64903" y="20633"/>
                      <a:pt x="70701" y="24027"/>
                    </a:cubicBezTo>
                    <a:cubicBezTo>
                      <a:pt x="70913" y="24098"/>
                      <a:pt x="71125" y="24239"/>
                      <a:pt x="71337" y="24381"/>
                    </a:cubicBezTo>
                    <a:cubicBezTo>
                      <a:pt x="72963" y="25441"/>
                      <a:pt x="74448" y="26643"/>
                      <a:pt x="75721" y="28198"/>
                    </a:cubicBezTo>
                    <a:cubicBezTo>
                      <a:pt x="75933" y="28410"/>
                      <a:pt x="76074" y="28623"/>
                      <a:pt x="76216" y="28835"/>
                    </a:cubicBezTo>
                    <a:cubicBezTo>
                      <a:pt x="76357" y="29047"/>
                      <a:pt x="76498" y="29188"/>
                      <a:pt x="76640" y="29400"/>
                    </a:cubicBezTo>
                    <a:cubicBezTo>
                      <a:pt x="79751" y="34137"/>
                      <a:pt x="79680" y="40500"/>
                      <a:pt x="77630" y="458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86" name="Google Shape;2686;p30"/>
              <p:cNvGrpSpPr/>
              <p:nvPr/>
            </p:nvGrpSpPr>
            <p:grpSpPr>
              <a:xfrm>
                <a:off x="3545883" y="1463139"/>
                <a:ext cx="200618" cy="276144"/>
                <a:chOff x="3223982" y="1316523"/>
                <a:chExt cx="84134" cy="115808"/>
              </a:xfrm>
            </p:grpSpPr>
            <p:sp>
              <p:nvSpPr>
                <p:cNvPr id="2687" name="Google Shape;2687;p30"/>
                <p:cNvSpPr/>
                <p:nvPr/>
              </p:nvSpPr>
              <p:spPr>
                <a:xfrm>
                  <a:off x="3223982" y="1316523"/>
                  <a:ext cx="35633" cy="94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33" h="94173" extrusionOk="0">
                      <a:moveTo>
                        <a:pt x="35633" y="141"/>
                      </a:moveTo>
                      <a:cubicBezTo>
                        <a:pt x="29765" y="6010"/>
                        <a:pt x="25240" y="12231"/>
                        <a:pt x="22059" y="18736"/>
                      </a:cubicBezTo>
                      <a:cubicBezTo>
                        <a:pt x="17039" y="29270"/>
                        <a:pt x="15342" y="41148"/>
                        <a:pt x="13645" y="52601"/>
                      </a:cubicBezTo>
                      <a:cubicBezTo>
                        <a:pt x="13433" y="54016"/>
                        <a:pt x="13221" y="55500"/>
                        <a:pt x="13009" y="56914"/>
                      </a:cubicBezTo>
                      <a:cubicBezTo>
                        <a:pt x="13009" y="57197"/>
                        <a:pt x="12938" y="57551"/>
                        <a:pt x="12868" y="57833"/>
                      </a:cubicBezTo>
                      <a:cubicBezTo>
                        <a:pt x="11666" y="66035"/>
                        <a:pt x="10040" y="74872"/>
                        <a:pt x="6646" y="83074"/>
                      </a:cubicBezTo>
                      <a:cubicBezTo>
                        <a:pt x="6646" y="83074"/>
                        <a:pt x="6646" y="83074"/>
                        <a:pt x="6646" y="83074"/>
                      </a:cubicBezTo>
                      <a:cubicBezTo>
                        <a:pt x="6434" y="83639"/>
                        <a:pt x="6222" y="84134"/>
                        <a:pt x="6010" y="84700"/>
                      </a:cubicBezTo>
                      <a:cubicBezTo>
                        <a:pt x="4737" y="87599"/>
                        <a:pt x="3252" y="90356"/>
                        <a:pt x="1414" y="92972"/>
                      </a:cubicBezTo>
                      <a:lnTo>
                        <a:pt x="1414" y="92972"/>
                      </a:lnTo>
                      <a:cubicBezTo>
                        <a:pt x="1131" y="93396"/>
                        <a:pt x="919" y="93750"/>
                        <a:pt x="636" y="94174"/>
                      </a:cubicBezTo>
                      <a:lnTo>
                        <a:pt x="0" y="93750"/>
                      </a:lnTo>
                      <a:cubicBezTo>
                        <a:pt x="495" y="93042"/>
                        <a:pt x="990" y="92336"/>
                        <a:pt x="1414" y="91699"/>
                      </a:cubicBezTo>
                      <a:cubicBezTo>
                        <a:pt x="8060" y="81306"/>
                        <a:pt x="10534" y="68721"/>
                        <a:pt x="12231" y="57551"/>
                      </a:cubicBezTo>
                      <a:lnTo>
                        <a:pt x="12231" y="57551"/>
                      </a:lnTo>
                      <a:cubicBezTo>
                        <a:pt x="12231" y="57551"/>
                        <a:pt x="12231" y="57551"/>
                        <a:pt x="12231" y="57551"/>
                      </a:cubicBezTo>
                      <a:cubicBezTo>
                        <a:pt x="12231" y="57339"/>
                        <a:pt x="12231" y="57126"/>
                        <a:pt x="12302" y="56914"/>
                      </a:cubicBezTo>
                      <a:cubicBezTo>
                        <a:pt x="12514" y="55500"/>
                        <a:pt x="12726" y="54086"/>
                        <a:pt x="12938" y="52601"/>
                      </a:cubicBezTo>
                      <a:cubicBezTo>
                        <a:pt x="14564" y="41077"/>
                        <a:pt x="16332" y="29129"/>
                        <a:pt x="21352" y="18524"/>
                      </a:cubicBezTo>
                      <a:cubicBezTo>
                        <a:pt x="24533" y="12019"/>
                        <a:pt x="28987" y="5797"/>
                        <a:pt x="34785" y="0"/>
                      </a:cubicBezTo>
                      <a:cubicBezTo>
                        <a:pt x="35068" y="0"/>
                        <a:pt x="35351" y="141"/>
                        <a:pt x="35563" y="212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8" name="Google Shape;2688;p30"/>
                <p:cNvSpPr/>
                <p:nvPr/>
              </p:nvSpPr>
              <p:spPr>
                <a:xfrm>
                  <a:off x="3236213" y="1330593"/>
                  <a:ext cx="41006" cy="43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06" h="43976" extrusionOk="0">
                      <a:moveTo>
                        <a:pt x="41007" y="424"/>
                      </a:moveTo>
                      <a:cubicBezTo>
                        <a:pt x="40087" y="1768"/>
                        <a:pt x="39168" y="3182"/>
                        <a:pt x="38179" y="4525"/>
                      </a:cubicBezTo>
                      <a:cubicBezTo>
                        <a:pt x="37896" y="4949"/>
                        <a:pt x="37613" y="5373"/>
                        <a:pt x="37330" y="5798"/>
                      </a:cubicBezTo>
                      <a:cubicBezTo>
                        <a:pt x="27432" y="20008"/>
                        <a:pt x="16049" y="34431"/>
                        <a:pt x="707" y="43764"/>
                      </a:cubicBezTo>
                      <a:cubicBezTo>
                        <a:pt x="566" y="43764"/>
                        <a:pt x="495" y="43905"/>
                        <a:pt x="354" y="43976"/>
                      </a:cubicBezTo>
                      <a:lnTo>
                        <a:pt x="0" y="43410"/>
                      </a:lnTo>
                      <a:lnTo>
                        <a:pt x="0" y="43410"/>
                      </a:lnTo>
                      <a:cubicBezTo>
                        <a:pt x="0" y="43410"/>
                        <a:pt x="0" y="43410"/>
                        <a:pt x="0" y="43410"/>
                      </a:cubicBezTo>
                      <a:cubicBezTo>
                        <a:pt x="283" y="43269"/>
                        <a:pt x="566" y="43057"/>
                        <a:pt x="848" y="42916"/>
                      </a:cubicBezTo>
                      <a:cubicBezTo>
                        <a:pt x="17746" y="32452"/>
                        <a:pt x="29907" y="15696"/>
                        <a:pt x="40441" y="0"/>
                      </a:cubicBezTo>
                      <a:cubicBezTo>
                        <a:pt x="40582" y="141"/>
                        <a:pt x="40795" y="354"/>
                        <a:pt x="41007" y="495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9" name="Google Shape;2689;p30"/>
                <p:cNvSpPr/>
                <p:nvPr/>
              </p:nvSpPr>
              <p:spPr>
                <a:xfrm>
                  <a:off x="3229921" y="1339855"/>
                  <a:ext cx="66953" cy="6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53" h="61651" extrusionOk="0">
                      <a:moveTo>
                        <a:pt x="66954" y="424"/>
                      </a:moveTo>
                      <a:cubicBezTo>
                        <a:pt x="59742" y="13645"/>
                        <a:pt x="48854" y="25028"/>
                        <a:pt x="36058" y="32876"/>
                      </a:cubicBezTo>
                      <a:cubicBezTo>
                        <a:pt x="33230" y="34644"/>
                        <a:pt x="30260" y="36270"/>
                        <a:pt x="27361" y="37825"/>
                      </a:cubicBezTo>
                      <a:cubicBezTo>
                        <a:pt x="25665" y="38744"/>
                        <a:pt x="23897" y="39663"/>
                        <a:pt x="22200" y="40582"/>
                      </a:cubicBezTo>
                      <a:lnTo>
                        <a:pt x="20079" y="41784"/>
                      </a:lnTo>
                      <a:cubicBezTo>
                        <a:pt x="16049" y="44188"/>
                        <a:pt x="12161" y="46875"/>
                        <a:pt x="8838" y="50198"/>
                      </a:cubicBezTo>
                      <a:cubicBezTo>
                        <a:pt x="5727" y="53309"/>
                        <a:pt x="2969" y="57126"/>
                        <a:pt x="636" y="61651"/>
                      </a:cubicBezTo>
                      <a:lnTo>
                        <a:pt x="141" y="61369"/>
                      </a:lnTo>
                      <a:lnTo>
                        <a:pt x="0" y="61369"/>
                      </a:lnTo>
                      <a:cubicBezTo>
                        <a:pt x="283" y="60732"/>
                        <a:pt x="495" y="60237"/>
                        <a:pt x="778" y="59742"/>
                      </a:cubicBezTo>
                      <a:cubicBezTo>
                        <a:pt x="778" y="59742"/>
                        <a:pt x="778" y="59742"/>
                        <a:pt x="778" y="59742"/>
                      </a:cubicBezTo>
                      <a:cubicBezTo>
                        <a:pt x="2969" y="55854"/>
                        <a:pt x="5515" y="52389"/>
                        <a:pt x="8272" y="49632"/>
                      </a:cubicBezTo>
                      <a:cubicBezTo>
                        <a:pt x="11454" y="46451"/>
                        <a:pt x="15130" y="43835"/>
                        <a:pt x="19019" y="41572"/>
                      </a:cubicBezTo>
                      <a:cubicBezTo>
                        <a:pt x="19301" y="41360"/>
                        <a:pt x="19584" y="41219"/>
                        <a:pt x="19867" y="41077"/>
                      </a:cubicBezTo>
                      <a:cubicBezTo>
                        <a:pt x="22200" y="39734"/>
                        <a:pt x="24604" y="38391"/>
                        <a:pt x="26937" y="37189"/>
                      </a:cubicBezTo>
                      <a:cubicBezTo>
                        <a:pt x="29836" y="35633"/>
                        <a:pt x="32805" y="34007"/>
                        <a:pt x="35633" y="32240"/>
                      </a:cubicBezTo>
                      <a:cubicBezTo>
                        <a:pt x="37684" y="30967"/>
                        <a:pt x="39663" y="29624"/>
                        <a:pt x="41643" y="28139"/>
                      </a:cubicBezTo>
                      <a:cubicBezTo>
                        <a:pt x="41784" y="28068"/>
                        <a:pt x="41926" y="27927"/>
                        <a:pt x="42067" y="27786"/>
                      </a:cubicBezTo>
                      <a:cubicBezTo>
                        <a:pt x="51965" y="20433"/>
                        <a:pt x="60308" y="10817"/>
                        <a:pt x="66247" y="0"/>
                      </a:cubicBezTo>
                      <a:cubicBezTo>
                        <a:pt x="66459" y="71"/>
                        <a:pt x="66671" y="212"/>
                        <a:pt x="66883" y="354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0" name="Google Shape;2690;p30"/>
                <p:cNvSpPr/>
                <p:nvPr/>
              </p:nvSpPr>
              <p:spPr>
                <a:xfrm>
                  <a:off x="3271182" y="1334976"/>
                  <a:ext cx="3351" cy="33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" h="33017" extrusionOk="0">
                      <a:moveTo>
                        <a:pt x="877" y="33017"/>
                      </a:moveTo>
                      <a:lnTo>
                        <a:pt x="170" y="33017"/>
                      </a:lnTo>
                      <a:cubicBezTo>
                        <a:pt x="-395" y="24038"/>
                        <a:pt x="453" y="12938"/>
                        <a:pt x="2645" y="0"/>
                      </a:cubicBezTo>
                      <a:lnTo>
                        <a:pt x="3352" y="141"/>
                      </a:lnTo>
                      <a:cubicBezTo>
                        <a:pt x="1160" y="13009"/>
                        <a:pt x="382" y="24038"/>
                        <a:pt x="877" y="33017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1" name="Google Shape;2691;p30"/>
                <p:cNvSpPr/>
                <p:nvPr/>
              </p:nvSpPr>
              <p:spPr>
                <a:xfrm>
                  <a:off x="3226952" y="1344097"/>
                  <a:ext cx="74731" cy="68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31" h="68297" extrusionOk="0">
                      <a:moveTo>
                        <a:pt x="74731" y="636"/>
                      </a:moveTo>
                      <a:cubicBezTo>
                        <a:pt x="73034" y="3959"/>
                        <a:pt x="71408" y="7424"/>
                        <a:pt x="69853" y="10747"/>
                      </a:cubicBezTo>
                      <a:cubicBezTo>
                        <a:pt x="65257" y="20786"/>
                        <a:pt x="60449" y="31179"/>
                        <a:pt x="52389" y="38956"/>
                      </a:cubicBezTo>
                      <a:cubicBezTo>
                        <a:pt x="43693" y="47370"/>
                        <a:pt x="31957" y="51895"/>
                        <a:pt x="21634" y="55500"/>
                      </a:cubicBezTo>
                      <a:cubicBezTo>
                        <a:pt x="13504" y="58399"/>
                        <a:pt x="5090" y="61298"/>
                        <a:pt x="636" y="68297"/>
                      </a:cubicBezTo>
                      <a:lnTo>
                        <a:pt x="0" y="67873"/>
                      </a:lnTo>
                      <a:cubicBezTo>
                        <a:pt x="4596" y="60661"/>
                        <a:pt x="13504" y="57551"/>
                        <a:pt x="21352" y="54864"/>
                      </a:cubicBezTo>
                      <a:cubicBezTo>
                        <a:pt x="31603" y="51258"/>
                        <a:pt x="43198" y="46804"/>
                        <a:pt x="51753" y="38603"/>
                      </a:cubicBezTo>
                      <a:lnTo>
                        <a:pt x="51895" y="38461"/>
                      </a:lnTo>
                      <a:cubicBezTo>
                        <a:pt x="51895" y="38461"/>
                        <a:pt x="52177" y="38179"/>
                        <a:pt x="52319" y="38037"/>
                      </a:cubicBezTo>
                      <a:cubicBezTo>
                        <a:pt x="60025" y="30401"/>
                        <a:pt x="64692" y="20291"/>
                        <a:pt x="69216" y="10464"/>
                      </a:cubicBezTo>
                      <a:cubicBezTo>
                        <a:pt x="70842" y="6999"/>
                        <a:pt x="72469" y="3464"/>
                        <a:pt x="74236" y="0"/>
                      </a:cubicBezTo>
                      <a:cubicBezTo>
                        <a:pt x="74448" y="212"/>
                        <a:pt x="74590" y="424"/>
                        <a:pt x="74731" y="636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2" name="Google Shape;2692;p30"/>
                <p:cNvSpPr/>
                <p:nvPr/>
              </p:nvSpPr>
              <p:spPr>
                <a:xfrm>
                  <a:off x="3248798" y="1379357"/>
                  <a:ext cx="30825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25" h="3483" extrusionOk="0">
                      <a:moveTo>
                        <a:pt x="30614" y="3484"/>
                      </a:moveTo>
                      <a:cubicBezTo>
                        <a:pt x="20928" y="161"/>
                        <a:pt x="10110" y="-193"/>
                        <a:pt x="212" y="2494"/>
                      </a:cubicBezTo>
                      <a:lnTo>
                        <a:pt x="0" y="1787"/>
                      </a:lnTo>
                      <a:cubicBezTo>
                        <a:pt x="10040" y="-900"/>
                        <a:pt x="20998" y="-546"/>
                        <a:pt x="30826" y="2777"/>
                      </a:cubicBezTo>
                      <a:lnTo>
                        <a:pt x="30614" y="3484"/>
                      </a:ln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3" name="Google Shape;2693;p30"/>
                <p:cNvSpPr/>
                <p:nvPr/>
              </p:nvSpPr>
              <p:spPr>
                <a:xfrm>
                  <a:off x="3227093" y="1391679"/>
                  <a:ext cx="50975" cy="22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5" h="22029" extrusionOk="0">
                      <a:moveTo>
                        <a:pt x="50975" y="0"/>
                      </a:moveTo>
                      <a:cubicBezTo>
                        <a:pt x="50198" y="707"/>
                        <a:pt x="49420" y="1485"/>
                        <a:pt x="48642" y="2192"/>
                      </a:cubicBezTo>
                      <a:cubicBezTo>
                        <a:pt x="47653" y="2757"/>
                        <a:pt x="46733" y="3323"/>
                        <a:pt x="45744" y="3889"/>
                      </a:cubicBezTo>
                      <a:lnTo>
                        <a:pt x="45390" y="4101"/>
                      </a:lnTo>
                      <a:cubicBezTo>
                        <a:pt x="42986" y="5515"/>
                        <a:pt x="40653" y="6858"/>
                        <a:pt x="38320" y="8201"/>
                      </a:cubicBezTo>
                      <a:cubicBezTo>
                        <a:pt x="37472" y="8696"/>
                        <a:pt x="36552" y="9191"/>
                        <a:pt x="35704" y="9686"/>
                      </a:cubicBezTo>
                      <a:cubicBezTo>
                        <a:pt x="33088" y="11171"/>
                        <a:pt x="30401" y="12656"/>
                        <a:pt x="27715" y="14070"/>
                      </a:cubicBezTo>
                      <a:cubicBezTo>
                        <a:pt x="22766" y="16685"/>
                        <a:pt x="17605" y="19160"/>
                        <a:pt x="12302" y="20645"/>
                      </a:cubicBezTo>
                      <a:cubicBezTo>
                        <a:pt x="8272" y="21776"/>
                        <a:pt x="4171" y="22271"/>
                        <a:pt x="0" y="21917"/>
                      </a:cubicBezTo>
                      <a:lnTo>
                        <a:pt x="0" y="21210"/>
                      </a:lnTo>
                      <a:cubicBezTo>
                        <a:pt x="9474" y="22129"/>
                        <a:pt x="18736" y="18029"/>
                        <a:pt x="27361" y="13504"/>
                      </a:cubicBezTo>
                      <a:cubicBezTo>
                        <a:pt x="29907" y="12161"/>
                        <a:pt x="32452" y="10747"/>
                        <a:pt x="34926" y="9333"/>
                      </a:cubicBezTo>
                      <a:cubicBezTo>
                        <a:pt x="35068" y="9333"/>
                        <a:pt x="35138" y="9191"/>
                        <a:pt x="35280" y="9120"/>
                      </a:cubicBezTo>
                      <a:cubicBezTo>
                        <a:pt x="38532" y="7282"/>
                        <a:pt x="41714" y="5444"/>
                        <a:pt x="44966" y="3535"/>
                      </a:cubicBezTo>
                      <a:lnTo>
                        <a:pt x="45319" y="3323"/>
                      </a:lnTo>
                      <a:cubicBezTo>
                        <a:pt x="47158" y="2262"/>
                        <a:pt x="49067" y="1202"/>
                        <a:pt x="50905" y="141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4" name="Google Shape;2694;p30"/>
                <p:cNvSpPr/>
                <p:nvPr/>
              </p:nvSpPr>
              <p:spPr>
                <a:xfrm>
                  <a:off x="3229073" y="1399032"/>
                  <a:ext cx="7621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5" h="20500" extrusionOk="0">
                      <a:moveTo>
                        <a:pt x="76074" y="71"/>
                      </a:moveTo>
                      <a:cubicBezTo>
                        <a:pt x="76074" y="71"/>
                        <a:pt x="76074" y="566"/>
                        <a:pt x="76074" y="778"/>
                      </a:cubicBezTo>
                      <a:cubicBezTo>
                        <a:pt x="72186" y="1555"/>
                        <a:pt x="68368" y="3040"/>
                        <a:pt x="64621" y="4737"/>
                      </a:cubicBezTo>
                      <a:cubicBezTo>
                        <a:pt x="64621" y="4737"/>
                        <a:pt x="64621" y="4737"/>
                        <a:pt x="64621" y="4737"/>
                      </a:cubicBezTo>
                      <a:cubicBezTo>
                        <a:pt x="62429" y="5727"/>
                        <a:pt x="60237" y="6858"/>
                        <a:pt x="58046" y="7918"/>
                      </a:cubicBezTo>
                      <a:cubicBezTo>
                        <a:pt x="57268" y="8272"/>
                        <a:pt x="56490" y="8696"/>
                        <a:pt x="55712" y="9050"/>
                      </a:cubicBezTo>
                      <a:cubicBezTo>
                        <a:pt x="49844" y="11948"/>
                        <a:pt x="42067" y="15554"/>
                        <a:pt x="33654" y="17887"/>
                      </a:cubicBezTo>
                      <a:lnTo>
                        <a:pt x="32735" y="18170"/>
                      </a:lnTo>
                      <a:cubicBezTo>
                        <a:pt x="23968" y="20503"/>
                        <a:pt x="15696" y="21069"/>
                        <a:pt x="8131" y="19938"/>
                      </a:cubicBezTo>
                      <a:cubicBezTo>
                        <a:pt x="4808" y="19443"/>
                        <a:pt x="2262" y="18665"/>
                        <a:pt x="0" y="17534"/>
                      </a:cubicBezTo>
                      <a:lnTo>
                        <a:pt x="354" y="16898"/>
                      </a:lnTo>
                      <a:cubicBezTo>
                        <a:pt x="2475" y="18029"/>
                        <a:pt x="5020" y="18736"/>
                        <a:pt x="8272" y="19231"/>
                      </a:cubicBezTo>
                      <a:cubicBezTo>
                        <a:pt x="15766" y="20362"/>
                        <a:pt x="23968" y="19796"/>
                        <a:pt x="32593" y="17534"/>
                      </a:cubicBezTo>
                      <a:lnTo>
                        <a:pt x="33512" y="17251"/>
                      </a:lnTo>
                      <a:cubicBezTo>
                        <a:pt x="41855" y="14918"/>
                        <a:pt x="49632" y="11312"/>
                        <a:pt x="55500" y="8413"/>
                      </a:cubicBezTo>
                      <a:cubicBezTo>
                        <a:pt x="56278" y="8060"/>
                        <a:pt x="57056" y="7636"/>
                        <a:pt x="57833" y="7282"/>
                      </a:cubicBezTo>
                      <a:cubicBezTo>
                        <a:pt x="59813" y="6292"/>
                        <a:pt x="61863" y="5232"/>
                        <a:pt x="63914" y="4313"/>
                      </a:cubicBezTo>
                      <a:cubicBezTo>
                        <a:pt x="64197" y="4171"/>
                        <a:pt x="64409" y="4030"/>
                        <a:pt x="64691" y="3959"/>
                      </a:cubicBezTo>
                      <a:cubicBezTo>
                        <a:pt x="68439" y="2262"/>
                        <a:pt x="72256" y="778"/>
                        <a:pt x="7621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5" name="Google Shape;2695;p30"/>
                <p:cNvSpPr/>
                <p:nvPr/>
              </p:nvSpPr>
              <p:spPr>
                <a:xfrm>
                  <a:off x="3262090" y="1398626"/>
                  <a:ext cx="31956" cy="5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6" h="5284" extrusionOk="0">
                      <a:moveTo>
                        <a:pt x="31533" y="5284"/>
                      </a:moveTo>
                      <a:cubicBezTo>
                        <a:pt x="22412" y="264"/>
                        <a:pt x="10676" y="-655"/>
                        <a:pt x="212" y="2880"/>
                      </a:cubicBezTo>
                      <a:lnTo>
                        <a:pt x="0" y="2173"/>
                      </a:lnTo>
                      <a:cubicBezTo>
                        <a:pt x="10747" y="-1433"/>
                        <a:pt x="22624" y="-513"/>
                        <a:pt x="31957" y="4648"/>
                      </a:cubicBezTo>
                      <a:lnTo>
                        <a:pt x="31603" y="5284"/>
                      </a:ln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6" name="Google Shape;2696;p30"/>
                <p:cNvSpPr/>
                <p:nvPr/>
              </p:nvSpPr>
              <p:spPr>
                <a:xfrm>
                  <a:off x="3261595" y="1416777"/>
                  <a:ext cx="46521" cy="5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21" h="5891" extrusionOk="0">
                      <a:moveTo>
                        <a:pt x="46521" y="1131"/>
                      </a:moveTo>
                      <a:cubicBezTo>
                        <a:pt x="46521" y="1131"/>
                        <a:pt x="46380" y="1697"/>
                        <a:pt x="46238" y="1980"/>
                      </a:cubicBezTo>
                      <a:lnTo>
                        <a:pt x="45814" y="2121"/>
                      </a:lnTo>
                      <a:cubicBezTo>
                        <a:pt x="37684" y="4383"/>
                        <a:pt x="29341" y="5585"/>
                        <a:pt x="20927" y="5868"/>
                      </a:cubicBezTo>
                      <a:cubicBezTo>
                        <a:pt x="14918" y="6010"/>
                        <a:pt x="6222" y="5656"/>
                        <a:pt x="141" y="636"/>
                      </a:cubicBezTo>
                      <a:cubicBezTo>
                        <a:pt x="141" y="636"/>
                        <a:pt x="71" y="636"/>
                        <a:pt x="0" y="566"/>
                      </a:cubicBezTo>
                      <a:lnTo>
                        <a:pt x="495" y="0"/>
                      </a:lnTo>
                      <a:cubicBezTo>
                        <a:pt x="495" y="0"/>
                        <a:pt x="848" y="283"/>
                        <a:pt x="1060" y="424"/>
                      </a:cubicBezTo>
                      <a:cubicBezTo>
                        <a:pt x="6999" y="5020"/>
                        <a:pt x="15201" y="5303"/>
                        <a:pt x="20927" y="5232"/>
                      </a:cubicBezTo>
                      <a:cubicBezTo>
                        <a:pt x="29624" y="5020"/>
                        <a:pt x="38179" y="3676"/>
                        <a:pt x="46521" y="1273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7" name="Google Shape;2697;p30"/>
                <p:cNvSpPr/>
                <p:nvPr/>
              </p:nvSpPr>
              <p:spPr>
                <a:xfrm>
                  <a:off x="3235294" y="1421923"/>
                  <a:ext cx="48147" cy="10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47" h="10408" extrusionOk="0">
                      <a:moveTo>
                        <a:pt x="48077" y="10197"/>
                      </a:moveTo>
                      <a:cubicBezTo>
                        <a:pt x="47582" y="10197"/>
                        <a:pt x="47158" y="10338"/>
                        <a:pt x="46733" y="10409"/>
                      </a:cubicBezTo>
                      <a:cubicBezTo>
                        <a:pt x="32098" y="3834"/>
                        <a:pt x="15978" y="511"/>
                        <a:pt x="0" y="723"/>
                      </a:cubicBezTo>
                      <a:lnTo>
                        <a:pt x="0" y="16"/>
                      </a:lnTo>
                      <a:cubicBezTo>
                        <a:pt x="16473" y="-267"/>
                        <a:pt x="33088" y="3268"/>
                        <a:pt x="48147" y="10197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98" name="Google Shape;2698;p30"/>
              <p:cNvSpPr/>
              <p:nvPr/>
            </p:nvSpPr>
            <p:spPr>
              <a:xfrm>
                <a:off x="3505869" y="1638748"/>
                <a:ext cx="157889" cy="157179"/>
              </a:xfrm>
              <a:custGeom>
                <a:avLst/>
                <a:gdLst/>
                <a:ahLst/>
                <a:cxnLst/>
                <a:rect l="l" t="t" r="r" b="b"/>
                <a:pathLst>
                  <a:path w="66201" h="65903" extrusionOk="0">
                    <a:moveTo>
                      <a:pt x="11196" y="3419"/>
                    </a:moveTo>
                    <a:cubicBezTo>
                      <a:pt x="22650" y="27881"/>
                      <a:pt x="41739" y="49304"/>
                      <a:pt x="65636" y="63727"/>
                    </a:cubicBezTo>
                    <a:cubicBezTo>
                      <a:pt x="66201" y="64080"/>
                      <a:pt x="66343" y="64787"/>
                      <a:pt x="66060" y="65353"/>
                    </a:cubicBezTo>
                    <a:cubicBezTo>
                      <a:pt x="65777" y="65848"/>
                      <a:pt x="65141" y="66060"/>
                      <a:pt x="64575" y="65777"/>
                    </a:cubicBezTo>
                    <a:cubicBezTo>
                      <a:pt x="38769" y="53899"/>
                      <a:pt x="16216" y="34032"/>
                      <a:pt x="874" y="9004"/>
                    </a:cubicBezTo>
                    <a:lnTo>
                      <a:pt x="874" y="9004"/>
                    </a:lnTo>
                    <a:cubicBezTo>
                      <a:pt x="-823" y="6247"/>
                      <a:pt x="25" y="2570"/>
                      <a:pt x="2783" y="874"/>
                    </a:cubicBezTo>
                    <a:cubicBezTo>
                      <a:pt x="5540" y="-823"/>
                      <a:pt x="9146" y="25"/>
                      <a:pt x="10842" y="2783"/>
                    </a:cubicBezTo>
                    <a:cubicBezTo>
                      <a:pt x="10984" y="2995"/>
                      <a:pt x="11055" y="3136"/>
                      <a:pt x="11125" y="33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9" name="Google Shape;2699;p30"/>
              <p:cNvSpPr/>
              <p:nvPr/>
            </p:nvSpPr>
            <p:spPr>
              <a:xfrm>
                <a:off x="3466226" y="1580309"/>
                <a:ext cx="58425" cy="75879"/>
              </a:xfrm>
              <a:custGeom>
                <a:avLst/>
                <a:gdLst/>
                <a:ahLst/>
                <a:cxnLst/>
                <a:rect l="l" t="t" r="r" b="b"/>
                <a:pathLst>
                  <a:path w="24497" h="31815" extrusionOk="0">
                    <a:moveTo>
                      <a:pt x="24144" y="31815"/>
                    </a:moveTo>
                    <a:cubicBezTo>
                      <a:pt x="24144" y="31815"/>
                      <a:pt x="24003" y="31815"/>
                      <a:pt x="23932" y="31745"/>
                    </a:cubicBezTo>
                    <a:cubicBezTo>
                      <a:pt x="15377" y="25382"/>
                      <a:pt x="7388" y="18241"/>
                      <a:pt x="106" y="10393"/>
                    </a:cubicBezTo>
                    <a:cubicBezTo>
                      <a:pt x="-35" y="10252"/>
                      <a:pt x="-35" y="10040"/>
                      <a:pt x="106" y="9898"/>
                    </a:cubicBezTo>
                    <a:cubicBezTo>
                      <a:pt x="247" y="9757"/>
                      <a:pt x="459" y="9757"/>
                      <a:pt x="601" y="9898"/>
                    </a:cubicBezTo>
                    <a:cubicBezTo>
                      <a:pt x="7671" y="17463"/>
                      <a:pt x="15377" y="24392"/>
                      <a:pt x="23649" y="30614"/>
                    </a:cubicBezTo>
                    <a:lnTo>
                      <a:pt x="19337" y="424"/>
                    </a:lnTo>
                    <a:cubicBezTo>
                      <a:pt x="19337" y="424"/>
                      <a:pt x="19478" y="71"/>
                      <a:pt x="19620" y="0"/>
                    </a:cubicBezTo>
                    <a:cubicBezTo>
                      <a:pt x="19832" y="0"/>
                      <a:pt x="19973" y="141"/>
                      <a:pt x="20044" y="283"/>
                    </a:cubicBezTo>
                    <a:lnTo>
                      <a:pt x="24498" y="31321"/>
                    </a:lnTo>
                    <a:cubicBezTo>
                      <a:pt x="24498" y="31321"/>
                      <a:pt x="24498" y="31603"/>
                      <a:pt x="24356" y="31674"/>
                    </a:cubicBezTo>
                    <a:cubicBezTo>
                      <a:pt x="24356" y="31674"/>
                      <a:pt x="24215" y="31674"/>
                      <a:pt x="24144" y="316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0" name="Google Shape;2700;p30"/>
            <p:cNvGrpSpPr/>
            <p:nvPr/>
          </p:nvGrpSpPr>
          <p:grpSpPr>
            <a:xfrm flipH="1">
              <a:off x="8578745" y="1305702"/>
              <a:ext cx="447687" cy="522145"/>
              <a:chOff x="3466226" y="1461818"/>
              <a:chExt cx="281157" cy="334109"/>
            </a:xfrm>
          </p:grpSpPr>
          <p:sp>
            <p:nvSpPr>
              <p:cNvPr id="2701" name="Google Shape;2701;p30"/>
              <p:cNvSpPr/>
              <p:nvPr/>
            </p:nvSpPr>
            <p:spPr>
              <a:xfrm>
                <a:off x="3549424" y="1461818"/>
                <a:ext cx="197960" cy="280221"/>
              </a:xfrm>
              <a:custGeom>
                <a:avLst/>
                <a:gdLst/>
                <a:ahLst/>
                <a:cxnLst/>
                <a:rect l="l" t="t" r="r" b="b"/>
                <a:pathLst>
                  <a:path w="83002" h="117493" extrusionOk="0">
                    <a:moveTo>
                      <a:pt x="77630" y="45803"/>
                    </a:moveTo>
                    <a:cubicBezTo>
                      <a:pt x="75579" y="51106"/>
                      <a:pt x="71903" y="55630"/>
                      <a:pt x="68156" y="59943"/>
                    </a:cubicBezTo>
                    <a:cubicBezTo>
                      <a:pt x="65611" y="62771"/>
                      <a:pt x="59813" y="68922"/>
                      <a:pt x="52601" y="75780"/>
                    </a:cubicBezTo>
                    <a:cubicBezTo>
                      <a:pt x="51824" y="76487"/>
                      <a:pt x="51046" y="77265"/>
                      <a:pt x="50268" y="77972"/>
                    </a:cubicBezTo>
                    <a:cubicBezTo>
                      <a:pt x="49986" y="78255"/>
                      <a:pt x="49773" y="78467"/>
                      <a:pt x="49491" y="78679"/>
                    </a:cubicBezTo>
                    <a:cubicBezTo>
                      <a:pt x="53379" y="77336"/>
                      <a:pt x="57339" y="76204"/>
                      <a:pt x="61298" y="75215"/>
                    </a:cubicBezTo>
                    <a:cubicBezTo>
                      <a:pt x="64762" y="74366"/>
                      <a:pt x="68368" y="73588"/>
                      <a:pt x="71832" y="74295"/>
                    </a:cubicBezTo>
                    <a:cubicBezTo>
                      <a:pt x="75367" y="75003"/>
                      <a:pt x="78761" y="77406"/>
                      <a:pt x="79468" y="80941"/>
                    </a:cubicBezTo>
                    <a:cubicBezTo>
                      <a:pt x="79609" y="81719"/>
                      <a:pt x="79680" y="82426"/>
                      <a:pt x="79680" y="83204"/>
                    </a:cubicBezTo>
                    <a:cubicBezTo>
                      <a:pt x="79680" y="83416"/>
                      <a:pt x="79680" y="83699"/>
                      <a:pt x="79680" y="83911"/>
                    </a:cubicBezTo>
                    <a:cubicBezTo>
                      <a:pt x="79609" y="85325"/>
                      <a:pt x="79397" y="86668"/>
                      <a:pt x="79539" y="88082"/>
                    </a:cubicBezTo>
                    <a:cubicBezTo>
                      <a:pt x="79892" y="92254"/>
                      <a:pt x="83003" y="95789"/>
                      <a:pt x="83003" y="99960"/>
                    </a:cubicBezTo>
                    <a:cubicBezTo>
                      <a:pt x="83003" y="100667"/>
                      <a:pt x="82932" y="101374"/>
                      <a:pt x="82720" y="102010"/>
                    </a:cubicBezTo>
                    <a:cubicBezTo>
                      <a:pt x="82720" y="102293"/>
                      <a:pt x="82579" y="102576"/>
                      <a:pt x="82437" y="102859"/>
                    </a:cubicBezTo>
                    <a:cubicBezTo>
                      <a:pt x="80953" y="107030"/>
                      <a:pt x="76498" y="109929"/>
                      <a:pt x="72256" y="111838"/>
                    </a:cubicBezTo>
                    <a:cubicBezTo>
                      <a:pt x="67661" y="113817"/>
                      <a:pt x="62853" y="115302"/>
                      <a:pt x="57975" y="116221"/>
                    </a:cubicBezTo>
                    <a:cubicBezTo>
                      <a:pt x="57480" y="116221"/>
                      <a:pt x="57056" y="116363"/>
                      <a:pt x="56631" y="116433"/>
                    </a:cubicBezTo>
                    <a:cubicBezTo>
                      <a:pt x="43552" y="118696"/>
                      <a:pt x="29907" y="117352"/>
                      <a:pt x="17675" y="112262"/>
                    </a:cubicBezTo>
                    <a:cubicBezTo>
                      <a:pt x="14069" y="110777"/>
                      <a:pt x="8131" y="108373"/>
                      <a:pt x="7636" y="104131"/>
                    </a:cubicBezTo>
                    <a:cubicBezTo>
                      <a:pt x="5727" y="103990"/>
                      <a:pt x="3959" y="103354"/>
                      <a:pt x="2474" y="102152"/>
                    </a:cubicBezTo>
                    <a:cubicBezTo>
                      <a:pt x="636" y="100526"/>
                      <a:pt x="0" y="97344"/>
                      <a:pt x="0" y="93597"/>
                    </a:cubicBezTo>
                    <a:lnTo>
                      <a:pt x="0" y="93597"/>
                    </a:lnTo>
                    <a:cubicBezTo>
                      <a:pt x="0" y="93173"/>
                      <a:pt x="0" y="92678"/>
                      <a:pt x="0" y="92254"/>
                    </a:cubicBezTo>
                    <a:cubicBezTo>
                      <a:pt x="212" y="85537"/>
                      <a:pt x="2050" y="77406"/>
                      <a:pt x="2121" y="73730"/>
                    </a:cubicBezTo>
                    <a:cubicBezTo>
                      <a:pt x="2545" y="58529"/>
                      <a:pt x="3252" y="43470"/>
                      <a:pt x="4878" y="28340"/>
                    </a:cubicBezTo>
                    <a:cubicBezTo>
                      <a:pt x="5585" y="21411"/>
                      <a:pt x="6646" y="14129"/>
                      <a:pt x="10676" y="8473"/>
                    </a:cubicBezTo>
                    <a:cubicBezTo>
                      <a:pt x="15625" y="1473"/>
                      <a:pt x="25099" y="-1284"/>
                      <a:pt x="33371" y="554"/>
                    </a:cubicBezTo>
                    <a:cubicBezTo>
                      <a:pt x="33654" y="554"/>
                      <a:pt x="33936" y="696"/>
                      <a:pt x="34149" y="766"/>
                    </a:cubicBezTo>
                    <a:cubicBezTo>
                      <a:pt x="37471" y="1615"/>
                      <a:pt x="40582" y="3241"/>
                      <a:pt x="43057" y="5716"/>
                    </a:cubicBezTo>
                    <a:cubicBezTo>
                      <a:pt x="45673" y="8261"/>
                      <a:pt x="47582" y="11513"/>
                      <a:pt x="50268" y="13917"/>
                    </a:cubicBezTo>
                    <a:cubicBezTo>
                      <a:pt x="50551" y="14200"/>
                      <a:pt x="50834" y="14412"/>
                      <a:pt x="51187" y="14624"/>
                    </a:cubicBezTo>
                    <a:cubicBezTo>
                      <a:pt x="51329" y="14765"/>
                      <a:pt x="51541" y="14977"/>
                      <a:pt x="51753" y="15119"/>
                    </a:cubicBezTo>
                    <a:cubicBezTo>
                      <a:pt x="57339" y="19219"/>
                      <a:pt x="64903" y="20633"/>
                      <a:pt x="70701" y="24027"/>
                    </a:cubicBezTo>
                    <a:cubicBezTo>
                      <a:pt x="70913" y="24098"/>
                      <a:pt x="71125" y="24239"/>
                      <a:pt x="71337" y="24381"/>
                    </a:cubicBezTo>
                    <a:cubicBezTo>
                      <a:pt x="72963" y="25441"/>
                      <a:pt x="74448" y="26643"/>
                      <a:pt x="75721" y="28198"/>
                    </a:cubicBezTo>
                    <a:cubicBezTo>
                      <a:pt x="75933" y="28410"/>
                      <a:pt x="76074" y="28623"/>
                      <a:pt x="76216" y="28835"/>
                    </a:cubicBezTo>
                    <a:cubicBezTo>
                      <a:pt x="76357" y="29047"/>
                      <a:pt x="76498" y="29188"/>
                      <a:pt x="76640" y="29400"/>
                    </a:cubicBezTo>
                    <a:cubicBezTo>
                      <a:pt x="79751" y="34137"/>
                      <a:pt x="79680" y="40500"/>
                      <a:pt x="77630" y="458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02" name="Google Shape;2702;p30"/>
              <p:cNvGrpSpPr/>
              <p:nvPr/>
            </p:nvGrpSpPr>
            <p:grpSpPr>
              <a:xfrm>
                <a:off x="3545883" y="1463139"/>
                <a:ext cx="200618" cy="276144"/>
                <a:chOff x="3223982" y="1316523"/>
                <a:chExt cx="84134" cy="115808"/>
              </a:xfrm>
            </p:grpSpPr>
            <p:sp>
              <p:nvSpPr>
                <p:cNvPr id="2703" name="Google Shape;2703;p30"/>
                <p:cNvSpPr/>
                <p:nvPr/>
              </p:nvSpPr>
              <p:spPr>
                <a:xfrm>
                  <a:off x="3223982" y="1316523"/>
                  <a:ext cx="35633" cy="94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33" h="94173" extrusionOk="0">
                      <a:moveTo>
                        <a:pt x="35633" y="141"/>
                      </a:moveTo>
                      <a:cubicBezTo>
                        <a:pt x="29765" y="6010"/>
                        <a:pt x="25240" y="12231"/>
                        <a:pt x="22059" y="18736"/>
                      </a:cubicBezTo>
                      <a:cubicBezTo>
                        <a:pt x="17039" y="29270"/>
                        <a:pt x="15342" y="41148"/>
                        <a:pt x="13645" y="52601"/>
                      </a:cubicBezTo>
                      <a:cubicBezTo>
                        <a:pt x="13433" y="54016"/>
                        <a:pt x="13221" y="55500"/>
                        <a:pt x="13009" y="56914"/>
                      </a:cubicBezTo>
                      <a:cubicBezTo>
                        <a:pt x="13009" y="57197"/>
                        <a:pt x="12938" y="57551"/>
                        <a:pt x="12868" y="57833"/>
                      </a:cubicBezTo>
                      <a:cubicBezTo>
                        <a:pt x="11666" y="66035"/>
                        <a:pt x="10040" y="74872"/>
                        <a:pt x="6646" y="83074"/>
                      </a:cubicBezTo>
                      <a:cubicBezTo>
                        <a:pt x="6646" y="83074"/>
                        <a:pt x="6646" y="83074"/>
                        <a:pt x="6646" y="83074"/>
                      </a:cubicBezTo>
                      <a:cubicBezTo>
                        <a:pt x="6434" y="83639"/>
                        <a:pt x="6222" y="84134"/>
                        <a:pt x="6010" y="84700"/>
                      </a:cubicBezTo>
                      <a:cubicBezTo>
                        <a:pt x="4737" y="87599"/>
                        <a:pt x="3252" y="90356"/>
                        <a:pt x="1414" y="92972"/>
                      </a:cubicBezTo>
                      <a:lnTo>
                        <a:pt x="1414" y="92972"/>
                      </a:lnTo>
                      <a:cubicBezTo>
                        <a:pt x="1131" y="93396"/>
                        <a:pt x="919" y="93750"/>
                        <a:pt x="636" y="94174"/>
                      </a:cubicBezTo>
                      <a:lnTo>
                        <a:pt x="0" y="93750"/>
                      </a:lnTo>
                      <a:cubicBezTo>
                        <a:pt x="495" y="93042"/>
                        <a:pt x="990" y="92336"/>
                        <a:pt x="1414" y="91699"/>
                      </a:cubicBezTo>
                      <a:cubicBezTo>
                        <a:pt x="8060" y="81306"/>
                        <a:pt x="10534" y="68721"/>
                        <a:pt x="12231" y="57551"/>
                      </a:cubicBezTo>
                      <a:lnTo>
                        <a:pt x="12231" y="57551"/>
                      </a:lnTo>
                      <a:cubicBezTo>
                        <a:pt x="12231" y="57551"/>
                        <a:pt x="12231" y="57551"/>
                        <a:pt x="12231" y="57551"/>
                      </a:cubicBezTo>
                      <a:cubicBezTo>
                        <a:pt x="12231" y="57339"/>
                        <a:pt x="12231" y="57126"/>
                        <a:pt x="12302" y="56914"/>
                      </a:cubicBezTo>
                      <a:cubicBezTo>
                        <a:pt x="12514" y="55500"/>
                        <a:pt x="12726" y="54086"/>
                        <a:pt x="12938" y="52601"/>
                      </a:cubicBezTo>
                      <a:cubicBezTo>
                        <a:pt x="14564" y="41077"/>
                        <a:pt x="16332" y="29129"/>
                        <a:pt x="21352" y="18524"/>
                      </a:cubicBezTo>
                      <a:cubicBezTo>
                        <a:pt x="24533" y="12019"/>
                        <a:pt x="28987" y="5797"/>
                        <a:pt x="34785" y="0"/>
                      </a:cubicBezTo>
                      <a:cubicBezTo>
                        <a:pt x="35068" y="0"/>
                        <a:pt x="35351" y="141"/>
                        <a:pt x="35563" y="212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4" name="Google Shape;2704;p30"/>
                <p:cNvSpPr/>
                <p:nvPr/>
              </p:nvSpPr>
              <p:spPr>
                <a:xfrm>
                  <a:off x="3236213" y="1330593"/>
                  <a:ext cx="41006" cy="43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06" h="43976" extrusionOk="0">
                      <a:moveTo>
                        <a:pt x="41007" y="424"/>
                      </a:moveTo>
                      <a:cubicBezTo>
                        <a:pt x="40087" y="1768"/>
                        <a:pt x="39168" y="3182"/>
                        <a:pt x="38179" y="4525"/>
                      </a:cubicBezTo>
                      <a:cubicBezTo>
                        <a:pt x="37896" y="4949"/>
                        <a:pt x="37613" y="5373"/>
                        <a:pt x="37330" y="5798"/>
                      </a:cubicBezTo>
                      <a:cubicBezTo>
                        <a:pt x="27432" y="20008"/>
                        <a:pt x="16049" y="34431"/>
                        <a:pt x="707" y="43764"/>
                      </a:cubicBezTo>
                      <a:cubicBezTo>
                        <a:pt x="566" y="43764"/>
                        <a:pt x="495" y="43905"/>
                        <a:pt x="354" y="43976"/>
                      </a:cubicBezTo>
                      <a:lnTo>
                        <a:pt x="0" y="43410"/>
                      </a:lnTo>
                      <a:lnTo>
                        <a:pt x="0" y="43410"/>
                      </a:lnTo>
                      <a:cubicBezTo>
                        <a:pt x="0" y="43410"/>
                        <a:pt x="0" y="43410"/>
                        <a:pt x="0" y="43410"/>
                      </a:cubicBezTo>
                      <a:cubicBezTo>
                        <a:pt x="283" y="43269"/>
                        <a:pt x="566" y="43057"/>
                        <a:pt x="848" y="42916"/>
                      </a:cubicBezTo>
                      <a:cubicBezTo>
                        <a:pt x="17746" y="32452"/>
                        <a:pt x="29907" y="15696"/>
                        <a:pt x="40441" y="0"/>
                      </a:cubicBezTo>
                      <a:cubicBezTo>
                        <a:pt x="40582" y="141"/>
                        <a:pt x="40795" y="354"/>
                        <a:pt x="41007" y="495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5" name="Google Shape;2705;p30"/>
                <p:cNvSpPr/>
                <p:nvPr/>
              </p:nvSpPr>
              <p:spPr>
                <a:xfrm>
                  <a:off x="3229921" y="1339855"/>
                  <a:ext cx="66953" cy="6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53" h="61651" extrusionOk="0">
                      <a:moveTo>
                        <a:pt x="66954" y="424"/>
                      </a:moveTo>
                      <a:cubicBezTo>
                        <a:pt x="59742" y="13645"/>
                        <a:pt x="48854" y="25028"/>
                        <a:pt x="36058" y="32876"/>
                      </a:cubicBezTo>
                      <a:cubicBezTo>
                        <a:pt x="33230" y="34644"/>
                        <a:pt x="30260" y="36270"/>
                        <a:pt x="27361" y="37825"/>
                      </a:cubicBezTo>
                      <a:cubicBezTo>
                        <a:pt x="25665" y="38744"/>
                        <a:pt x="23897" y="39663"/>
                        <a:pt x="22200" y="40582"/>
                      </a:cubicBezTo>
                      <a:lnTo>
                        <a:pt x="20079" y="41784"/>
                      </a:lnTo>
                      <a:cubicBezTo>
                        <a:pt x="16049" y="44188"/>
                        <a:pt x="12161" y="46875"/>
                        <a:pt x="8838" y="50198"/>
                      </a:cubicBezTo>
                      <a:cubicBezTo>
                        <a:pt x="5727" y="53309"/>
                        <a:pt x="2969" y="57126"/>
                        <a:pt x="636" y="61651"/>
                      </a:cubicBezTo>
                      <a:lnTo>
                        <a:pt x="141" y="61369"/>
                      </a:lnTo>
                      <a:lnTo>
                        <a:pt x="0" y="61369"/>
                      </a:lnTo>
                      <a:cubicBezTo>
                        <a:pt x="283" y="60732"/>
                        <a:pt x="495" y="60237"/>
                        <a:pt x="778" y="59742"/>
                      </a:cubicBezTo>
                      <a:cubicBezTo>
                        <a:pt x="778" y="59742"/>
                        <a:pt x="778" y="59742"/>
                        <a:pt x="778" y="59742"/>
                      </a:cubicBezTo>
                      <a:cubicBezTo>
                        <a:pt x="2969" y="55854"/>
                        <a:pt x="5515" y="52389"/>
                        <a:pt x="8272" y="49632"/>
                      </a:cubicBezTo>
                      <a:cubicBezTo>
                        <a:pt x="11454" y="46451"/>
                        <a:pt x="15130" y="43835"/>
                        <a:pt x="19019" y="41572"/>
                      </a:cubicBezTo>
                      <a:cubicBezTo>
                        <a:pt x="19301" y="41360"/>
                        <a:pt x="19584" y="41219"/>
                        <a:pt x="19867" y="41077"/>
                      </a:cubicBezTo>
                      <a:cubicBezTo>
                        <a:pt x="22200" y="39734"/>
                        <a:pt x="24604" y="38391"/>
                        <a:pt x="26937" y="37189"/>
                      </a:cubicBezTo>
                      <a:cubicBezTo>
                        <a:pt x="29836" y="35633"/>
                        <a:pt x="32805" y="34007"/>
                        <a:pt x="35633" y="32240"/>
                      </a:cubicBezTo>
                      <a:cubicBezTo>
                        <a:pt x="37684" y="30967"/>
                        <a:pt x="39663" y="29624"/>
                        <a:pt x="41643" y="28139"/>
                      </a:cubicBezTo>
                      <a:cubicBezTo>
                        <a:pt x="41784" y="28068"/>
                        <a:pt x="41926" y="27927"/>
                        <a:pt x="42067" y="27786"/>
                      </a:cubicBezTo>
                      <a:cubicBezTo>
                        <a:pt x="51965" y="20433"/>
                        <a:pt x="60308" y="10817"/>
                        <a:pt x="66247" y="0"/>
                      </a:cubicBezTo>
                      <a:cubicBezTo>
                        <a:pt x="66459" y="71"/>
                        <a:pt x="66671" y="212"/>
                        <a:pt x="66883" y="354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6" name="Google Shape;2706;p30"/>
                <p:cNvSpPr/>
                <p:nvPr/>
              </p:nvSpPr>
              <p:spPr>
                <a:xfrm>
                  <a:off x="3271182" y="1334976"/>
                  <a:ext cx="3351" cy="33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" h="33017" extrusionOk="0">
                      <a:moveTo>
                        <a:pt x="877" y="33017"/>
                      </a:moveTo>
                      <a:lnTo>
                        <a:pt x="170" y="33017"/>
                      </a:lnTo>
                      <a:cubicBezTo>
                        <a:pt x="-395" y="24038"/>
                        <a:pt x="453" y="12938"/>
                        <a:pt x="2645" y="0"/>
                      </a:cubicBezTo>
                      <a:lnTo>
                        <a:pt x="3352" y="141"/>
                      </a:lnTo>
                      <a:cubicBezTo>
                        <a:pt x="1160" y="13009"/>
                        <a:pt x="382" y="24038"/>
                        <a:pt x="877" y="33017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7" name="Google Shape;2707;p30"/>
                <p:cNvSpPr/>
                <p:nvPr/>
              </p:nvSpPr>
              <p:spPr>
                <a:xfrm>
                  <a:off x="3226952" y="1344097"/>
                  <a:ext cx="74731" cy="68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31" h="68297" extrusionOk="0">
                      <a:moveTo>
                        <a:pt x="74731" y="636"/>
                      </a:moveTo>
                      <a:cubicBezTo>
                        <a:pt x="73034" y="3959"/>
                        <a:pt x="71408" y="7424"/>
                        <a:pt x="69853" y="10747"/>
                      </a:cubicBezTo>
                      <a:cubicBezTo>
                        <a:pt x="65257" y="20786"/>
                        <a:pt x="60449" y="31179"/>
                        <a:pt x="52389" y="38956"/>
                      </a:cubicBezTo>
                      <a:cubicBezTo>
                        <a:pt x="43693" y="47370"/>
                        <a:pt x="31957" y="51895"/>
                        <a:pt x="21634" y="55500"/>
                      </a:cubicBezTo>
                      <a:cubicBezTo>
                        <a:pt x="13504" y="58399"/>
                        <a:pt x="5090" y="61298"/>
                        <a:pt x="636" y="68297"/>
                      </a:cubicBezTo>
                      <a:lnTo>
                        <a:pt x="0" y="67873"/>
                      </a:lnTo>
                      <a:cubicBezTo>
                        <a:pt x="4596" y="60661"/>
                        <a:pt x="13504" y="57551"/>
                        <a:pt x="21352" y="54864"/>
                      </a:cubicBezTo>
                      <a:cubicBezTo>
                        <a:pt x="31603" y="51258"/>
                        <a:pt x="43198" y="46804"/>
                        <a:pt x="51753" y="38603"/>
                      </a:cubicBezTo>
                      <a:lnTo>
                        <a:pt x="51895" y="38461"/>
                      </a:lnTo>
                      <a:cubicBezTo>
                        <a:pt x="51895" y="38461"/>
                        <a:pt x="52177" y="38179"/>
                        <a:pt x="52319" y="38037"/>
                      </a:cubicBezTo>
                      <a:cubicBezTo>
                        <a:pt x="60025" y="30401"/>
                        <a:pt x="64692" y="20291"/>
                        <a:pt x="69216" y="10464"/>
                      </a:cubicBezTo>
                      <a:cubicBezTo>
                        <a:pt x="70842" y="6999"/>
                        <a:pt x="72469" y="3464"/>
                        <a:pt x="74236" y="0"/>
                      </a:cubicBezTo>
                      <a:cubicBezTo>
                        <a:pt x="74448" y="212"/>
                        <a:pt x="74590" y="424"/>
                        <a:pt x="74731" y="636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8" name="Google Shape;2708;p30"/>
                <p:cNvSpPr/>
                <p:nvPr/>
              </p:nvSpPr>
              <p:spPr>
                <a:xfrm>
                  <a:off x="3248798" y="1379357"/>
                  <a:ext cx="30825" cy="3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25" h="3483" extrusionOk="0">
                      <a:moveTo>
                        <a:pt x="30614" y="3484"/>
                      </a:moveTo>
                      <a:cubicBezTo>
                        <a:pt x="20928" y="161"/>
                        <a:pt x="10110" y="-193"/>
                        <a:pt x="212" y="2494"/>
                      </a:cubicBezTo>
                      <a:lnTo>
                        <a:pt x="0" y="1787"/>
                      </a:lnTo>
                      <a:cubicBezTo>
                        <a:pt x="10040" y="-900"/>
                        <a:pt x="20998" y="-546"/>
                        <a:pt x="30826" y="2777"/>
                      </a:cubicBezTo>
                      <a:lnTo>
                        <a:pt x="30614" y="3484"/>
                      </a:ln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9" name="Google Shape;2709;p30"/>
                <p:cNvSpPr/>
                <p:nvPr/>
              </p:nvSpPr>
              <p:spPr>
                <a:xfrm>
                  <a:off x="3227093" y="1391679"/>
                  <a:ext cx="50975" cy="22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75" h="22029" extrusionOk="0">
                      <a:moveTo>
                        <a:pt x="50975" y="0"/>
                      </a:moveTo>
                      <a:cubicBezTo>
                        <a:pt x="50198" y="707"/>
                        <a:pt x="49420" y="1485"/>
                        <a:pt x="48642" y="2192"/>
                      </a:cubicBezTo>
                      <a:cubicBezTo>
                        <a:pt x="47653" y="2757"/>
                        <a:pt x="46733" y="3323"/>
                        <a:pt x="45744" y="3889"/>
                      </a:cubicBezTo>
                      <a:lnTo>
                        <a:pt x="45390" y="4101"/>
                      </a:lnTo>
                      <a:cubicBezTo>
                        <a:pt x="42986" y="5515"/>
                        <a:pt x="40653" y="6858"/>
                        <a:pt x="38320" y="8201"/>
                      </a:cubicBezTo>
                      <a:cubicBezTo>
                        <a:pt x="37472" y="8696"/>
                        <a:pt x="36552" y="9191"/>
                        <a:pt x="35704" y="9686"/>
                      </a:cubicBezTo>
                      <a:cubicBezTo>
                        <a:pt x="33088" y="11171"/>
                        <a:pt x="30401" y="12656"/>
                        <a:pt x="27715" y="14070"/>
                      </a:cubicBezTo>
                      <a:cubicBezTo>
                        <a:pt x="22766" y="16685"/>
                        <a:pt x="17605" y="19160"/>
                        <a:pt x="12302" y="20645"/>
                      </a:cubicBezTo>
                      <a:cubicBezTo>
                        <a:pt x="8272" y="21776"/>
                        <a:pt x="4171" y="22271"/>
                        <a:pt x="0" y="21917"/>
                      </a:cubicBezTo>
                      <a:lnTo>
                        <a:pt x="0" y="21210"/>
                      </a:lnTo>
                      <a:cubicBezTo>
                        <a:pt x="9474" y="22129"/>
                        <a:pt x="18736" y="18029"/>
                        <a:pt x="27361" y="13504"/>
                      </a:cubicBezTo>
                      <a:cubicBezTo>
                        <a:pt x="29907" y="12161"/>
                        <a:pt x="32452" y="10747"/>
                        <a:pt x="34926" y="9333"/>
                      </a:cubicBezTo>
                      <a:cubicBezTo>
                        <a:pt x="35068" y="9333"/>
                        <a:pt x="35138" y="9191"/>
                        <a:pt x="35280" y="9120"/>
                      </a:cubicBezTo>
                      <a:cubicBezTo>
                        <a:pt x="38532" y="7282"/>
                        <a:pt x="41714" y="5444"/>
                        <a:pt x="44966" y="3535"/>
                      </a:cubicBezTo>
                      <a:lnTo>
                        <a:pt x="45319" y="3323"/>
                      </a:lnTo>
                      <a:cubicBezTo>
                        <a:pt x="47158" y="2262"/>
                        <a:pt x="49067" y="1202"/>
                        <a:pt x="50905" y="141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0" name="Google Shape;2710;p30"/>
                <p:cNvSpPr/>
                <p:nvPr/>
              </p:nvSpPr>
              <p:spPr>
                <a:xfrm>
                  <a:off x="3229073" y="1399032"/>
                  <a:ext cx="7621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15" h="20500" extrusionOk="0">
                      <a:moveTo>
                        <a:pt x="76074" y="71"/>
                      </a:moveTo>
                      <a:cubicBezTo>
                        <a:pt x="76074" y="71"/>
                        <a:pt x="76074" y="566"/>
                        <a:pt x="76074" y="778"/>
                      </a:cubicBezTo>
                      <a:cubicBezTo>
                        <a:pt x="72186" y="1555"/>
                        <a:pt x="68368" y="3040"/>
                        <a:pt x="64621" y="4737"/>
                      </a:cubicBezTo>
                      <a:cubicBezTo>
                        <a:pt x="64621" y="4737"/>
                        <a:pt x="64621" y="4737"/>
                        <a:pt x="64621" y="4737"/>
                      </a:cubicBezTo>
                      <a:cubicBezTo>
                        <a:pt x="62429" y="5727"/>
                        <a:pt x="60237" y="6858"/>
                        <a:pt x="58046" y="7918"/>
                      </a:cubicBezTo>
                      <a:cubicBezTo>
                        <a:pt x="57268" y="8272"/>
                        <a:pt x="56490" y="8696"/>
                        <a:pt x="55712" y="9050"/>
                      </a:cubicBezTo>
                      <a:cubicBezTo>
                        <a:pt x="49844" y="11948"/>
                        <a:pt x="42067" y="15554"/>
                        <a:pt x="33654" y="17887"/>
                      </a:cubicBezTo>
                      <a:lnTo>
                        <a:pt x="32735" y="18170"/>
                      </a:lnTo>
                      <a:cubicBezTo>
                        <a:pt x="23968" y="20503"/>
                        <a:pt x="15696" y="21069"/>
                        <a:pt x="8131" y="19938"/>
                      </a:cubicBezTo>
                      <a:cubicBezTo>
                        <a:pt x="4808" y="19443"/>
                        <a:pt x="2262" y="18665"/>
                        <a:pt x="0" y="17534"/>
                      </a:cubicBezTo>
                      <a:lnTo>
                        <a:pt x="354" y="16898"/>
                      </a:lnTo>
                      <a:cubicBezTo>
                        <a:pt x="2475" y="18029"/>
                        <a:pt x="5020" y="18736"/>
                        <a:pt x="8272" y="19231"/>
                      </a:cubicBezTo>
                      <a:cubicBezTo>
                        <a:pt x="15766" y="20362"/>
                        <a:pt x="23968" y="19796"/>
                        <a:pt x="32593" y="17534"/>
                      </a:cubicBezTo>
                      <a:lnTo>
                        <a:pt x="33512" y="17251"/>
                      </a:lnTo>
                      <a:cubicBezTo>
                        <a:pt x="41855" y="14918"/>
                        <a:pt x="49632" y="11312"/>
                        <a:pt x="55500" y="8413"/>
                      </a:cubicBezTo>
                      <a:cubicBezTo>
                        <a:pt x="56278" y="8060"/>
                        <a:pt x="57056" y="7636"/>
                        <a:pt x="57833" y="7282"/>
                      </a:cubicBezTo>
                      <a:cubicBezTo>
                        <a:pt x="59813" y="6292"/>
                        <a:pt x="61863" y="5232"/>
                        <a:pt x="63914" y="4313"/>
                      </a:cubicBezTo>
                      <a:cubicBezTo>
                        <a:pt x="64197" y="4171"/>
                        <a:pt x="64409" y="4030"/>
                        <a:pt x="64691" y="3959"/>
                      </a:cubicBezTo>
                      <a:cubicBezTo>
                        <a:pt x="68439" y="2262"/>
                        <a:pt x="72256" y="778"/>
                        <a:pt x="7621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1" name="Google Shape;2711;p30"/>
                <p:cNvSpPr/>
                <p:nvPr/>
              </p:nvSpPr>
              <p:spPr>
                <a:xfrm>
                  <a:off x="3262090" y="1398626"/>
                  <a:ext cx="31956" cy="5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6" h="5284" extrusionOk="0">
                      <a:moveTo>
                        <a:pt x="31533" y="5284"/>
                      </a:moveTo>
                      <a:cubicBezTo>
                        <a:pt x="22412" y="264"/>
                        <a:pt x="10676" y="-655"/>
                        <a:pt x="212" y="2880"/>
                      </a:cubicBezTo>
                      <a:lnTo>
                        <a:pt x="0" y="2173"/>
                      </a:lnTo>
                      <a:cubicBezTo>
                        <a:pt x="10747" y="-1433"/>
                        <a:pt x="22624" y="-513"/>
                        <a:pt x="31957" y="4648"/>
                      </a:cubicBezTo>
                      <a:lnTo>
                        <a:pt x="31603" y="5284"/>
                      </a:ln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2" name="Google Shape;2712;p30"/>
                <p:cNvSpPr/>
                <p:nvPr/>
              </p:nvSpPr>
              <p:spPr>
                <a:xfrm>
                  <a:off x="3261595" y="1416777"/>
                  <a:ext cx="46521" cy="5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21" h="5891" extrusionOk="0">
                      <a:moveTo>
                        <a:pt x="46521" y="1131"/>
                      </a:moveTo>
                      <a:cubicBezTo>
                        <a:pt x="46521" y="1131"/>
                        <a:pt x="46380" y="1697"/>
                        <a:pt x="46238" y="1980"/>
                      </a:cubicBezTo>
                      <a:lnTo>
                        <a:pt x="45814" y="2121"/>
                      </a:lnTo>
                      <a:cubicBezTo>
                        <a:pt x="37684" y="4383"/>
                        <a:pt x="29341" y="5585"/>
                        <a:pt x="20927" y="5868"/>
                      </a:cubicBezTo>
                      <a:cubicBezTo>
                        <a:pt x="14918" y="6010"/>
                        <a:pt x="6222" y="5656"/>
                        <a:pt x="141" y="636"/>
                      </a:cubicBezTo>
                      <a:cubicBezTo>
                        <a:pt x="141" y="636"/>
                        <a:pt x="71" y="636"/>
                        <a:pt x="0" y="566"/>
                      </a:cubicBezTo>
                      <a:lnTo>
                        <a:pt x="495" y="0"/>
                      </a:lnTo>
                      <a:cubicBezTo>
                        <a:pt x="495" y="0"/>
                        <a:pt x="848" y="283"/>
                        <a:pt x="1060" y="424"/>
                      </a:cubicBezTo>
                      <a:cubicBezTo>
                        <a:pt x="6999" y="5020"/>
                        <a:pt x="15201" y="5303"/>
                        <a:pt x="20927" y="5232"/>
                      </a:cubicBezTo>
                      <a:cubicBezTo>
                        <a:pt x="29624" y="5020"/>
                        <a:pt x="38179" y="3676"/>
                        <a:pt x="46521" y="1273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3" name="Google Shape;2713;p30"/>
                <p:cNvSpPr/>
                <p:nvPr/>
              </p:nvSpPr>
              <p:spPr>
                <a:xfrm>
                  <a:off x="3235294" y="1421923"/>
                  <a:ext cx="48147" cy="10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47" h="10408" extrusionOk="0">
                      <a:moveTo>
                        <a:pt x="48077" y="10197"/>
                      </a:moveTo>
                      <a:cubicBezTo>
                        <a:pt x="47582" y="10197"/>
                        <a:pt x="47158" y="10338"/>
                        <a:pt x="46733" y="10409"/>
                      </a:cubicBezTo>
                      <a:cubicBezTo>
                        <a:pt x="32098" y="3834"/>
                        <a:pt x="15978" y="511"/>
                        <a:pt x="0" y="723"/>
                      </a:cubicBezTo>
                      <a:lnTo>
                        <a:pt x="0" y="16"/>
                      </a:lnTo>
                      <a:cubicBezTo>
                        <a:pt x="16473" y="-267"/>
                        <a:pt x="33088" y="3268"/>
                        <a:pt x="48147" y="10197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14" name="Google Shape;2714;p30"/>
              <p:cNvSpPr/>
              <p:nvPr/>
            </p:nvSpPr>
            <p:spPr>
              <a:xfrm>
                <a:off x="3505869" y="1638748"/>
                <a:ext cx="157889" cy="157179"/>
              </a:xfrm>
              <a:custGeom>
                <a:avLst/>
                <a:gdLst/>
                <a:ahLst/>
                <a:cxnLst/>
                <a:rect l="l" t="t" r="r" b="b"/>
                <a:pathLst>
                  <a:path w="66201" h="65903" extrusionOk="0">
                    <a:moveTo>
                      <a:pt x="11196" y="3419"/>
                    </a:moveTo>
                    <a:cubicBezTo>
                      <a:pt x="22650" y="27881"/>
                      <a:pt x="41739" y="49304"/>
                      <a:pt x="65636" y="63727"/>
                    </a:cubicBezTo>
                    <a:cubicBezTo>
                      <a:pt x="66201" y="64080"/>
                      <a:pt x="66343" y="64787"/>
                      <a:pt x="66060" y="65353"/>
                    </a:cubicBezTo>
                    <a:cubicBezTo>
                      <a:pt x="65777" y="65848"/>
                      <a:pt x="65141" y="66060"/>
                      <a:pt x="64575" y="65777"/>
                    </a:cubicBezTo>
                    <a:cubicBezTo>
                      <a:pt x="38769" y="53899"/>
                      <a:pt x="16216" y="34032"/>
                      <a:pt x="874" y="9004"/>
                    </a:cubicBezTo>
                    <a:lnTo>
                      <a:pt x="874" y="9004"/>
                    </a:lnTo>
                    <a:cubicBezTo>
                      <a:pt x="-823" y="6247"/>
                      <a:pt x="25" y="2570"/>
                      <a:pt x="2783" y="874"/>
                    </a:cubicBezTo>
                    <a:cubicBezTo>
                      <a:pt x="5540" y="-823"/>
                      <a:pt x="9146" y="25"/>
                      <a:pt x="10842" y="2783"/>
                    </a:cubicBezTo>
                    <a:cubicBezTo>
                      <a:pt x="10984" y="2995"/>
                      <a:pt x="11055" y="3136"/>
                      <a:pt x="11125" y="33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5" name="Google Shape;2715;p30"/>
              <p:cNvSpPr/>
              <p:nvPr/>
            </p:nvSpPr>
            <p:spPr>
              <a:xfrm>
                <a:off x="3466226" y="1580309"/>
                <a:ext cx="58425" cy="75879"/>
              </a:xfrm>
              <a:custGeom>
                <a:avLst/>
                <a:gdLst/>
                <a:ahLst/>
                <a:cxnLst/>
                <a:rect l="l" t="t" r="r" b="b"/>
                <a:pathLst>
                  <a:path w="24497" h="31815" extrusionOk="0">
                    <a:moveTo>
                      <a:pt x="24144" y="31815"/>
                    </a:moveTo>
                    <a:cubicBezTo>
                      <a:pt x="24144" y="31815"/>
                      <a:pt x="24003" y="31815"/>
                      <a:pt x="23932" y="31745"/>
                    </a:cubicBezTo>
                    <a:cubicBezTo>
                      <a:pt x="15377" y="25382"/>
                      <a:pt x="7388" y="18241"/>
                      <a:pt x="106" y="10393"/>
                    </a:cubicBezTo>
                    <a:cubicBezTo>
                      <a:pt x="-35" y="10252"/>
                      <a:pt x="-35" y="10040"/>
                      <a:pt x="106" y="9898"/>
                    </a:cubicBezTo>
                    <a:cubicBezTo>
                      <a:pt x="247" y="9757"/>
                      <a:pt x="459" y="9757"/>
                      <a:pt x="601" y="9898"/>
                    </a:cubicBezTo>
                    <a:cubicBezTo>
                      <a:pt x="7671" y="17463"/>
                      <a:pt x="15377" y="24392"/>
                      <a:pt x="23649" y="30614"/>
                    </a:cubicBezTo>
                    <a:lnTo>
                      <a:pt x="19337" y="424"/>
                    </a:lnTo>
                    <a:cubicBezTo>
                      <a:pt x="19337" y="424"/>
                      <a:pt x="19478" y="71"/>
                      <a:pt x="19620" y="0"/>
                    </a:cubicBezTo>
                    <a:cubicBezTo>
                      <a:pt x="19832" y="0"/>
                      <a:pt x="19973" y="141"/>
                      <a:pt x="20044" y="283"/>
                    </a:cubicBezTo>
                    <a:lnTo>
                      <a:pt x="24498" y="31321"/>
                    </a:lnTo>
                    <a:cubicBezTo>
                      <a:pt x="24498" y="31321"/>
                      <a:pt x="24498" y="31603"/>
                      <a:pt x="24356" y="31674"/>
                    </a:cubicBezTo>
                    <a:cubicBezTo>
                      <a:pt x="24356" y="31674"/>
                      <a:pt x="24215" y="31674"/>
                      <a:pt x="24144" y="316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16" name="Google Shape;2716;p30"/>
          <p:cNvGrpSpPr/>
          <p:nvPr/>
        </p:nvGrpSpPr>
        <p:grpSpPr>
          <a:xfrm>
            <a:off x="-79845" y="5142816"/>
            <a:ext cx="12142820" cy="1733755"/>
            <a:chOff x="-59884" y="3857112"/>
            <a:chExt cx="9107115" cy="1300316"/>
          </a:xfrm>
        </p:grpSpPr>
        <p:grpSp>
          <p:nvGrpSpPr>
            <p:cNvPr id="2717" name="Google Shape;2717;p30"/>
            <p:cNvGrpSpPr/>
            <p:nvPr/>
          </p:nvGrpSpPr>
          <p:grpSpPr>
            <a:xfrm>
              <a:off x="-59884" y="3857112"/>
              <a:ext cx="607440" cy="1300316"/>
              <a:chOff x="7276232" y="1886248"/>
              <a:chExt cx="99507" cy="213006"/>
            </a:xfrm>
          </p:grpSpPr>
          <p:grpSp>
            <p:nvGrpSpPr>
              <p:cNvPr id="2718" name="Google Shape;2718;p30"/>
              <p:cNvGrpSpPr/>
              <p:nvPr/>
            </p:nvGrpSpPr>
            <p:grpSpPr>
              <a:xfrm>
                <a:off x="7287878" y="1960390"/>
                <a:ext cx="87861" cy="138864"/>
                <a:chOff x="7287878" y="1960390"/>
                <a:chExt cx="87861" cy="138864"/>
              </a:xfrm>
            </p:grpSpPr>
            <p:grpSp>
              <p:nvGrpSpPr>
                <p:cNvPr id="2719" name="Google Shape;2719;p30"/>
                <p:cNvGrpSpPr/>
                <p:nvPr/>
              </p:nvGrpSpPr>
              <p:grpSpPr>
                <a:xfrm>
                  <a:off x="7342720" y="1982668"/>
                  <a:ext cx="25605" cy="76074"/>
                  <a:chOff x="7342720" y="1982668"/>
                  <a:chExt cx="25605" cy="76074"/>
                </a:xfrm>
              </p:grpSpPr>
              <p:sp>
                <p:nvSpPr>
                  <p:cNvPr id="2720" name="Google Shape;2720;p30"/>
                  <p:cNvSpPr/>
                  <p:nvPr/>
                </p:nvSpPr>
                <p:spPr>
                  <a:xfrm>
                    <a:off x="7342720" y="1982668"/>
                    <a:ext cx="25605" cy="75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05" h="75013" extrusionOk="0">
                        <a:moveTo>
                          <a:pt x="9990" y="75014"/>
                        </a:moveTo>
                        <a:cubicBezTo>
                          <a:pt x="19323" y="65116"/>
                          <a:pt x="24908" y="51824"/>
                          <a:pt x="25544" y="38179"/>
                        </a:cubicBezTo>
                        <a:cubicBezTo>
                          <a:pt x="26181" y="24604"/>
                          <a:pt x="21797" y="10747"/>
                          <a:pt x="13454" y="0"/>
                        </a:cubicBezTo>
                        <a:cubicBezTo>
                          <a:pt x="12889" y="7353"/>
                          <a:pt x="8859" y="13999"/>
                          <a:pt x="6102" y="20715"/>
                        </a:cubicBezTo>
                        <a:cubicBezTo>
                          <a:pt x="3344" y="27361"/>
                          <a:pt x="375" y="34997"/>
                          <a:pt x="22" y="42279"/>
                        </a:cubicBezTo>
                        <a:cubicBezTo>
                          <a:pt x="-403" y="53592"/>
                          <a:pt x="5536" y="64833"/>
                          <a:pt x="9919" y="7494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1" name="Google Shape;2721;p30"/>
                  <p:cNvSpPr/>
                  <p:nvPr/>
                </p:nvSpPr>
                <p:spPr>
                  <a:xfrm>
                    <a:off x="7351619" y="1996950"/>
                    <a:ext cx="8419" cy="6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9" h="61792" extrusionOk="0">
                        <a:moveTo>
                          <a:pt x="1092" y="61793"/>
                        </a:moveTo>
                        <a:cubicBezTo>
                          <a:pt x="1092" y="61793"/>
                          <a:pt x="879" y="61793"/>
                          <a:pt x="809" y="61793"/>
                        </a:cubicBezTo>
                        <a:cubicBezTo>
                          <a:pt x="243" y="61651"/>
                          <a:pt x="-110" y="61015"/>
                          <a:pt x="31" y="60449"/>
                        </a:cubicBezTo>
                        <a:cubicBezTo>
                          <a:pt x="4839" y="42138"/>
                          <a:pt x="6889" y="22200"/>
                          <a:pt x="6041" y="1131"/>
                        </a:cubicBezTo>
                        <a:cubicBezTo>
                          <a:pt x="6041" y="566"/>
                          <a:pt x="6465" y="0"/>
                          <a:pt x="7101" y="0"/>
                        </a:cubicBezTo>
                        <a:cubicBezTo>
                          <a:pt x="7808" y="0"/>
                          <a:pt x="8233" y="424"/>
                          <a:pt x="8233" y="1060"/>
                        </a:cubicBezTo>
                        <a:cubicBezTo>
                          <a:pt x="9081" y="22341"/>
                          <a:pt x="7031" y="42491"/>
                          <a:pt x="2152" y="61015"/>
                        </a:cubicBezTo>
                        <a:cubicBezTo>
                          <a:pt x="2011" y="61510"/>
                          <a:pt x="1587" y="61793"/>
                          <a:pt x="1092" y="6179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22" name="Google Shape;2722;p30"/>
                <p:cNvSpPr/>
                <p:nvPr/>
              </p:nvSpPr>
              <p:spPr>
                <a:xfrm>
                  <a:off x="7323715" y="1960390"/>
                  <a:ext cx="52024" cy="138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4" h="138864" extrusionOk="0">
                      <a:moveTo>
                        <a:pt x="50983" y="138865"/>
                      </a:moveTo>
                      <a:cubicBezTo>
                        <a:pt x="50629" y="138865"/>
                        <a:pt x="50276" y="138723"/>
                        <a:pt x="50064" y="138370"/>
                      </a:cubicBezTo>
                      <a:cubicBezTo>
                        <a:pt x="23339" y="96868"/>
                        <a:pt x="6017" y="49428"/>
                        <a:pt x="8" y="1210"/>
                      </a:cubicBezTo>
                      <a:cubicBezTo>
                        <a:pt x="-63" y="644"/>
                        <a:pt x="361" y="78"/>
                        <a:pt x="927" y="8"/>
                      </a:cubicBezTo>
                      <a:cubicBezTo>
                        <a:pt x="1492" y="-63"/>
                        <a:pt x="2058" y="361"/>
                        <a:pt x="2129" y="927"/>
                      </a:cubicBezTo>
                      <a:cubicBezTo>
                        <a:pt x="8067" y="48791"/>
                        <a:pt x="25248" y="95949"/>
                        <a:pt x="51831" y="137168"/>
                      </a:cubicBezTo>
                      <a:cubicBezTo>
                        <a:pt x="52185" y="137663"/>
                        <a:pt x="52044" y="138370"/>
                        <a:pt x="51478" y="138653"/>
                      </a:cubicBezTo>
                      <a:cubicBezTo>
                        <a:pt x="51266" y="138794"/>
                        <a:pt x="51124" y="138794"/>
                        <a:pt x="50912" y="1387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723" name="Google Shape;2723;p30"/>
                <p:cNvGrpSpPr/>
                <p:nvPr/>
              </p:nvGrpSpPr>
              <p:grpSpPr>
                <a:xfrm>
                  <a:off x="7287878" y="1996243"/>
                  <a:ext cx="59583" cy="48288"/>
                  <a:chOff x="7287878" y="1996243"/>
                  <a:chExt cx="59583" cy="48288"/>
                </a:xfrm>
              </p:grpSpPr>
              <p:sp>
                <p:nvSpPr>
                  <p:cNvPr id="2724" name="Google Shape;2724;p30"/>
                  <p:cNvSpPr/>
                  <p:nvPr/>
                </p:nvSpPr>
                <p:spPr>
                  <a:xfrm>
                    <a:off x="7287878" y="1996243"/>
                    <a:ext cx="58399" cy="47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99" h="47247" extrusionOk="0">
                        <a:moveTo>
                          <a:pt x="58399" y="47228"/>
                        </a:moveTo>
                        <a:cubicBezTo>
                          <a:pt x="44824" y="47582"/>
                          <a:pt x="31108" y="42986"/>
                          <a:pt x="20503" y="34431"/>
                        </a:cubicBezTo>
                        <a:cubicBezTo>
                          <a:pt x="9898" y="25877"/>
                          <a:pt x="2545" y="13433"/>
                          <a:pt x="0" y="0"/>
                        </a:cubicBezTo>
                        <a:cubicBezTo>
                          <a:pt x="5868" y="4525"/>
                          <a:pt x="13504" y="5868"/>
                          <a:pt x="20362" y="8272"/>
                        </a:cubicBezTo>
                        <a:cubicBezTo>
                          <a:pt x="27149" y="10605"/>
                          <a:pt x="34856" y="13433"/>
                          <a:pt x="40512" y="18099"/>
                        </a:cubicBezTo>
                        <a:cubicBezTo>
                          <a:pt x="49278" y="25311"/>
                          <a:pt x="53662" y="37189"/>
                          <a:pt x="58328" y="4722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5" name="Google Shape;2725;p30"/>
                  <p:cNvSpPr/>
                  <p:nvPr/>
                </p:nvSpPr>
                <p:spPr>
                  <a:xfrm>
                    <a:off x="7296609" y="2007237"/>
                    <a:ext cx="50852" cy="37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52" h="37294" extrusionOk="0">
                        <a:moveTo>
                          <a:pt x="49668" y="37295"/>
                        </a:moveTo>
                        <a:cubicBezTo>
                          <a:pt x="49668" y="37295"/>
                          <a:pt x="49314" y="37295"/>
                          <a:pt x="49173" y="37153"/>
                        </a:cubicBezTo>
                        <a:cubicBezTo>
                          <a:pt x="32134" y="28457"/>
                          <a:pt x="15661" y="16579"/>
                          <a:pt x="318" y="1874"/>
                        </a:cubicBezTo>
                        <a:cubicBezTo>
                          <a:pt x="-106" y="1449"/>
                          <a:pt x="-106" y="742"/>
                          <a:pt x="318" y="318"/>
                        </a:cubicBezTo>
                        <a:cubicBezTo>
                          <a:pt x="742" y="-106"/>
                          <a:pt x="1450" y="-106"/>
                          <a:pt x="1874" y="318"/>
                        </a:cubicBezTo>
                        <a:cubicBezTo>
                          <a:pt x="17074" y="14883"/>
                          <a:pt x="33336" y="26689"/>
                          <a:pt x="50233" y="35244"/>
                        </a:cubicBezTo>
                        <a:cubicBezTo>
                          <a:pt x="50799" y="35527"/>
                          <a:pt x="51011" y="36163"/>
                          <a:pt x="50728" y="36729"/>
                        </a:cubicBezTo>
                        <a:cubicBezTo>
                          <a:pt x="50516" y="37083"/>
                          <a:pt x="50162" y="37295"/>
                          <a:pt x="49738" y="3729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26" name="Google Shape;2726;p30"/>
              <p:cNvGrpSpPr/>
              <p:nvPr/>
            </p:nvGrpSpPr>
            <p:grpSpPr>
              <a:xfrm>
                <a:off x="7276232" y="1886248"/>
                <a:ext cx="86023" cy="83402"/>
                <a:chOff x="7276232" y="1886248"/>
                <a:chExt cx="86023" cy="83402"/>
              </a:xfrm>
            </p:grpSpPr>
            <p:sp>
              <p:nvSpPr>
                <p:cNvPr id="2727" name="Google Shape;2727;p30"/>
                <p:cNvSpPr/>
                <p:nvPr/>
              </p:nvSpPr>
              <p:spPr>
                <a:xfrm>
                  <a:off x="7276232" y="1886248"/>
                  <a:ext cx="86023" cy="7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23" h="74008" extrusionOk="0">
                      <a:moveTo>
                        <a:pt x="32502" y="74008"/>
                      </a:moveTo>
                      <a:cubicBezTo>
                        <a:pt x="22321" y="67079"/>
                        <a:pt x="11999" y="59938"/>
                        <a:pt x="4504" y="50252"/>
                      </a:cubicBezTo>
                      <a:cubicBezTo>
                        <a:pt x="1323" y="46081"/>
                        <a:pt x="-1435" y="40496"/>
                        <a:pt x="828" y="35759"/>
                      </a:cubicBezTo>
                      <a:cubicBezTo>
                        <a:pt x="2737" y="31729"/>
                        <a:pt x="7827" y="29961"/>
                        <a:pt x="12211" y="30739"/>
                      </a:cubicBezTo>
                      <a:cubicBezTo>
                        <a:pt x="16594" y="31517"/>
                        <a:pt x="20412" y="34203"/>
                        <a:pt x="23664" y="37243"/>
                      </a:cubicBezTo>
                      <a:cubicBezTo>
                        <a:pt x="28826" y="41980"/>
                        <a:pt x="33067" y="47707"/>
                        <a:pt x="36249" y="53929"/>
                      </a:cubicBezTo>
                      <a:cubicBezTo>
                        <a:pt x="32290" y="41980"/>
                        <a:pt x="29179" y="29608"/>
                        <a:pt x="28189" y="17094"/>
                      </a:cubicBezTo>
                      <a:cubicBezTo>
                        <a:pt x="27906" y="13841"/>
                        <a:pt x="27836" y="10448"/>
                        <a:pt x="28826" y="7337"/>
                      </a:cubicBezTo>
                      <a:cubicBezTo>
                        <a:pt x="29815" y="4226"/>
                        <a:pt x="32077" y="1327"/>
                        <a:pt x="35259" y="337"/>
                      </a:cubicBezTo>
                      <a:cubicBezTo>
                        <a:pt x="38723" y="-723"/>
                        <a:pt x="42612" y="832"/>
                        <a:pt x="45157" y="3378"/>
                      </a:cubicBezTo>
                      <a:cubicBezTo>
                        <a:pt x="47703" y="5923"/>
                        <a:pt x="49187" y="9387"/>
                        <a:pt x="50248" y="12851"/>
                      </a:cubicBezTo>
                      <a:cubicBezTo>
                        <a:pt x="54137" y="25366"/>
                        <a:pt x="53783" y="38799"/>
                        <a:pt x="53429" y="51879"/>
                      </a:cubicBezTo>
                      <a:cubicBezTo>
                        <a:pt x="53712" y="42758"/>
                        <a:pt x="57177" y="34274"/>
                        <a:pt x="63115" y="27345"/>
                      </a:cubicBezTo>
                      <a:cubicBezTo>
                        <a:pt x="66509" y="23386"/>
                        <a:pt x="71458" y="19851"/>
                        <a:pt x="76619" y="20699"/>
                      </a:cubicBezTo>
                      <a:cubicBezTo>
                        <a:pt x="82346" y="21619"/>
                        <a:pt x="86093" y="27911"/>
                        <a:pt x="86022" y="33708"/>
                      </a:cubicBezTo>
                      <a:cubicBezTo>
                        <a:pt x="86022" y="41203"/>
                        <a:pt x="81286" y="47849"/>
                        <a:pt x="76831" y="53858"/>
                      </a:cubicBezTo>
                      <a:cubicBezTo>
                        <a:pt x="71741" y="60787"/>
                        <a:pt x="66368" y="66019"/>
                        <a:pt x="61207" y="72947"/>
                      </a:cubicBezTo>
                      <a:cubicBezTo>
                        <a:pt x="52015" y="72806"/>
                        <a:pt x="41622" y="72594"/>
                        <a:pt x="32502" y="7393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8" name="Google Shape;2728;p30"/>
                <p:cNvSpPr/>
                <p:nvPr/>
              </p:nvSpPr>
              <p:spPr>
                <a:xfrm>
                  <a:off x="7299472" y="1946682"/>
                  <a:ext cx="45107" cy="2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07" h="22968" extrusionOk="0">
                      <a:moveTo>
                        <a:pt x="0" y="9333"/>
                      </a:moveTo>
                      <a:cubicBezTo>
                        <a:pt x="4808" y="12302"/>
                        <a:pt x="9050" y="16261"/>
                        <a:pt x="13928" y="19160"/>
                      </a:cubicBezTo>
                      <a:cubicBezTo>
                        <a:pt x="18807" y="22059"/>
                        <a:pt x="24675" y="23968"/>
                        <a:pt x="30189" y="22412"/>
                      </a:cubicBezTo>
                      <a:cubicBezTo>
                        <a:pt x="34008" y="21281"/>
                        <a:pt x="37189" y="18524"/>
                        <a:pt x="39522" y="15342"/>
                      </a:cubicBezTo>
                      <a:cubicBezTo>
                        <a:pt x="41855" y="12161"/>
                        <a:pt x="43481" y="8484"/>
                        <a:pt x="45107" y="4878"/>
                      </a:cubicBezTo>
                      <a:cubicBezTo>
                        <a:pt x="39664" y="4596"/>
                        <a:pt x="34432" y="5939"/>
                        <a:pt x="29695" y="8626"/>
                      </a:cubicBezTo>
                      <a:cubicBezTo>
                        <a:pt x="26867" y="4949"/>
                        <a:pt x="23190" y="1909"/>
                        <a:pt x="19019" y="0"/>
                      </a:cubicBezTo>
                      <a:cubicBezTo>
                        <a:pt x="17251" y="3040"/>
                        <a:pt x="16262" y="6434"/>
                        <a:pt x="15908" y="9969"/>
                      </a:cubicBezTo>
                      <a:cubicBezTo>
                        <a:pt x="11030" y="8838"/>
                        <a:pt x="5091" y="8484"/>
                        <a:pt x="142" y="94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29" name="Google Shape;2729;p30"/>
            <p:cNvGrpSpPr/>
            <p:nvPr/>
          </p:nvGrpSpPr>
          <p:grpSpPr>
            <a:xfrm flipH="1">
              <a:off x="8557955" y="4019967"/>
              <a:ext cx="489276" cy="1047351"/>
              <a:chOff x="7276232" y="1886248"/>
              <a:chExt cx="99507" cy="213006"/>
            </a:xfrm>
          </p:grpSpPr>
          <p:grpSp>
            <p:nvGrpSpPr>
              <p:cNvPr id="2730" name="Google Shape;2730;p30"/>
              <p:cNvGrpSpPr/>
              <p:nvPr/>
            </p:nvGrpSpPr>
            <p:grpSpPr>
              <a:xfrm>
                <a:off x="7287878" y="1960390"/>
                <a:ext cx="87861" cy="138864"/>
                <a:chOff x="7287878" y="1960390"/>
                <a:chExt cx="87861" cy="138864"/>
              </a:xfrm>
            </p:grpSpPr>
            <p:grpSp>
              <p:nvGrpSpPr>
                <p:cNvPr id="2731" name="Google Shape;2731;p30"/>
                <p:cNvGrpSpPr/>
                <p:nvPr/>
              </p:nvGrpSpPr>
              <p:grpSpPr>
                <a:xfrm>
                  <a:off x="7342720" y="1982668"/>
                  <a:ext cx="25605" cy="76074"/>
                  <a:chOff x="7342720" y="1982668"/>
                  <a:chExt cx="25605" cy="76074"/>
                </a:xfrm>
              </p:grpSpPr>
              <p:sp>
                <p:nvSpPr>
                  <p:cNvPr id="2732" name="Google Shape;2732;p30"/>
                  <p:cNvSpPr/>
                  <p:nvPr/>
                </p:nvSpPr>
                <p:spPr>
                  <a:xfrm>
                    <a:off x="7342720" y="1982668"/>
                    <a:ext cx="25605" cy="75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05" h="75013" extrusionOk="0">
                        <a:moveTo>
                          <a:pt x="9990" y="75014"/>
                        </a:moveTo>
                        <a:cubicBezTo>
                          <a:pt x="19323" y="65116"/>
                          <a:pt x="24908" y="51824"/>
                          <a:pt x="25544" y="38179"/>
                        </a:cubicBezTo>
                        <a:cubicBezTo>
                          <a:pt x="26181" y="24604"/>
                          <a:pt x="21797" y="10747"/>
                          <a:pt x="13454" y="0"/>
                        </a:cubicBezTo>
                        <a:cubicBezTo>
                          <a:pt x="12889" y="7353"/>
                          <a:pt x="8859" y="13999"/>
                          <a:pt x="6102" y="20715"/>
                        </a:cubicBezTo>
                        <a:cubicBezTo>
                          <a:pt x="3344" y="27361"/>
                          <a:pt x="375" y="34997"/>
                          <a:pt x="22" y="42279"/>
                        </a:cubicBezTo>
                        <a:cubicBezTo>
                          <a:pt x="-403" y="53592"/>
                          <a:pt x="5536" y="64833"/>
                          <a:pt x="9919" y="7494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3" name="Google Shape;2733;p30"/>
                  <p:cNvSpPr/>
                  <p:nvPr/>
                </p:nvSpPr>
                <p:spPr>
                  <a:xfrm>
                    <a:off x="7351619" y="1996950"/>
                    <a:ext cx="8419" cy="6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9" h="61792" extrusionOk="0">
                        <a:moveTo>
                          <a:pt x="1092" y="61793"/>
                        </a:moveTo>
                        <a:cubicBezTo>
                          <a:pt x="1092" y="61793"/>
                          <a:pt x="879" y="61793"/>
                          <a:pt x="809" y="61793"/>
                        </a:cubicBezTo>
                        <a:cubicBezTo>
                          <a:pt x="243" y="61651"/>
                          <a:pt x="-110" y="61015"/>
                          <a:pt x="31" y="60449"/>
                        </a:cubicBezTo>
                        <a:cubicBezTo>
                          <a:pt x="4839" y="42138"/>
                          <a:pt x="6889" y="22200"/>
                          <a:pt x="6041" y="1131"/>
                        </a:cubicBezTo>
                        <a:cubicBezTo>
                          <a:pt x="6041" y="566"/>
                          <a:pt x="6465" y="0"/>
                          <a:pt x="7101" y="0"/>
                        </a:cubicBezTo>
                        <a:cubicBezTo>
                          <a:pt x="7808" y="0"/>
                          <a:pt x="8233" y="424"/>
                          <a:pt x="8233" y="1060"/>
                        </a:cubicBezTo>
                        <a:cubicBezTo>
                          <a:pt x="9081" y="22341"/>
                          <a:pt x="7031" y="42491"/>
                          <a:pt x="2152" y="61015"/>
                        </a:cubicBezTo>
                        <a:cubicBezTo>
                          <a:pt x="2011" y="61510"/>
                          <a:pt x="1587" y="61793"/>
                          <a:pt x="1092" y="6179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34" name="Google Shape;2734;p30"/>
                <p:cNvSpPr/>
                <p:nvPr/>
              </p:nvSpPr>
              <p:spPr>
                <a:xfrm>
                  <a:off x="7323715" y="1960390"/>
                  <a:ext cx="52024" cy="138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4" h="138864" extrusionOk="0">
                      <a:moveTo>
                        <a:pt x="50983" y="138865"/>
                      </a:moveTo>
                      <a:cubicBezTo>
                        <a:pt x="50629" y="138865"/>
                        <a:pt x="50276" y="138723"/>
                        <a:pt x="50064" y="138370"/>
                      </a:cubicBezTo>
                      <a:cubicBezTo>
                        <a:pt x="23339" y="96868"/>
                        <a:pt x="6017" y="49428"/>
                        <a:pt x="8" y="1210"/>
                      </a:cubicBezTo>
                      <a:cubicBezTo>
                        <a:pt x="-63" y="644"/>
                        <a:pt x="361" y="78"/>
                        <a:pt x="927" y="8"/>
                      </a:cubicBezTo>
                      <a:cubicBezTo>
                        <a:pt x="1492" y="-63"/>
                        <a:pt x="2058" y="361"/>
                        <a:pt x="2129" y="927"/>
                      </a:cubicBezTo>
                      <a:cubicBezTo>
                        <a:pt x="8067" y="48791"/>
                        <a:pt x="25248" y="95949"/>
                        <a:pt x="51831" y="137168"/>
                      </a:cubicBezTo>
                      <a:cubicBezTo>
                        <a:pt x="52185" y="137663"/>
                        <a:pt x="52044" y="138370"/>
                        <a:pt x="51478" y="138653"/>
                      </a:cubicBezTo>
                      <a:cubicBezTo>
                        <a:pt x="51266" y="138794"/>
                        <a:pt x="51124" y="138794"/>
                        <a:pt x="50912" y="1387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735" name="Google Shape;2735;p30"/>
                <p:cNvGrpSpPr/>
                <p:nvPr/>
              </p:nvGrpSpPr>
              <p:grpSpPr>
                <a:xfrm>
                  <a:off x="7287878" y="1996243"/>
                  <a:ext cx="59583" cy="48288"/>
                  <a:chOff x="7287878" y="1996243"/>
                  <a:chExt cx="59583" cy="48288"/>
                </a:xfrm>
              </p:grpSpPr>
              <p:sp>
                <p:nvSpPr>
                  <p:cNvPr id="2736" name="Google Shape;2736;p30"/>
                  <p:cNvSpPr/>
                  <p:nvPr/>
                </p:nvSpPr>
                <p:spPr>
                  <a:xfrm>
                    <a:off x="7287878" y="1996243"/>
                    <a:ext cx="58399" cy="47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99" h="47247" extrusionOk="0">
                        <a:moveTo>
                          <a:pt x="58399" y="47228"/>
                        </a:moveTo>
                        <a:cubicBezTo>
                          <a:pt x="44824" y="47582"/>
                          <a:pt x="31108" y="42986"/>
                          <a:pt x="20503" y="34431"/>
                        </a:cubicBezTo>
                        <a:cubicBezTo>
                          <a:pt x="9898" y="25877"/>
                          <a:pt x="2545" y="13433"/>
                          <a:pt x="0" y="0"/>
                        </a:cubicBezTo>
                        <a:cubicBezTo>
                          <a:pt x="5868" y="4525"/>
                          <a:pt x="13504" y="5868"/>
                          <a:pt x="20362" y="8272"/>
                        </a:cubicBezTo>
                        <a:cubicBezTo>
                          <a:pt x="27149" y="10605"/>
                          <a:pt x="34856" y="13433"/>
                          <a:pt x="40512" y="18099"/>
                        </a:cubicBezTo>
                        <a:cubicBezTo>
                          <a:pt x="49278" y="25311"/>
                          <a:pt x="53662" y="37189"/>
                          <a:pt x="58328" y="4722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7" name="Google Shape;2737;p30"/>
                  <p:cNvSpPr/>
                  <p:nvPr/>
                </p:nvSpPr>
                <p:spPr>
                  <a:xfrm>
                    <a:off x="7296609" y="2007237"/>
                    <a:ext cx="50852" cy="37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52" h="37294" extrusionOk="0">
                        <a:moveTo>
                          <a:pt x="49668" y="37295"/>
                        </a:moveTo>
                        <a:cubicBezTo>
                          <a:pt x="49668" y="37295"/>
                          <a:pt x="49314" y="37295"/>
                          <a:pt x="49173" y="37153"/>
                        </a:cubicBezTo>
                        <a:cubicBezTo>
                          <a:pt x="32134" y="28457"/>
                          <a:pt x="15661" y="16579"/>
                          <a:pt x="318" y="1874"/>
                        </a:cubicBezTo>
                        <a:cubicBezTo>
                          <a:pt x="-106" y="1449"/>
                          <a:pt x="-106" y="742"/>
                          <a:pt x="318" y="318"/>
                        </a:cubicBezTo>
                        <a:cubicBezTo>
                          <a:pt x="742" y="-106"/>
                          <a:pt x="1450" y="-106"/>
                          <a:pt x="1874" y="318"/>
                        </a:cubicBezTo>
                        <a:cubicBezTo>
                          <a:pt x="17074" y="14883"/>
                          <a:pt x="33336" y="26689"/>
                          <a:pt x="50233" y="35244"/>
                        </a:cubicBezTo>
                        <a:cubicBezTo>
                          <a:pt x="50799" y="35527"/>
                          <a:pt x="51011" y="36163"/>
                          <a:pt x="50728" y="36729"/>
                        </a:cubicBezTo>
                        <a:cubicBezTo>
                          <a:pt x="50516" y="37083"/>
                          <a:pt x="50162" y="37295"/>
                          <a:pt x="49738" y="3729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38" name="Google Shape;2738;p30"/>
              <p:cNvGrpSpPr/>
              <p:nvPr/>
            </p:nvGrpSpPr>
            <p:grpSpPr>
              <a:xfrm>
                <a:off x="7276232" y="1886248"/>
                <a:ext cx="86023" cy="83402"/>
                <a:chOff x="7276232" y="1886248"/>
                <a:chExt cx="86023" cy="83402"/>
              </a:xfrm>
            </p:grpSpPr>
            <p:sp>
              <p:nvSpPr>
                <p:cNvPr id="2739" name="Google Shape;2739;p30"/>
                <p:cNvSpPr/>
                <p:nvPr/>
              </p:nvSpPr>
              <p:spPr>
                <a:xfrm>
                  <a:off x="7276232" y="1886248"/>
                  <a:ext cx="86023" cy="7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23" h="74008" extrusionOk="0">
                      <a:moveTo>
                        <a:pt x="32502" y="74008"/>
                      </a:moveTo>
                      <a:cubicBezTo>
                        <a:pt x="22321" y="67079"/>
                        <a:pt x="11999" y="59938"/>
                        <a:pt x="4504" y="50252"/>
                      </a:cubicBezTo>
                      <a:cubicBezTo>
                        <a:pt x="1323" y="46081"/>
                        <a:pt x="-1435" y="40496"/>
                        <a:pt x="828" y="35759"/>
                      </a:cubicBezTo>
                      <a:cubicBezTo>
                        <a:pt x="2737" y="31729"/>
                        <a:pt x="7827" y="29961"/>
                        <a:pt x="12211" y="30739"/>
                      </a:cubicBezTo>
                      <a:cubicBezTo>
                        <a:pt x="16594" y="31517"/>
                        <a:pt x="20412" y="34203"/>
                        <a:pt x="23664" y="37243"/>
                      </a:cubicBezTo>
                      <a:cubicBezTo>
                        <a:pt x="28826" y="41980"/>
                        <a:pt x="33067" y="47707"/>
                        <a:pt x="36249" y="53929"/>
                      </a:cubicBezTo>
                      <a:cubicBezTo>
                        <a:pt x="32290" y="41980"/>
                        <a:pt x="29179" y="29608"/>
                        <a:pt x="28189" y="17094"/>
                      </a:cubicBezTo>
                      <a:cubicBezTo>
                        <a:pt x="27906" y="13841"/>
                        <a:pt x="27836" y="10448"/>
                        <a:pt x="28826" y="7337"/>
                      </a:cubicBezTo>
                      <a:cubicBezTo>
                        <a:pt x="29815" y="4226"/>
                        <a:pt x="32077" y="1327"/>
                        <a:pt x="35259" y="337"/>
                      </a:cubicBezTo>
                      <a:cubicBezTo>
                        <a:pt x="38723" y="-723"/>
                        <a:pt x="42612" y="832"/>
                        <a:pt x="45157" y="3378"/>
                      </a:cubicBezTo>
                      <a:cubicBezTo>
                        <a:pt x="47703" y="5923"/>
                        <a:pt x="49187" y="9387"/>
                        <a:pt x="50248" y="12851"/>
                      </a:cubicBezTo>
                      <a:cubicBezTo>
                        <a:pt x="54137" y="25366"/>
                        <a:pt x="53783" y="38799"/>
                        <a:pt x="53429" y="51879"/>
                      </a:cubicBezTo>
                      <a:cubicBezTo>
                        <a:pt x="53712" y="42758"/>
                        <a:pt x="57177" y="34274"/>
                        <a:pt x="63115" y="27345"/>
                      </a:cubicBezTo>
                      <a:cubicBezTo>
                        <a:pt x="66509" y="23386"/>
                        <a:pt x="71458" y="19851"/>
                        <a:pt x="76619" y="20699"/>
                      </a:cubicBezTo>
                      <a:cubicBezTo>
                        <a:pt x="82346" y="21619"/>
                        <a:pt x="86093" y="27911"/>
                        <a:pt x="86022" y="33708"/>
                      </a:cubicBezTo>
                      <a:cubicBezTo>
                        <a:pt x="86022" y="41203"/>
                        <a:pt x="81286" y="47849"/>
                        <a:pt x="76831" y="53858"/>
                      </a:cubicBezTo>
                      <a:cubicBezTo>
                        <a:pt x="71741" y="60787"/>
                        <a:pt x="66368" y="66019"/>
                        <a:pt x="61207" y="72947"/>
                      </a:cubicBezTo>
                      <a:cubicBezTo>
                        <a:pt x="52015" y="72806"/>
                        <a:pt x="41622" y="72594"/>
                        <a:pt x="32502" y="7393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p30"/>
                <p:cNvSpPr/>
                <p:nvPr/>
              </p:nvSpPr>
              <p:spPr>
                <a:xfrm>
                  <a:off x="7299472" y="1946682"/>
                  <a:ext cx="45107" cy="2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07" h="22968" extrusionOk="0">
                      <a:moveTo>
                        <a:pt x="0" y="9333"/>
                      </a:moveTo>
                      <a:cubicBezTo>
                        <a:pt x="4808" y="12302"/>
                        <a:pt x="9050" y="16261"/>
                        <a:pt x="13928" y="19160"/>
                      </a:cubicBezTo>
                      <a:cubicBezTo>
                        <a:pt x="18807" y="22059"/>
                        <a:pt x="24675" y="23968"/>
                        <a:pt x="30189" y="22412"/>
                      </a:cubicBezTo>
                      <a:cubicBezTo>
                        <a:pt x="34008" y="21281"/>
                        <a:pt x="37189" y="18524"/>
                        <a:pt x="39522" y="15342"/>
                      </a:cubicBezTo>
                      <a:cubicBezTo>
                        <a:pt x="41855" y="12161"/>
                        <a:pt x="43481" y="8484"/>
                        <a:pt x="45107" y="4878"/>
                      </a:cubicBezTo>
                      <a:cubicBezTo>
                        <a:pt x="39664" y="4596"/>
                        <a:pt x="34432" y="5939"/>
                        <a:pt x="29695" y="8626"/>
                      </a:cubicBezTo>
                      <a:cubicBezTo>
                        <a:pt x="26867" y="4949"/>
                        <a:pt x="23190" y="1909"/>
                        <a:pt x="19019" y="0"/>
                      </a:cubicBezTo>
                      <a:cubicBezTo>
                        <a:pt x="17251" y="3040"/>
                        <a:pt x="16262" y="6434"/>
                        <a:pt x="15908" y="9969"/>
                      </a:cubicBezTo>
                      <a:cubicBezTo>
                        <a:pt x="11030" y="8838"/>
                        <a:pt x="5091" y="8484"/>
                        <a:pt x="142" y="94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741" name="Google Shape;2741;p30"/>
          <p:cNvGrpSpPr/>
          <p:nvPr/>
        </p:nvGrpSpPr>
        <p:grpSpPr>
          <a:xfrm>
            <a:off x="2197549" y="214433"/>
            <a:ext cx="9749724" cy="2931439"/>
            <a:chOff x="1648161" y="160824"/>
            <a:chExt cx="7312293" cy="2198579"/>
          </a:xfrm>
        </p:grpSpPr>
        <p:sp>
          <p:nvSpPr>
            <p:cNvPr id="2742" name="Google Shape;2742;p30"/>
            <p:cNvSpPr/>
            <p:nvPr/>
          </p:nvSpPr>
          <p:spPr>
            <a:xfrm>
              <a:off x="8734339" y="2314161"/>
              <a:ext cx="226115" cy="45241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43" name="Google Shape;2743;p30"/>
            <p:cNvGrpSpPr/>
            <p:nvPr/>
          </p:nvGrpSpPr>
          <p:grpSpPr>
            <a:xfrm>
              <a:off x="1648161" y="160824"/>
              <a:ext cx="6592202" cy="133010"/>
              <a:chOff x="1648161" y="160824"/>
              <a:chExt cx="6592202" cy="133010"/>
            </a:xfrm>
          </p:grpSpPr>
          <p:sp>
            <p:nvSpPr>
              <p:cNvPr id="2744" name="Google Shape;2744;p30"/>
              <p:cNvSpPr/>
              <p:nvPr/>
            </p:nvSpPr>
            <p:spPr>
              <a:xfrm>
                <a:off x="1648161" y="188547"/>
                <a:ext cx="555034" cy="105286"/>
              </a:xfrm>
              <a:custGeom>
                <a:avLst/>
                <a:gdLst/>
                <a:ahLst/>
                <a:cxnLst/>
                <a:rect l="l" t="t" r="r" b="b"/>
                <a:pathLst>
                  <a:path w="122524" h="23242" extrusionOk="0">
                    <a:moveTo>
                      <a:pt x="122525" y="23172"/>
                    </a:moveTo>
                    <a:lnTo>
                      <a:pt x="0" y="23172"/>
                    </a:lnTo>
                    <a:cubicBezTo>
                      <a:pt x="8484" y="16809"/>
                      <a:pt x="18453" y="13627"/>
                      <a:pt x="29058" y="14759"/>
                    </a:cubicBezTo>
                    <a:cubicBezTo>
                      <a:pt x="33441" y="10375"/>
                      <a:pt x="39805" y="8184"/>
                      <a:pt x="45885" y="9173"/>
                    </a:cubicBezTo>
                    <a:cubicBezTo>
                      <a:pt x="54723" y="2457"/>
                      <a:pt x="65964" y="-866"/>
                      <a:pt x="77064" y="194"/>
                    </a:cubicBezTo>
                    <a:cubicBezTo>
                      <a:pt x="88093" y="1255"/>
                      <a:pt x="98769" y="6557"/>
                      <a:pt x="106193" y="14829"/>
                    </a:cubicBezTo>
                    <a:cubicBezTo>
                      <a:pt x="112273" y="13345"/>
                      <a:pt x="119273" y="17870"/>
                      <a:pt x="122525" y="232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5" name="Google Shape;2745;p30"/>
              <p:cNvSpPr/>
              <p:nvPr/>
            </p:nvSpPr>
            <p:spPr>
              <a:xfrm>
                <a:off x="7748741" y="160824"/>
                <a:ext cx="491623" cy="100244"/>
              </a:xfrm>
              <a:custGeom>
                <a:avLst/>
                <a:gdLst/>
                <a:ahLst/>
                <a:cxnLst/>
                <a:rect l="l" t="t" r="r" b="b"/>
                <a:pathLst>
                  <a:path w="108526" h="22129" extrusionOk="0">
                    <a:moveTo>
                      <a:pt x="108526" y="22129"/>
                    </a:moveTo>
                    <a:lnTo>
                      <a:pt x="0" y="22129"/>
                    </a:lnTo>
                    <a:cubicBezTo>
                      <a:pt x="6292" y="14494"/>
                      <a:pt x="17039" y="10464"/>
                      <a:pt x="26584" y="12938"/>
                    </a:cubicBezTo>
                    <a:cubicBezTo>
                      <a:pt x="35492" y="4737"/>
                      <a:pt x="47299" y="0"/>
                      <a:pt x="59389" y="0"/>
                    </a:cubicBezTo>
                    <a:cubicBezTo>
                      <a:pt x="71479" y="0"/>
                      <a:pt x="83498" y="4808"/>
                      <a:pt x="92336" y="13009"/>
                    </a:cubicBezTo>
                    <a:cubicBezTo>
                      <a:pt x="98416" y="10747"/>
                      <a:pt x="105840" y="16120"/>
                      <a:pt x="108526" y="22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46" name="Google Shape;2746;p30"/>
          <p:cNvGrpSpPr/>
          <p:nvPr/>
        </p:nvGrpSpPr>
        <p:grpSpPr>
          <a:xfrm>
            <a:off x="151811" y="196980"/>
            <a:ext cx="11770367" cy="3972585"/>
            <a:chOff x="113858" y="147734"/>
            <a:chExt cx="8827775" cy="2979439"/>
          </a:xfrm>
        </p:grpSpPr>
        <p:grpSp>
          <p:nvGrpSpPr>
            <p:cNvPr id="2747" name="Google Shape;2747;p30"/>
            <p:cNvGrpSpPr/>
            <p:nvPr/>
          </p:nvGrpSpPr>
          <p:grpSpPr>
            <a:xfrm rot="-9567183">
              <a:off x="144701" y="2283758"/>
              <a:ext cx="198284" cy="211706"/>
              <a:chOff x="3743651" y="1210629"/>
              <a:chExt cx="107529" cy="114802"/>
            </a:xfrm>
          </p:grpSpPr>
          <p:sp>
            <p:nvSpPr>
              <p:cNvPr id="2748" name="Google Shape;2748;p30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9" name="Google Shape;2749;p30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0" name="Google Shape;2750;p30"/>
            <p:cNvGrpSpPr/>
            <p:nvPr/>
          </p:nvGrpSpPr>
          <p:grpSpPr>
            <a:xfrm rot="6116584">
              <a:off x="6768340" y="160781"/>
              <a:ext cx="198285" cy="211708"/>
              <a:chOff x="3743651" y="1210629"/>
              <a:chExt cx="107529" cy="114802"/>
            </a:xfrm>
          </p:grpSpPr>
          <p:sp>
            <p:nvSpPr>
              <p:cNvPr id="2751" name="Google Shape;2751;p30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2" name="Google Shape;2752;p30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3" name="Google Shape;2753;p30"/>
            <p:cNvGrpSpPr/>
            <p:nvPr/>
          </p:nvGrpSpPr>
          <p:grpSpPr>
            <a:xfrm rot="1836308">
              <a:off x="8703270" y="2879739"/>
              <a:ext cx="198280" cy="211707"/>
              <a:chOff x="3743651" y="1210629"/>
              <a:chExt cx="107529" cy="114802"/>
            </a:xfrm>
          </p:grpSpPr>
          <p:sp>
            <p:nvSpPr>
              <p:cNvPr id="2754" name="Google Shape;2754;p30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5" name="Google Shape;2755;p30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6" name="Google Shape;2756;p30"/>
            <p:cNvGrpSpPr/>
            <p:nvPr/>
          </p:nvGrpSpPr>
          <p:grpSpPr>
            <a:xfrm rot="4788279">
              <a:off x="2635617" y="196763"/>
              <a:ext cx="198285" cy="211708"/>
              <a:chOff x="3743651" y="1210629"/>
              <a:chExt cx="107529" cy="114802"/>
            </a:xfrm>
          </p:grpSpPr>
          <p:sp>
            <p:nvSpPr>
              <p:cNvPr id="2757" name="Google Shape;2757;p30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8" name="Google Shape;2758;p30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9" name="Google Shape;2759;p30"/>
          <p:cNvGrpSpPr/>
          <p:nvPr/>
        </p:nvGrpSpPr>
        <p:grpSpPr>
          <a:xfrm>
            <a:off x="2120899" y="6152042"/>
            <a:ext cx="6607723" cy="692863"/>
            <a:chOff x="1590674" y="4614031"/>
            <a:chExt cx="4955792" cy="519647"/>
          </a:xfrm>
        </p:grpSpPr>
        <p:grpSp>
          <p:nvGrpSpPr>
            <p:cNvPr id="2760" name="Google Shape;2760;p30"/>
            <p:cNvGrpSpPr/>
            <p:nvPr/>
          </p:nvGrpSpPr>
          <p:grpSpPr>
            <a:xfrm>
              <a:off x="1590674" y="4680297"/>
              <a:ext cx="430947" cy="387028"/>
              <a:chOff x="3359073" y="1318584"/>
              <a:chExt cx="87486" cy="78570"/>
            </a:xfrm>
          </p:grpSpPr>
          <p:sp>
            <p:nvSpPr>
              <p:cNvPr id="2761" name="Google Shape;2761;p30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2" name="Google Shape;2762;p30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3" name="Google Shape;2763;p30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4" name="Google Shape;2764;p30"/>
            <p:cNvGrpSpPr/>
            <p:nvPr/>
          </p:nvGrpSpPr>
          <p:grpSpPr>
            <a:xfrm rot="4457387">
              <a:off x="6086362" y="4680340"/>
              <a:ext cx="430949" cy="387029"/>
              <a:chOff x="3359073" y="1318584"/>
              <a:chExt cx="87486" cy="78570"/>
            </a:xfrm>
          </p:grpSpPr>
          <p:sp>
            <p:nvSpPr>
              <p:cNvPr id="2765" name="Google Shape;2765;p30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6" name="Google Shape;2766;p30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7" name="Google Shape;2767;p30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8" name="Google Shape;2768;p30"/>
            <p:cNvGrpSpPr/>
            <p:nvPr/>
          </p:nvGrpSpPr>
          <p:grpSpPr>
            <a:xfrm rot="-2700000">
              <a:off x="4064836" y="4685324"/>
              <a:ext cx="321088" cy="288365"/>
              <a:chOff x="3359073" y="1318584"/>
              <a:chExt cx="87486" cy="78570"/>
            </a:xfrm>
          </p:grpSpPr>
          <p:sp>
            <p:nvSpPr>
              <p:cNvPr id="2769" name="Google Shape;2769;p30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0" name="Google Shape;2770;p30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1" name="Google Shape;2771;p30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13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7" name="Google Shape;3017;p33"/>
          <p:cNvSpPr/>
          <p:nvPr/>
        </p:nvSpPr>
        <p:spPr>
          <a:xfrm flipH="1">
            <a:off x="71292" y="6138611"/>
            <a:ext cx="12140400" cy="719600"/>
          </a:xfrm>
          <a:prstGeom prst="rect">
            <a:avLst/>
          </a:prstGeom>
          <a:solidFill>
            <a:srgbClr val="24BD44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018" name="Google Shape;3018;p33"/>
          <p:cNvGrpSpPr/>
          <p:nvPr/>
        </p:nvGrpSpPr>
        <p:grpSpPr>
          <a:xfrm flipH="1">
            <a:off x="-67591" y="-287531"/>
            <a:ext cx="4953171" cy="7494108"/>
            <a:chOff x="5517759" y="-215642"/>
            <a:chExt cx="3730546" cy="5620581"/>
          </a:xfrm>
        </p:grpSpPr>
        <p:sp>
          <p:nvSpPr>
            <p:cNvPr id="3019" name="Google Shape;3019;p33"/>
            <p:cNvSpPr/>
            <p:nvPr/>
          </p:nvSpPr>
          <p:spPr>
            <a:xfrm>
              <a:off x="5517759" y="-215642"/>
              <a:ext cx="3730546" cy="5620581"/>
            </a:xfrm>
            <a:custGeom>
              <a:avLst/>
              <a:gdLst/>
              <a:ahLst/>
              <a:cxnLst/>
              <a:rect l="l" t="t" r="r" b="b"/>
              <a:pathLst>
                <a:path w="1091601" h="1644647" extrusionOk="0">
                  <a:moveTo>
                    <a:pt x="1745" y="10888"/>
                  </a:moveTo>
                  <a:cubicBezTo>
                    <a:pt x="59366" y="24180"/>
                    <a:pt x="114937" y="46521"/>
                    <a:pt x="165701" y="76852"/>
                  </a:cubicBezTo>
                  <a:cubicBezTo>
                    <a:pt x="167327" y="77771"/>
                    <a:pt x="168953" y="78761"/>
                    <a:pt x="170579" y="79751"/>
                  </a:cubicBezTo>
                  <a:cubicBezTo>
                    <a:pt x="173478" y="81518"/>
                    <a:pt x="176447" y="83286"/>
                    <a:pt x="179275" y="85124"/>
                  </a:cubicBezTo>
                  <a:cubicBezTo>
                    <a:pt x="208687" y="103789"/>
                    <a:pt x="236543" y="125282"/>
                    <a:pt x="268288" y="139705"/>
                  </a:cubicBezTo>
                  <a:cubicBezTo>
                    <a:pt x="293174" y="151017"/>
                    <a:pt x="319475" y="157522"/>
                    <a:pt x="346412" y="161340"/>
                  </a:cubicBezTo>
                  <a:cubicBezTo>
                    <a:pt x="338140" y="164804"/>
                    <a:pt x="330010" y="168480"/>
                    <a:pt x="322021" y="172510"/>
                  </a:cubicBezTo>
                  <a:cubicBezTo>
                    <a:pt x="305618" y="180782"/>
                    <a:pt x="290205" y="189903"/>
                    <a:pt x="274651" y="197963"/>
                  </a:cubicBezTo>
                  <a:cubicBezTo>
                    <a:pt x="259097" y="206023"/>
                    <a:pt x="243330" y="213022"/>
                    <a:pt x="226786" y="216840"/>
                  </a:cubicBezTo>
                  <a:cubicBezTo>
                    <a:pt x="210313" y="220729"/>
                    <a:pt x="193133" y="221365"/>
                    <a:pt x="177154" y="216981"/>
                  </a:cubicBezTo>
                  <a:lnTo>
                    <a:pt x="177083" y="216981"/>
                  </a:lnTo>
                  <a:cubicBezTo>
                    <a:pt x="173690" y="215992"/>
                    <a:pt x="170155" y="217971"/>
                    <a:pt x="169236" y="221365"/>
                  </a:cubicBezTo>
                  <a:cubicBezTo>
                    <a:pt x="168316" y="224617"/>
                    <a:pt x="170155" y="228011"/>
                    <a:pt x="173336" y="229142"/>
                  </a:cubicBezTo>
                  <a:cubicBezTo>
                    <a:pt x="191648" y="235293"/>
                    <a:pt x="211373" y="235434"/>
                    <a:pt x="229826" y="232041"/>
                  </a:cubicBezTo>
                  <a:cubicBezTo>
                    <a:pt x="239088" y="230415"/>
                    <a:pt x="248138" y="227869"/>
                    <a:pt x="256976" y="224829"/>
                  </a:cubicBezTo>
                  <a:cubicBezTo>
                    <a:pt x="265742" y="221718"/>
                    <a:pt x="274227" y="218183"/>
                    <a:pt x="282569" y="214436"/>
                  </a:cubicBezTo>
                  <a:cubicBezTo>
                    <a:pt x="299184" y="206871"/>
                    <a:pt x="315021" y="198528"/>
                    <a:pt x="330929" y="191529"/>
                  </a:cubicBezTo>
                  <a:cubicBezTo>
                    <a:pt x="346837" y="184600"/>
                    <a:pt x="363239" y="178732"/>
                    <a:pt x="379925" y="173995"/>
                  </a:cubicBezTo>
                  <a:cubicBezTo>
                    <a:pt x="380702" y="173783"/>
                    <a:pt x="381551" y="173500"/>
                    <a:pt x="382329" y="173359"/>
                  </a:cubicBezTo>
                  <a:cubicBezTo>
                    <a:pt x="383248" y="173076"/>
                    <a:pt x="384167" y="172864"/>
                    <a:pt x="385086" y="172581"/>
                  </a:cubicBezTo>
                  <a:cubicBezTo>
                    <a:pt x="394277" y="170107"/>
                    <a:pt x="403539" y="168056"/>
                    <a:pt x="412871" y="166360"/>
                  </a:cubicBezTo>
                  <a:cubicBezTo>
                    <a:pt x="434506" y="166925"/>
                    <a:pt x="456211" y="166854"/>
                    <a:pt x="477704" y="167066"/>
                  </a:cubicBezTo>
                  <a:cubicBezTo>
                    <a:pt x="511146" y="167420"/>
                    <a:pt x="544799" y="168693"/>
                    <a:pt x="578241" y="171803"/>
                  </a:cubicBezTo>
                  <a:cubicBezTo>
                    <a:pt x="580221" y="172298"/>
                    <a:pt x="582130" y="172793"/>
                    <a:pt x="584039" y="173288"/>
                  </a:cubicBezTo>
                  <a:lnTo>
                    <a:pt x="584180" y="173288"/>
                  </a:lnTo>
                  <a:cubicBezTo>
                    <a:pt x="584180" y="173288"/>
                    <a:pt x="584745" y="173430"/>
                    <a:pt x="585028" y="173500"/>
                  </a:cubicBezTo>
                  <a:cubicBezTo>
                    <a:pt x="586160" y="173783"/>
                    <a:pt x="587291" y="173854"/>
                    <a:pt x="588422" y="173924"/>
                  </a:cubicBezTo>
                  <a:cubicBezTo>
                    <a:pt x="590119" y="173924"/>
                    <a:pt x="591816" y="173783"/>
                    <a:pt x="593371" y="173288"/>
                  </a:cubicBezTo>
                  <a:cubicBezTo>
                    <a:pt x="629570" y="177318"/>
                    <a:pt x="665415" y="183540"/>
                    <a:pt x="700342" y="193226"/>
                  </a:cubicBezTo>
                  <a:cubicBezTo>
                    <a:pt x="701968" y="193650"/>
                    <a:pt x="703594" y="194145"/>
                    <a:pt x="705150" y="194569"/>
                  </a:cubicBezTo>
                  <a:cubicBezTo>
                    <a:pt x="724097" y="200013"/>
                    <a:pt x="742762" y="206376"/>
                    <a:pt x="761003" y="214012"/>
                  </a:cubicBezTo>
                  <a:cubicBezTo>
                    <a:pt x="777335" y="220799"/>
                    <a:pt x="793243" y="228718"/>
                    <a:pt x="808656" y="237626"/>
                  </a:cubicBezTo>
                  <a:cubicBezTo>
                    <a:pt x="810070" y="238404"/>
                    <a:pt x="811413" y="239252"/>
                    <a:pt x="812827" y="240030"/>
                  </a:cubicBezTo>
                  <a:cubicBezTo>
                    <a:pt x="849804" y="261947"/>
                    <a:pt x="883387" y="289803"/>
                    <a:pt x="910253" y="322609"/>
                  </a:cubicBezTo>
                  <a:cubicBezTo>
                    <a:pt x="911172" y="323740"/>
                    <a:pt x="912021" y="324871"/>
                    <a:pt x="912940" y="326002"/>
                  </a:cubicBezTo>
                  <a:cubicBezTo>
                    <a:pt x="933231" y="351596"/>
                    <a:pt x="949422" y="380159"/>
                    <a:pt x="960027" y="411339"/>
                  </a:cubicBezTo>
                  <a:cubicBezTo>
                    <a:pt x="970208" y="441386"/>
                    <a:pt x="974874" y="473131"/>
                    <a:pt x="974803" y="504876"/>
                  </a:cubicBezTo>
                  <a:cubicBezTo>
                    <a:pt x="974096" y="514208"/>
                    <a:pt x="973248" y="523470"/>
                    <a:pt x="972187" y="532732"/>
                  </a:cubicBezTo>
                  <a:cubicBezTo>
                    <a:pt x="967874" y="570486"/>
                    <a:pt x="960804" y="607958"/>
                    <a:pt x="953593" y="645430"/>
                  </a:cubicBezTo>
                  <a:cubicBezTo>
                    <a:pt x="953027" y="648540"/>
                    <a:pt x="952391" y="651651"/>
                    <a:pt x="951825" y="654762"/>
                  </a:cubicBezTo>
                  <a:cubicBezTo>
                    <a:pt x="939736" y="717828"/>
                    <a:pt x="927787" y="780822"/>
                    <a:pt x="928353" y="844877"/>
                  </a:cubicBezTo>
                  <a:cubicBezTo>
                    <a:pt x="929413" y="961887"/>
                    <a:pt x="971975" y="1074656"/>
                    <a:pt x="983499" y="1191100"/>
                  </a:cubicBezTo>
                  <a:cubicBezTo>
                    <a:pt x="998629" y="1344380"/>
                    <a:pt x="959390" y="1497589"/>
                    <a:pt x="913576" y="1644647"/>
                  </a:cubicBezTo>
                  <a:cubicBezTo>
                    <a:pt x="924747" y="1641254"/>
                    <a:pt x="936413" y="1637153"/>
                    <a:pt x="948432" y="1632840"/>
                  </a:cubicBezTo>
                  <a:cubicBezTo>
                    <a:pt x="949209" y="1632487"/>
                    <a:pt x="950058" y="1632204"/>
                    <a:pt x="950836" y="1631992"/>
                  </a:cubicBezTo>
                  <a:cubicBezTo>
                    <a:pt x="982297" y="1620397"/>
                    <a:pt x="1015880" y="1607105"/>
                    <a:pt x="1048191" y="1599823"/>
                  </a:cubicBezTo>
                  <a:cubicBezTo>
                    <a:pt x="1048968" y="1599681"/>
                    <a:pt x="1049676" y="1599469"/>
                    <a:pt x="1050453" y="1599328"/>
                  </a:cubicBezTo>
                  <a:cubicBezTo>
                    <a:pt x="1064099" y="1596358"/>
                    <a:pt x="1077532" y="1594520"/>
                    <a:pt x="1090399" y="1594450"/>
                  </a:cubicBezTo>
                  <a:cubicBezTo>
                    <a:pt x="1090824" y="1594450"/>
                    <a:pt x="1091177" y="1594450"/>
                    <a:pt x="1091601" y="1594450"/>
                  </a:cubicBezTo>
                  <a:lnTo>
                    <a:pt x="1091601" y="66742"/>
                  </a:lnTo>
                  <a:cubicBezTo>
                    <a:pt x="1087854" y="46238"/>
                    <a:pt x="1086794" y="38673"/>
                    <a:pt x="1087571" y="17817"/>
                  </a:cubicBezTo>
                  <a:lnTo>
                    <a:pt x="862671" y="17817"/>
                  </a:lnTo>
                  <a:cubicBezTo>
                    <a:pt x="862035" y="17817"/>
                    <a:pt x="860904" y="24321"/>
                    <a:pt x="860197" y="25876"/>
                  </a:cubicBezTo>
                  <a:cubicBezTo>
                    <a:pt x="860055" y="26088"/>
                    <a:pt x="859985" y="26230"/>
                    <a:pt x="859914" y="26230"/>
                  </a:cubicBezTo>
                  <a:cubicBezTo>
                    <a:pt x="868186" y="39734"/>
                    <a:pt x="876105" y="53450"/>
                    <a:pt x="883457" y="67449"/>
                  </a:cubicBezTo>
                  <a:cubicBezTo>
                    <a:pt x="890103" y="79892"/>
                    <a:pt x="896396" y="92548"/>
                    <a:pt x="902335" y="105344"/>
                  </a:cubicBezTo>
                  <a:cubicBezTo>
                    <a:pt x="871014" y="111920"/>
                    <a:pt x="839340" y="115808"/>
                    <a:pt x="807595" y="112415"/>
                  </a:cubicBezTo>
                  <a:cubicBezTo>
                    <a:pt x="769487" y="108385"/>
                    <a:pt x="733430" y="93962"/>
                    <a:pt x="697302" y="81165"/>
                  </a:cubicBezTo>
                  <a:cubicBezTo>
                    <a:pt x="691646" y="79185"/>
                    <a:pt x="685919" y="77135"/>
                    <a:pt x="680263" y="75226"/>
                  </a:cubicBezTo>
                  <a:cubicBezTo>
                    <a:pt x="677505" y="74236"/>
                    <a:pt x="674677" y="73317"/>
                    <a:pt x="671849" y="72469"/>
                  </a:cubicBezTo>
                  <a:cubicBezTo>
                    <a:pt x="626954" y="57692"/>
                    <a:pt x="580574" y="46309"/>
                    <a:pt x="533770" y="44754"/>
                  </a:cubicBezTo>
                  <a:cubicBezTo>
                    <a:pt x="532144" y="44754"/>
                    <a:pt x="530518" y="44683"/>
                    <a:pt x="528821" y="44612"/>
                  </a:cubicBezTo>
                  <a:cubicBezTo>
                    <a:pt x="519418" y="44471"/>
                    <a:pt x="509873" y="44612"/>
                    <a:pt x="500399" y="45390"/>
                  </a:cubicBezTo>
                  <a:cubicBezTo>
                    <a:pt x="499480" y="45390"/>
                    <a:pt x="498632" y="45531"/>
                    <a:pt x="497712" y="45602"/>
                  </a:cubicBezTo>
                  <a:cubicBezTo>
                    <a:pt x="496440" y="45673"/>
                    <a:pt x="495167" y="45814"/>
                    <a:pt x="493895" y="45956"/>
                  </a:cubicBezTo>
                  <a:cubicBezTo>
                    <a:pt x="458474" y="49420"/>
                    <a:pt x="423406" y="58753"/>
                    <a:pt x="388338" y="64126"/>
                  </a:cubicBezTo>
                  <a:cubicBezTo>
                    <a:pt x="386712" y="64409"/>
                    <a:pt x="385086" y="64621"/>
                    <a:pt x="383460" y="64833"/>
                  </a:cubicBezTo>
                  <a:cubicBezTo>
                    <a:pt x="362886" y="67731"/>
                    <a:pt x="342241" y="69146"/>
                    <a:pt x="321526" y="67024"/>
                  </a:cubicBezTo>
                  <a:cubicBezTo>
                    <a:pt x="293104" y="64126"/>
                    <a:pt x="265742" y="54723"/>
                    <a:pt x="239230" y="43976"/>
                  </a:cubicBezTo>
                  <a:cubicBezTo>
                    <a:pt x="209252" y="31886"/>
                    <a:pt x="183022" y="22907"/>
                    <a:pt x="160257" y="0"/>
                  </a:cubicBezTo>
                  <a:lnTo>
                    <a:pt x="119" y="0"/>
                  </a:lnTo>
                  <a:cubicBezTo>
                    <a:pt x="-659" y="0"/>
                    <a:pt x="2664" y="10817"/>
                    <a:pt x="1957" y="108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0" name="Google Shape;3020;p33"/>
            <p:cNvGrpSpPr/>
            <p:nvPr/>
          </p:nvGrpSpPr>
          <p:grpSpPr>
            <a:xfrm>
              <a:off x="5752288" y="-215642"/>
              <a:ext cx="3495429" cy="5580472"/>
              <a:chOff x="5752288" y="-215642"/>
              <a:chExt cx="3495429" cy="5580472"/>
            </a:xfrm>
          </p:grpSpPr>
          <p:sp>
            <p:nvSpPr>
              <p:cNvPr id="3021" name="Google Shape;3021;p33"/>
              <p:cNvSpPr/>
              <p:nvPr/>
            </p:nvSpPr>
            <p:spPr>
              <a:xfrm>
                <a:off x="9134523" y="2370110"/>
                <a:ext cx="113194" cy="2863445"/>
              </a:xfrm>
              <a:custGeom>
                <a:avLst/>
                <a:gdLst/>
                <a:ahLst/>
                <a:cxnLst/>
                <a:rect l="l" t="t" r="r" b="b"/>
                <a:pathLst>
                  <a:path w="33122" h="837877" extrusionOk="0">
                    <a:moveTo>
                      <a:pt x="32062" y="9969"/>
                    </a:moveTo>
                    <a:cubicBezTo>
                      <a:pt x="4630" y="283723"/>
                      <a:pt x="-23650" y="566315"/>
                      <a:pt x="31921" y="837878"/>
                    </a:cubicBezTo>
                    <a:cubicBezTo>
                      <a:pt x="32345" y="837878"/>
                      <a:pt x="32698" y="837878"/>
                      <a:pt x="33123" y="837878"/>
                    </a:cubicBezTo>
                    <a:lnTo>
                      <a:pt x="33123" y="832717"/>
                    </a:lnTo>
                    <a:cubicBezTo>
                      <a:pt x="-20327" y="566740"/>
                      <a:pt x="6256" y="290298"/>
                      <a:pt x="33123" y="21917"/>
                    </a:cubicBezTo>
                    <a:lnTo>
                      <a:pt x="33123" y="0"/>
                    </a:lnTo>
                    <a:cubicBezTo>
                      <a:pt x="32769" y="3394"/>
                      <a:pt x="32486" y="6717"/>
                      <a:pt x="32133" y="10039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3022;p33"/>
              <p:cNvSpPr/>
              <p:nvPr/>
            </p:nvSpPr>
            <p:spPr>
              <a:xfrm>
                <a:off x="9047171" y="-154754"/>
                <a:ext cx="181425" cy="5406506"/>
              </a:xfrm>
              <a:custGeom>
                <a:avLst/>
                <a:gdLst/>
                <a:ahLst/>
                <a:cxnLst/>
                <a:rect l="l" t="t" r="r" b="b"/>
                <a:pathLst>
                  <a:path w="53087" h="1582006" extrusionOk="0">
                    <a:moveTo>
                      <a:pt x="2122" y="1221643"/>
                    </a:moveTo>
                    <a:cubicBezTo>
                      <a:pt x="4173" y="1256428"/>
                      <a:pt x="7778" y="1291920"/>
                      <a:pt x="11313" y="1326281"/>
                    </a:cubicBezTo>
                    <a:cubicBezTo>
                      <a:pt x="19939" y="1410910"/>
                      <a:pt x="28847" y="1498084"/>
                      <a:pt x="15273" y="1582006"/>
                    </a:cubicBezTo>
                    <a:cubicBezTo>
                      <a:pt x="16050" y="1581865"/>
                      <a:pt x="16757" y="1581653"/>
                      <a:pt x="17535" y="1581511"/>
                    </a:cubicBezTo>
                    <a:cubicBezTo>
                      <a:pt x="30968" y="1497519"/>
                      <a:pt x="22060" y="1410556"/>
                      <a:pt x="13505" y="1326069"/>
                    </a:cubicBezTo>
                    <a:cubicBezTo>
                      <a:pt x="9970" y="1291708"/>
                      <a:pt x="6364" y="1256216"/>
                      <a:pt x="4314" y="1221502"/>
                    </a:cubicBezTo>
                    <a:cubicBezTo>
                      <a:pt x="-3887" y="1083705"/>
                      <a:pt x="12162" y="943576"/>
                      <a:pt x="27645" y="808042"/>
                    </a:cubicBezTo>
                    <a:cubicBezTo>
                      <a:pt x="45038" y="655540"/>
                      <a:pt x="63066" y="497806"/>
                      <a:pt x="46593" y="343041"/>
                    </a:cubicBezTo>
                    <a:cubicBezTo>
                      <a:pt x="42280" y="302530"/>
                      <a:pt x="35564" y="261523"/>
                      <a:pt x="28989" y="221860"/>
                    </a:cubicBezTo>
                    <a:cubicBezTo>
                      <a:pt x="17040" y="149321"/>
                      <a:pt x="4668" y="74448"/>
                      <a:pt x="6930" y="0"/>
                    </a:cubicBezTo>
                    <a:lnTo>
                      <a:pt x="4809" y="0"/>
                    </a:lnTo>
                    <a:cubicBezTo>
                      <a:pt x="2546" y="74590"/>
                      <a:pt x="14848" y="149533"/>
                      <a:pt x="26868" y="222213"/>
                    </a:cubicBezTo>
                    <a:cubicBezTo>
                      <a:pt x="33372" y="261806"/>
                      <a:pt x="40159" y="302812"/>
                      <a:pt x="44472" y="343253"/>
                    </a:cubicBezTo>
                    <a:cubicBezTo>
                      <a:pt x="60946" y="497806"/>
                      <a:pt x="42917" y="655328"/>
                      <a:pt x="25524" y="807759"/>
                    </a:cubicBezTo>
                    <a:cubicBezTo>
                      <a:pt x="10041" y="943364"/>
                      <a:pt x="-5938" y="1083635"/>
                      <a:pt x="2193" y="1221643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3023;p33"/>
              <p:cNvSpPr/>
              <p:nvPr/>
            </p:nvSpPr>
            <p:spPr>
              <a:xfrm>
                <a:off x="8758206" y="-154997"/>
                <a:ext cx="312886" cy="5519826"/>
              </a:xfrm>
              <a:custGeom>
                <a:avLst/>
                <a:gdLst/>
                <a:ahLst/>
                <a:cxnLst/>
                <a:rect l="l" t="t" r="r" b="b"/>
                <a:pathLst>
                  <a:path w="91554" h="1615165" extrusionOk="0">
                    <a:moveTo>
                      <a:pt x="71" y="1615165"/>
                    </a:moveTo>
                    <a:cubicBezTo>
                      <a:pt x="849" y="1614812"/>
                      <a:pt x="1697" y="1614529"/>
                      <a:pt x="2475" y="1614317"/>
                    </a:cubicBezTo>
                    <a:cubicBezTo>
                      <a:pt x="32947" y="1449018"/>
                      <a:pt x="67166" y="1261943"/>
                      <a:pt x="41360" y="1078827"/>
                    </a:cubicBezTo>
                    <a:cubicBezTo>
                      <a:pt x="37754" y="1053516"/>
                      <a:pt x="33017" y="1027852"/>
                      <a:pt x="28351" y="1003036"/>
                    </a:cubicBezTo>
                    <a:cubicBezTo>
                      <a:pt x="18807" y="951707"/>
                      <a:pt x="8908" y="898681"/>
                      <a:pt x="9262" y="845726"/>
                    </a:cubicBezTo>
                    <a:cubicBezTo>
                      <a:pt x="9898" y="772833"/>
                      <a:pt x="30048" y="701071"/>
                      <a:pt x="49491" y="631643"/>
                    </a:cubicBezTo>
                    <a:cubicBezTo>
                      <a:pt x="63278" y="582647"/>
                      <a:pt x="77488" y="532025"/>
                      <a:pt x="84841" y="481050"/>
                    </a:cubicBezTo>
                    <a:cubicBezTo>
                      <a:pt x="99406" y="379948"/>
                      <a:pt x="87952" y="278986"/>
                      <a:pt x="72539" y="166925"/>
                    </a:cubicBezTo>
                    <a:cubicBezTo>
                      <a:pt x="64197" y="106122"/>
                      <a:pt x="54086" y="47582"/>
                      <a:pt x="26513" y="0"/>
                    </a:cubicBezTo>
                    <a:lnTo>
                      <a:pt x="23968" y="0"/>
                    </a:lnTo>
                    <a:cubicBezTo>
                      <a:pt x="51753" y="47441"/>
                      <a:pt x="61934" y="106193"/>
                      <a:pt x="70348" y="167208"/>
                    </a:cubicBezTo>
                    <a:cubicBezTo>
                      <a:pt x="85690" y="279057"/>
                      <a:pt x="97214" y="379877"/>
                      <a:pt x="82650" y="480696"/>
                    </a:cubicBezTo>
                    <a:cubicBezTo>
                      <a:pt x="75297" y="531460"/>
                      <a:pt x="61086" y="582082"/>
                      <a:pt x="47370" y="631007"/>
                    </a:cubicBezTo>
                    <a:cubicBezTo>
                      <a:pt x="27856" y="700506"/>
                      <a:pt x="7636" y="772409"/>
                      <a:pt x="7070" y="845655"/>
                    </a:cubicBezTo>
                    <a:cubicBezTo>
                      <a:pt x="6646" y="898752"/>
                      <a:pt x="16615" y="951919"/>
                      <a:pt x="26159" y="1003318"/>
                    </a:cubicBezTo>
                    <a:cubicBezTo>
                      <a:pt x="30826" y="1028064"/>
                      <a:pt x="35563" y="1053728"/>
                      <a:pt x="39098" y="1078969"/>
                    </a:cubicBezTo>
                    <a:cubicBezTo>
                      <a:pt x="64904" y="1262226"/>
                      <a:pt x="30472" y="1449654"/>
                      <a:pt x="0" y="1615094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3024;p33"/>
              <p:cNvSpPr/>
              <p:nvPr/>
            </p:nvSpPr>
            <p:spPr>
              <a:xfrm>
                <a:off x="8455705" y="-126968"/>
                <a:ext cx="444282" cy="2149457"/>
              </a:xfrm>
              <a:custGeom>
                <a:avLst/>
                <a:gdLst/>
                <a:ahLst/>
                <a:cxnLst/>
                <a:rect l="l" t="t" r="r" b="b"/>
                <a:pathLst>
                  <a:path w="130002" h="628956" extrusionOk="0">
                    <a:moveTo>
                      <a:pt x="93820" y="619624"/>
                    </a:moveTo>
                    <a:cubicBezTo>
                      <a:pt x="93255" y="622735"/>
                      <a:pt x="92618" y="625845"/>
                      <a:pt x="92053" y="628956"/>
                    </a:cubicBezTo>
                    <a:cubicBezTo>
                      <a:pt x="101809" y="608241"/>
                      <a:pt x="107890" y="586465"/>
                      <a:pt x="112203" y="568224"/>
                    </a:cubicBezTo>
                    <a:cubicBezTo>
                      <a:pt x="155542" y="383694"/>
                      <a:pt x="118636" y="179439"/>
                      <a:pt x="13504" y="21776"/>
                    </a:cubicBezTo>
                    <a:cubicBezTo>
                      <a:pt x="8696" y="14564"/>
                      <a:pt x="4101" y="7211"/>
                      <a:pt x="283" y="0"/>
                    </a:cubicBezTo>
                    <a:cubicBezTo>
                      <a:pt x="141" y="212"/>
                      <a:pt x="71" y="354"/>
                      <a:pt x="0" y="354"/>
                    </a:cubicBezTo>
                    <a:cubicBezTo>
                      <a:pt x="8272" y="13857"/>
                      <a:pt x="16191" y="27573"/>
                      <a:pt x="23543" y="41572"/>
                    </a:cubicBezTo>
                    <a:cubicBezTo>
                      <a:pt x="119202" y="195983"/>
                      <a:pt x="151583" y="390977"/>
                      <a:pt x="110082" y="567800"/>
                    </a:cubicBezTo>
                    <a:cubicBezTo>
                      <a:pt x="106334" y="583496"/>
                      <a:pt x="101385" y="601737"/>
                      <a:pt x="93891" y="619695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3025;p33"/>
              <p:cNvSpPr/>
              <p:nvPr/>
            </p:nvSpPr>
            <p:spPr>
              <a:xfrm>
                <a:off x="7812772" y="32013"/>
                <a:ext cx="824892" cy="866934"/>
              </a:xfrm>
              <a:custGeom>
                <a:avLst/>
                <a:gdLst/>
                <a:ahLst/>
                <a:cxnLst/>
                <a:rect l="l" t="t" r="r" b="b"/>
                <a:pathLst>
                  <a:path w="241373" h="253675" extrusionOk="0">
                    <a:moveTo>
                      <a:pt x="71" y="0"/>
                    </a:moveTo>
                    <a:cubicBezTo>
                      <a:pt x="58965" y="37754"/>
                      <a:pt x="114111" y="81165"/>
                      <a:pt x="165016" y="130019"/>
                    </a:cubicBezTo>
                    <a:cubicBezTo>
                      <a:pt x="189196" y="153209"/>
                      <a:pt x="213376" y="178874"/>
                      <a:pt x="227021" y="209841"/>
                    </a:cubicBezTo>
                    <a:cubicBezTo>
                      <a:pt x="232748" y="222991"/>
                      <a:pt x="236495" y="236424"/>
                      <a:pt x="238687" y="250282"/>
                    </a:cubicBezTo>
                    <a:cubicBezTo>
                      <a:pt x="239606" y="251413"/>
                      <a:pt x="240454" y="252544"/>
                      <a:pt x="241373" y="253675"/>
                    </a:cubicBezTo>
                    <a:cubicBezTo>
                      <a:pt x="239252" y="238404"/>
                      <a:pt x="235364" y="223486"/>
                      <a:pt x="229001" y="208992"/>
                    </a:cubicBezTo>
                    <a:cubicBezTo>
                      <a:pt x="215214" y="177672"/>
                      <a:pt x="190822" y="151795"/>
                      <a:pt x="166501" y="128464"/>
                    </a:cubicBezTo>
                    <a:cubicBezTo>
                      <a:pt x="117576" y="81589"/>
                      <a:pt x="64762" y="39592"/>
                      <a:pt x="8413" y="2828"/>
                    </a:cubicBezTo>
                    <a:cubicBezTo>
                      <a:pt x="5656" y="1838"/>
                      <a:pt x="2828" y="919"/>
                      <a:pt x="0" y="71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3026;p33"/>
              <p:cNvSpPr/>
              <p:nvPr/>
            </p:nvSpPr>
            <p:spPr>
              <a:xfrm>
                <a:off x="7324227" y="-63182"/>
                <a:ext cx="971315" cy="668080"/>
              </a:xfrm>
              <a:custGeom>
                <a:avLst/>
                <a:gdLst/>
                <a:ahLst/>
                <a:cxnLst/>
                <a:rect l="l" t="t" r="r" b="b"/>
                <a:pathLst>
                  <a:path w="284218" h="195488" extrusionOk="0">
                    <a:moveTo>
                      <a:pt x="0" y="71"/>
                    </a:moveTo>
                    <a:lnTo>
                      <a:pt x="88730" y="46521"/>
                    </a:lnTo>
                    <a:cubicBezTo>
                      <a:pt x="160915" y="84276"/>
                      <a:pt x="237555" y="128888"/>
                      <a:pt x="280047" y="193085"/>
                    </a:cubicBezTo>
                    <a:cubicBezTo>
                      <a:pt x="281461" y="193862"/>
                      <a:pt x="282804" y="194710"/>
                      <a:pt x="284218" y="195488"/>
                    </a:cubicBezTo>
                    <a:cubicBezTo>
                      <a:pt x="242010" y="128959"/>
                      <a:pt x="163531" y="83215"/>
                      <a:pt x="89790" y="44542"/>
                    </a:cubicBezTo>
                    <a:lnTo>
                      <a:pt x="4949" y="141"/>
                    </a:lnTo>
                    <a:cubicBezTo>
                      <a:pt x="3323" y="141"/>
                      <a:pt x="1697" y="71"/>
                      <a:pt x="0" y="0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3027;p33"/>
              <p:cNvSpPr/>
              <p:nvPr/>
            </p:nvSpPr>
            <p:spPr>
              <a:xfrm>
                <a:off x="7204629" y="-59802"/>
                <a:ext cx="722685" cy="509095"/>
              </a:xfrm>
              <a:custGeom>
                <a:avLst/>
                <a:gdLst/>
                <a:ahLst/>
                <a:cxnLst/>
                <a:rect l="l" t="t" r="r" b="b"/>
                <a:pathLst>
                  <a:path w="211466" h="148967" extrusionOk="0">
                    <a:moveTo>
                      <a:pt x="71" y="354"/>
                    </a:moveTo>
                    <a:cubicBezTo>
                      <a:pt x="73883" y="41996"/>
                      <a:pt x="143240" y="91346"/>
                      <a:pt x="206659" y="147624"/>
                    </a:cubicBezTo>
                    <a:cubicBezTo>
                      <a:pt x="208285" y="148048"/>
                      <a:pt x="209911" y="148543"/>
                      <a:pt x="211467" y="148967"/>
                    </a:cubicBezTo>
                    <a:cubicBezTo>
                      <a:pt x="147765" y="92053"/>
                      <a:pt x="78054" y="42067"/>
                      <a:pt x="3818" y="0"/>
                    </a:cubicBezTo>
                    <a:cubicBezTo>
                      <a:pt x="2545" y="71"/>
                      <a:pt x="1273" y="212"/>
                      <a:pt x="0" y="354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3028;p33"/>
              <p:cNvSpPr/>
              <p:nvPr/>
            </p:nvSpPr>
            <p:spPr>
              <a:xfrm>
                <a:off x="6827471" y="3502"/>
                <a:ext cx="701182" cy="375235"/>
              </a:xfrm>
              <a:custGeom>
                <a:avLst/>
                <a:gdLst/>
                <a:ahLst/>
                <a:cxnLst/>
                <a:rect l="l" t="t" r="r" b="b"/>
                <a:pathLst>
                  <a:path w="205174" h="109798" extrusionOk="0">
                    <a:moveTo>
                      <a:pt x="0" y="707"/>
                    </a:moveTo>
                    <a:cubicBezTo>
                      <a:pt x="75155" y="24533"/>
                      <a:pt x="149321" y="55147"/>
                      <a:pt x="201781" y="109375"/>
                    </a:cubicBezTo>
                    <a:cubicBezTo>
                      <a:pt x="202912" y="109657"/>
                      <a:pt x="204043" y="109728"/>
                      <a:pt x="205175" y="109799"/>
                    </a:cubicBezTo>
                    <a:cubicBezTo>
                      <a:pt x="153280" y="55005"/>
                      <a:pt x="79822" y="23968"/>
                      <a:pt x="4878" y="0"/>
                    </a:cubicBezTo>
                    <a:cubicBezTo>
                      <a:pt x="3252" y="283"/>
                      <a:pt x="1626" y="495"/>
                      <a:pt x="0" y="707"/>
                    </a:cubicBez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3029;p33"/>
              <p:cNvSpPr/>
              <p:nvPr/>
            </p:nvSpPr>
            <p:spPr>
              <a:xfrm>
                <a:off x="5924320" y="-215642"/>
                <a:ext cx="909701" cy="592451"/>
              </a:xfrm>
              <a:custGeom>
                <a:avLst/>
                <a:gdLst/>
                <a:ahLst/>
                <a:cxnLst/>
                <a:rect l="l" t="t" r="r" b="b"/>
                <a:pathLst>
                  <a:path w="266189" h="173358" extrusionOk="0">
                    <a:moveTo>
                      <a:pt x="0" y="71"/>
                    </a:moveTo>
                    <a:cubicBezTo>
                      <a:pt x="66671" y="34926"/>
                      <a:pt x="128959" y="78973"/>
                      <a:pt x="189832" y="122030"/>
                    </a:cubicBezTo>
                    <a:cubicBezTo>
                      <a:pt x="213941" y="139069"/>
                      <a:pt x="238545" y="156461"/>
                      <a:pt x="263432" y="173359"/>
                    </a:cubicBezTo>
                    <a:cubicBezTo>
                      <a:pt x="264351" y="173076"/>
                      <a:pt x="265270" y="172864"/>
                      <a:pt x="266189" y="172581"/>
                    </a:cubicBezTo>
                    <a:cubicBezTo>
                      <a:pt x="240737" y="155401"/>
                      <a:pt x="215709" y="137655"/>
                      <a:pt x="191105" y="120192"/>
                    </a:cubicBezTo>
                    <a:cubicBezTo>
                      <a:pt x="131292" y="77842"/>
                      <a:pt x="70065" y="34573"/>
                      <a:pt x="466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3030;p33"/>
              <p:cNvSpPr/>
              <p:nvPr/>
            </p:nvSpPr>
            <p:spPr>
              <a:xfrm>
                <a:off x="5752288" y="-215400"/>
                <a:ext cx="348657" cy="272306"/>
              </a:xfrm>
              <a:custGeom>
                <a:avLst/>
                <a:gdLst/>
                <a:ahLst/>
                <a:cxnLst/>
                <a:rect l="l" t="t" r="r" b="b"/>
                <a:pathLst>
                  <a:path w="102021" h="79680" extrusionOk="0">
                    <a:moveTo>
                      <a:pt x="0" y="0"/>
                    </a:moveTo>
                    <a:cubicBezTo>
                      <a:pt x="8131" y="5656"/>
                      <a:pt x="16403" y="11029"/>
                      <a:pt x="24675" y="16403"/>
                    </a:cubicBezTo>
                    <a:cubicBezTo>
                      <a:pt x="34714" y="22907"/>
                      <a:pt x="45178" y="29695"/>
                      <a:pt x="55006" y="36835"/>
                    </a:cubicBezTo>
                    <a:cubicBezTo>
                      <a:pt x="67449" y="45814"/>
                      <a:pt x="83852" y="59460"/>
                      <a:pt x="97143" y="76781"/>
                    </a:cubicBezTo>
                    <a:cubicBezTo>
                      <a:pt x="98769" y="77701"/>
                      <a:pt x="100396" y="78690"/>
                      <a:pt x="102022" y="79680"/>
                    </a:cubicBezTo>
                    <a:cubicBezTo>
                      <a:pt x="88094" y="60096"/>
                      <a:pt x="69853" y="44824"/>
                      <a:pt x="56278" y="34997"/>
                    </a:cubicBezTo>
                    <a:cubicBezTo>
                      <a:pt x="46380" y="27856"/>
                      <a:pt x="35987" y="21069"/>
                      <a:pt x="25877" y="14564"/>
                    </a:cubicBezTo>
                    <a:cubicBezTo>
                      <a:pt x="18594" y="9828"/>
                      <a:pt x="11171" y="5020"/>
                      <a:pt x="388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800">
                  <a:alpha val="26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31" name="Google Shape;3031;p33"/>
          <p:cNvGrpSpPr/>
          <p:nvPr/>
        </p:nvGrpSpPr>
        <p:grpSpPr>
          <a:xfrm flipH="1">
            <a:off x="-250179" y="-71905"/>
            <a:ext cx="10349880" cy="6916799"/>
            <a:chOff x="1590674" y="-53922"/>
            <a:chExt cx="7795150" cy="5187599"/>
          </a:xfrm>
        </p:grpSpPr>
        <p:grpSp>
          <p:nvGrpSpPr>
            <p:cNvPr id="3032" name="Google Shape;3032;p33"/>
            <p:cNvGrpSpPr/>
            <p:nvPr/>
          </p:nvGrpSpPr>
          <p:grpSpPr>
            <a:xfrm>
              <a:off x="1590674" y="4680297"/>
              <a:ext cx="430947" cy="387028"/>
              <a:chOff x="3359073" y="1318584"/>
              <a:chExt cx="87486" cy="78570"/>
            </a:xfrm>
          </p:grpSpPr>
          <p:sp>
            <p:nvSpPr>
              <p:cNvPr id="3033" name="Google Shape;3033;p33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3034;p33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33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6" name="Google Shape;3036;p33"/>
            <p:cNvGrpSpPr/>
            <p:nvPr/>
          </p:nvGrpSpPr>
          <p:grpSpPr>
            <a:xfrm rot="3050332">
              <a:off x="6531687" y="87122"/>
              <a:ext cx="678888" cy="662977"/>
              <a:chOff x="2991584" y="1820123"/>
              <a:chExt cx="420273" cy="410423"/>
            </a:xfrm>
          </p:grpSpPr>
          <p:grpSp>
            <p:nvGrpSpPr>
              <p:cNvPr id="3037" name="Google Shape;3037;p33"/>
              <p:cNvGrpSpPr/>
              <p:nvPr/>
            </p:nvGrpSpPr>
            <p:grpSpPr>
              <a:xfrm>
                <a:off x="3178131" y="1948511"/>
                <a:ext cx="233726" cy="74981"/>
                <a:chOff x="3069756" y="1520076"/>
                <a:chExt cx="98019" cy="31445"/>
              </a:xfrm>
            </p:grpSpPr>
            <p:sp>
              <p:nvSpPr>
                <p:cNvPr id="3038" name="Google Shape;3038;p33"/>
                <p:cNvSpPr/>
                <p:nvPr/>
              </p:nvSpPr>
              <p:spPr>
                <a:xfrm>
                  <a:off x="3071197" y="1520076"/>
                  <a:ext cx="94456" cy="3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56" h="31445" extrusionOk="0">
                      <a:moveTo>
                        <a:pt x="94457" y="16115"/>
                      </a:moveTo>
                      <a:cubicBezTo>
                        <a:pt x="67237" y="36972"/>
                        <a:pt x="26725" y="36477"/>
                        <a:pt x="0" y="15055"/>
                      </a:cubicBezTo>
                      <a:cubicBezTo>
                        <a:pt x="24038" y="-10186"/>
                        <a:pt x="67378" y="632"/>
                        <a:pt x="94457" y="161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9" name="Google Shape;3039;p33"/>
                <p:cNvSpPr/>
                <p:nvPr/>
              </p:nvSpPr>
              <p:spPr>
                <a:xfrm>
                  <a:off x="3069756" y="1534043"/>
                  <a:ext cx="98019" cy="4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19" h="4764" extrusionOk="0">
                      <a:moveTo>
                        <a:pt x="34883" y="4694"/>
                      </a:moveTo>
                      <a:cubicBezTo>
                        <a:pt x="23359" y="4694"/>
                        <a:pt x="11905" y="4057"/>
                        <a:pt x="876" y="2148"/>
                      </a:cubicBezTo>
                      <a:cubicBezTo>
                        <a:pt x="310" y="2078"/>
                        <a:pt x="-114" y="1512"/>
                        <a:pt x="27" y="876"/>
                      </a:cubicBezTo>
                      <a:cubicBezTo>
                        <a:pt x="98" y="310"/>
                        <a:pt x="734" y="-114"/>
                        <a:pt x="1300" y="27"/>
                      </a:cubicBezTo>
                      <a:cubicBezTo>
                        <a:pt x="21379" y="3562"/>
                        <a:pt x="42872" y="2643"/>
                        <a:pt x="63658" y="1724"/>
                      </a:cubicBezTo>
                      <a:cubicBezTo>
                        <a:pt x="74688" y="1229"/>
                        <a:pt x="86071" y="734"/>
                        <a:pt x="96958" y="947"/>
                      </a:cubicBezTo>
                      <a:cubicBezTo>
                        <a:pt x="97595" y="947"/>
                        <a:pt x="98019" y="1441"/>
                        <a:pt x="98019" y="2078"/>
                      </a:cubicBezTo>
                      <a:cubicBezTo>
                        <a:pt x="98019" y="2643"/>
                        <a:pt x="97524" y="3209"/>
                        <a:pt x="96888" y="3138"/>
                      </a:cubicBezTo>
                      <a:cubicBezTo>
                        <a:pt x="86000" y="2926"/>
                        <a:pt x="74688" y="3421"/>
                        <a:pt x="63729" y="3916"/>
                      </a:cubicBezTo>
                      <a:cubicBezTo>
                        <a:pt x="54184" y="4340"/>
                        <a:pt x="44569" y="4764"/>
                        <a:pt x="34954" y="476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40" name="Google Shape;3040;p33"/>
              <p:cNvGrpSpPr/>
              <p:nvPr/>
            </p:nvGrpSpPr>
            <p:grpSpPr>
              <a:xfrm>
                <a:off x="3178377" y="2005465"/>
                <a:ext cx="82227" cy="225080"/>
                <a:chOff x="3069859" y="1543961"/>
                <a:chExt cx="34484" cy="94393"/>
              </a:xfrm>
            </p:grpSpPr>
            <p:sp>
              <p:nvSpPr>
                <p:cNvPr id="3041" name="Google Shape;3041;p33"/>
                <p:cNvSpPr/>
                <p:nvPr/>
              </p:nvSpPr>
              <p:spPr>
                <a:xfrm>
                  <a:off x="3069859" y="1545383"/>
                  <a:ext cx="34484" cy="90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4" h="90992" extrusionOk="0">
                      <a:moveTo>
                        <a:pt x="30962" y="90992"/>
                      </a:moveTo>
                      <a:cubicBezTo>
                        <a:pt x="3318" y="70701"/>
                        <a:pt x="-7570" y="31674"/>
                        <a:pt x="5510" y="0"/>
                      </a:cubicBezTo>
                      <a:cubicBezTo>
                        <a:pt x="36406" y="15978"/>
                        <a:pt x="38174" y="60661"/>
                        <a:pt x="30962" y="9099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2" name="Google Shape;3042;p33"/>
                <p:cNvSpPr/>
                <p:nvPr/>
              </p:nvSpPr>
              <p:spPr>
                <a:xfrm>
                  <a:off x="3073016" y="1543961"/>
                  <a:ext cx="28170" cy="9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70" h="94393" extrusionOk="0">
                      <a:moveTo>
                        <a:pt x="27008" y="94394"/>
                      </a:moveTo>
                      <a:cubicBezTo>
                        <a:pt x="26513" y="94394"/>
                        <a:pt x="26089" y="94111"/>
                        <a:pt x="25947" y="93616"/>
                      </a:cubicBezTo>
                      <a:cubicBezTo>
                        <a:pt x="23119" y="83152"/>
                        <a:pt x="19443" y="72405"/>
                        <a:pt x="15908" y="62012"/>
                      </a:cubicBezTo>
                      <a:cubicBezTo>
                        <a:pt x="9191" y="42216"/>
                        <a:pt x="2192" y="21784"/>
                        <a:pt x="0" y="1210"/>
                      </a:cubicBezTo>
                      <a:cubicBezTo>
                        <a:pt x="0" y="644"/>
                        <a:pt x="353" y="78"/>
                        <a:pt x="990" y="8"/>
                      </a:cubicBezTo>
                      <a:cubicBezTo>
                        <a:pt x="1555" y="-63"/>
                        <a:pt x="2121" y="361"/>
                        <a:pt x="2192" y="998"/>
                      </a:cubicBezTo>
                      <a:cubicBezTo>
                        <a:pt x="4383" y="21289"/>
                        <a:pt x="11312" y="41651"/>
                        <a:pt x="18029" y="61305"/>
                      </a:cubicBezTo>
                      <a:cubicBezTo>
                        <a:pt x="21564" y="71699"/>
                        <a:pt x="25240" y="82516"/>
                        <a:pt x="28139" y="93050"/>
                      </a:cubicBezTo>
                      <a:cubicBezTo>
                        <a:pt x="28280" y="93616"/>
                        <a:pt x="27927" y="94252"/>
                        <a:pt x="27361" y="94394"/>
                      </a:cubicBezTo>
                      <a:cubicBezTo>
                        <a:pt x="27291" y="94394"/>
                        <a:pt x="27149" y="94394"/>
                        <a:pt x="27078" y="943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43" name="Google Shape;3043;p33"/>
              <p:cNvSpPr/>
              <p:nvPr/>
            </p:nvSpPr>
            <p:spPr>
              <a:xfrm>
                <a:off x="2991584" y="1820123"/>
                <a:ext cx="358399" cy="286994"/>
              </a:xfrm>
              <a:custGeom>
                <a:avLst/>
                <a:gdLst/>
                <a:ahLst/>
                <a:cxnLst/>
                <a:rect l="l" t="t" r="r" b="b"/>
                <a:pathLst>
                  <a:path w="150272" h="120333" extrusionOk="0">
                    <a:moveTo>
                      <a:pt x="71685" y="80352"/>
                    </a:moveTo>
                    <a:cubicBezTo>
                      <a:pt x="47081" y="133236"/>
                      <a:pt x="-5309" y="134084"/>
                      <a:pt x="58464" y="80352"/>
                    </a:cubicBezTo>
                    <a:cubicBezTo>
                      <a:pt x="38950" y="84452"/>
                      <a:pt x="21982" y="83675"/>
                      <a:pt x="7418" y="79220"/>
                    </a:cubicBezTo>
                    <a:cubicBezTo>
                      <a:pt x="-2905" y="76039"/>
                      <a:pt x="-1986" y="66636"/>
                      <a:pt x="7276" y="66211"/>
                    </a:cubicBezTo>
                    <a:cubicBezTo>
                      <a:pt x="28557" y="62818"/>
                      <a:pt x="40152" y="67060"/>
                      <a:pt x="62635" y="67838"/>
                    </a:cubicBezTo>
                    <a:cubicBezTo>
                      <a:pt x="-20439" y="32911"/>
                      <a:pt x="5155" y="6116"/>
                      <a:pt x="71756" y="59636"/>
                    </a:cubicBezTo>
                    <a:cubicBezTo>
                      <a:pt x="8478" y="-601"/>
                      <a:pt x="49414" y="-19620"/>
                      <a:pt x="79462" y="54829"/>
                    </a:cubicBezTo>
                    <a:cubicBezTo>
                      <a:pt x="47222" y="-22589"/>
                      <a:pt x="104985" y="-13610"/>
                      <a:pt x="91693" y="54122"/>
                    </a:cubicBezTo>
                    <a:cubicBezTo>
                      <a:pt x="108944" y="-17569"/>
                      <a:pt x="159849" y="5762"/>
                      <a:pt x="106187" y="51435"/>
                    </a:cubicBezTo>
                    <a:cubicBezTo>
                      <a:pt x="178302" y="12267"/>
                      <a:pt x="152920" y="71938"/>
                      <a:pt x="94663" y="70878"/>
                    </a:cubicBezTo>
                    <a:cubicBezTo>
                      <a:pt x="163384" y="78301"/>
                      <a:pt x="115378" y="108915"/>
                      <a:pt x="71756" y="8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4" name="Google Shape;3044;p33"/>
              <p:cNvSpPr/>
              <p:nvPr/>
            </p:nvSpPr>
            <p:spPr>
              <a:xfrm>
                <a:off x="3140787" y="1998572"/>
                <a:ext cx="54783" cy="143169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60029" extrusionOk="0">
                    <a:moveTo>
                      <a:pt x="19577" y="4030"/>
                    </a:moveTo>
                    <a:cubicBezTo>
                      <a:pt x="21698" y="14352"/>
                      <a:pt x="22829" y="24816"/>
                      <a:pt x="22970" y="35421"/>
                    </a:cubicBezTo>
                    <a:cubicBezTo>
                      <a:pt x="22970" y="39875"/>
                      <a:pt x="22900" y="44400"/>
                      <a:pt x="21415" y="48713"/>
                    </a:cubicBezTo>
                    <a:cubicBezTo>
                      <a:pt x="19930" y="53026"/>
                      <a:pt x="16961" y="57056"/>
                      <a:pt x="12648" y="59035"/>
                    </a:cubicBezTo>
                    <a:cubicBezTo>
                      <a:pt x="8971" y="60661"/>
                      <a:pt x="4164" y="60379"/>
                      <a:pt x="1760" y="57551"/>
                    </a:cubicBezTo>
                    <a:cubicBezTo>
                      <a:pt x="-785" y="54510"/>
                      <a:pt x="-78" y="49986"/>
                      <a:pt x="841" y="46097"/>
                    </a:cubicBezTo>
                    <a:cubicBezTo>
                      <a:pt x="4234" y="30755"/>
                      <a:pt x="7628" y="15342"/>
                      <a:pt x="1102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5" name="Google Shape;3045;p33"/>
              <p:cNvSpPr/>
              <p:nvPr/>
            </p:nvSpPr>
            <p:spPr>
              <a:xfrm>
                <a:off x="3152793" y="1948724"/>
                <a:ext cx="55031" cy="55031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3074" extrusionOk="0">
                    <a:moveTo>
                      <a:pt x="3583" y="19915"/>
                    </a:moveTo>
                    <a:cubicBezTo>
                      <a:pt x="-1012" y="15532"/>
                      <a:pt x="-1224" y="8179"/>
                      <a:pt x="3159" y="3584"/>
                    </a:cubicBezTo>
                    <a:cubicBezTo>
                      <a:pt x="7543" y="-1012"/>
                      <a:pt x="14896" y="-1224"/>
                      <a:pt x="19491" y="3159"/>
                    </a:cubicBezTo>
                    <a:cubicBezTo>
                      <a:pt x="24087" y="7543"/>
                      <a:pt x="24299" y="14896"/>
                      <a:pt x="19915" y="19491"/>
                    </a:cubicBezTo>
                    <a:cubicBezTo>
                      <a:pt x="15532" y="24087"/>
                      <a:pt x="8179" y="24299"/>
                      <a:pt x="3583" y="19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6" name="Google Shape;3046;p33"/>
            <p:cNvGrpSpPr/>
            <p:nvPr/>
          </p:nvGrpSpPr>
          <p:grpSpPr>
            <a:xfrm rot="9605592">
              <a:off x="8484873" y="1541175"/>
              <a:ext cx="740394" cy="1073022"/>
              <a:chOff x="4548859" y="1739558"/>
              <a:chExt cx="358399" cy="519412"/>
            </a:xfrm>
          </p:grpSpPr>
          <p:grpSp>
            <p:nvGrpSpPr>
              <p:cNvPr id="3047" name="Google Shape;3047;p33"/>
              <p:cNvGrpSpPr/>
              <p:nvPr/>
            </p:nvGrpSpPr>
            <p:grpSpPr>
              <a:xfrm>
                <a:off x="4727139" y="1739558"/>
                <a:ext cx="139176" cy="237589"/>
                <a:chOff x="3066289" y="1420525"/>
                <a:chExt cx="58367" cy="99639"/>
              </a:xfrm>
            </p:grpSpPr>
            <p:sp>
              <p:nvSpPr>
                <p:cNvPr id="3048" name="Google Shape;3048;p33"/>
                <p:cNvSpPr/>
                <p:nvPr/>
              </p:nvSpPr>
              <p:spPr>
                <a:xfrm rot="-4353637">
                  <a:off x="3048197" y="1454606"/>
                  <a:ext cx="94552" cy="31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56" h="31445" extrusionOk="0">
                      <a:moveTo>
                        <a:pt x="94457" y="16115"/>
                      </a:moveTo>
                      <a:cubicBezTo>
                        <a:pt x="67237" y="36972"/>
                        <a:pt x="26725" y="36477"/>
                        <a:pt x="0" y="15055"/>
                      </a:cubicBezTo>
                      <a:cubicBezTo>
                        <a:pt x="24038" y="-10186"/>
                        <a:pt x="67378" y="632"/>
                        <a:pt x="94457" y="161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9" name="Google Shape;3049;p33"/>
                <p:cNvSpPr/>
                <p:nvPr/>
              </p:nvSpPr>
              <p:spPr>
                <a:xfrm rot="-4353637">
                  <a:off x="3047100" y="1467820"/>
                  <a:ext cx="98118" cy="4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19" h="4764" extrusionOk="0">
                      <a:moveTo>
                        <a:pt x="34883" y="4694"/>
                      </a:moveTo>
                      <a:cubicBezTo>
                        <a:pt x="23359" y="4694"/>
                        <a:pt x="11905" y="4057"/>
                        <a:pt x="876" y="2148"/>
                      </a:cubicBezTo>
                      <a:cubicBezTo>
                        <a:pt x="310" y="2078"/>
                        <a:pt x="-114" y="1512"/>
                        <a:pt x="27" y="876"/>
                      </a:cubicBezTo>
                      <a:cubicBezTo>
                        <a:pt x="98" y="310"/>
                        <a:pt x="734" y="-114"/>
                        <a:pt x="1300" y="27"/>
                      </a:cubicBezTo>
                      <a:cubicBezTo>
                        <a:pt x="21379" y="3562"/>
                        <a:pt x="42872" y="2643"/>
                        <a:pt x="63658" y="1724"/>
                      </a:cubicBezTo>
                      <a:cubicBezTo>
                        <a:pt x="74688" y="1229"/>
                        <a:pt x="86071" y="734"/>
                        <a:pt x="96958" y="947"/>
                      </a:cubicBezTo>
                      <a:cubicBezTo>
                        <a:pt x="97595" y="947"/>
                        <a:pt x="98019" y="1441"/>
                        <a:pt x="98019" y="2078"/>
                      </a:cubicBezTo>
                      <a:cubicBezTo>
                        <a:pt x="98019" y="2643"/>
                        <a:pt x="97524" y="3209"/>
                        <a:pt x="96888" y="3138"/>
                      </a:cubicBezTo>
                      <a:cubicBezTo>
                        <a:pt x="86000" y="2926"/>
                        <a:pt x="74688" y="3421"/>
                        <a:pt x="63729" y="3916"/>
                      </a:cubicBezTo>
                      <a:cubicBezTo>
                        <a:pt x="54184" y="4340"/>
                        <a:pt x="44569" y="4764"/>
                        <a:pt x="34954" y="476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50" name="Google Shape;3050;p33"/>
              <p:cNvGrpSpPr/>
              <p:nvPr/>
            </p:nvGrpSpPr>
            <p:grpSpPr>
              <a:xfrm>
                <a:off x="4735652" y="2033890"/>
                <a:ext cx="82227" cy="225080"/>
                <a:chOff x="3069859" y="1543961"/>
                <a:chExt cx="34484" cy="94393"/>
              </a:xfrm>
            </p:grpSpPr>
            <p:sp>
              <p:nvSpPr>
                <p:cNvPr id="3051" name="Google Shape;3051;p33"/>
                <p:cNvSpPr/>
                <p:nvPr/>
              </p:nvSpPr>
              <p:spPr>
                <a:xfrm>
                  <a:off x="3069859" y="1545383"/>
                  <a:ext cx="34484" cy="90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4" h="90992" extrusionOk="0">
                      <a:moveTo>
                        <a:pt x="30962" y="90992"/>
                      </a:moveTo>
                      <a:cubicBezTo>
                        <a:pt x="3318" y="70701"/>
                        <a:pt x="-7570" y="31674"/>
                        <a:pt x="5510" y="0"/>
                      </a:cubicBezTo>
                      <a:cubicBezTo>
                        <a:pt x="36406" y="15978"/>
                        <a:pt x="38174" y="60661"/>
                        <a:pt x="30962" y="9099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2" name="Google Shape;3052;p33"/>
                <p:cNvSpPr/>
                <p:nvPr/>
              </p:nvSpPr>
              <p:spPr>
                <a:xfrm>
                  <a:off x="3073016" y="1543961"/>
                  <a:ext cx="28170" cy="9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70" h="94393" extrusionOk="0">
                      <a:moveTo>
                        <a:pt x="27008" y="94394"/>
                      </a:moveTo>
                      <a:cubicBezTo>
                        <a:pt x="26513" y="94394"/>
                        <a:pt x="26089" y="94111"/>
                        <a:pt x="25947" y="93616"/>
                      </a:cubicBezTo>
                      <a:cubicBezTo>
                        <a:pt x="23119" y="83152"/>
                        <a:pt x="19443" y="72405"/>
                        <a:pt x="15908" y="62012"/>
                      </a:cubicBezTo>
                      <a:cubicBezTo>
                        <a:pt x="9191" y="42216"/>
                        <a:pt x="2192" y="21784"/>
                        <a:pt x="0" y="1210"/>
                      </a:cubicBezTo>
                      <a:cubicBezTo>
                        <a:pt x="0" y="644"/>
                        <a:pt x="353" y="78"/>
                        <a:pt x="990" y="8"/>
                      </a:cubicBezTo>
                      <a:cubicBezTo>
                        <a:pt x="1555" y="-63"/>
                        <a:pt x="2121" y="361"/>
                        <a:pt x="2192" y="998"/>
                      </a:cubicBezTo>
                      <a:cubicBezTo>
                        <a:pt x="4383" y="21289"/>
                        <a:pt x="11312" y="41651"/>
                        <a:pt x="18029" y="61305"/>
                      </a:cubicBezTo>
                      <a:cubicBezTo>
                        <a:pt x="21564" y="71699"/>
                        <a:pt x="25240" y="82516"/>
                        <a:pt x="28139" y="93050"/>
                      </a:cubicBezTo>
                      <a:cubicBezTo>
                        <a:pt x="28280" y="93616"/>
                        <a:pt x="27927" y="94252"/>
                        <a:pt x="27361" y="94394"/>
                      </a:cubicBezTo>
                      <a:cubicBezTo>
                        <a:pt x="27291" y="94394"/>
                        <a:pt x="27149" y="94394"/>
                        <a:pt x="27078" y="943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53" name="Google Shape;3053;p33"/>
              <p:cNvSpPr/>
              <p:nvPr/>
            </p:nvSpPr>
            <p:spPr>
              <a:xfrm>
                <a:off x="4548859" y="1848548"/>
                <a:ext cx="358399" cy="286994"/>
              </a:xfrm>
              <a:custGeom>
                <a:avLst/>
                <a:gdLst/>
                <a:ahLst/>
                <a:cxnLst/>
                <a:rect l="l" t="t" r="r" b="b"/>
                <a:pathLst>
                  <a:path w="150272" h="120333" extrusionOk="0">
                    <a:moveTo>
                      <a:pt x="71685" y="80352"/>
                    </a:moveTo>
                    <a:cubicBezTo>
                      <a:pt x="47081" y="133236"/>
                      <a:pt x="-5309" y="134084"/>
                      <a:pt x="58464" y="80352"/>
                    </a:cubicBezTo>
                    <a:cubicBezTo>
                      <a:pt x="38950" y="84452"/>
                      <a:pt x="21982" y="83675"/>
                      <a:pt x="7418" y="79220"/>
                    </a:cubicBezTo>
                    <a:cubicBezTo>
                      <a:pt x="-2905" y="76039"/>
                      <a:pt x="-1986" y="66636"/>
                      <a:pt x="7276" y="66211"/>
                    </a:cubicBezTo>
                    <a:cubicBezTo>
                      <a:pt x="28557" y="62818"/>
                      <a:pt x="40152" y="67060"/>
                      <a:pt x="62635" y="67838"/>
                    </a:cubicBezTo>
                    <a:cubicBezTo>
                      <a:pt x="-20439" y="32911"/>
                      <a:pt x="5155" y="6116"/>
                      <a:pt x="71756" y="59636"/>
                    </a:cubicBezTo>
                    <a:cubicBezTo>
                      <a:pt x="8478" y="-601"/>
                      <a:pt x="49414" y="-19620"/>
                      <a:pt x="79462" y="54829"/>
                    </a:cubicBezTo>
                    <a:cubicBezTo>
                      <a:pt x="47222" y="-22589"/>
                      <a:pt x="104985" y="-13610"/>
                      <a:pt x="91693" y="54122"/>
                    </a:cubicBezTo>
                    <a:cubicBezTo>
                      <a:pt x="108944" y="-17569"/>
                      <a:pt x="159849" y="5762"/>
                      <a:pt x="106187" y="51435"/>
                    </a:cubicBezTo>
                    <a:cubicBezTo>
                      <a:pt x="178302" y="12267"/>
                      <a:pt x="152920" y="71938"/>
                      <a:pt x="94663" y="70878"/>
                    </a:cubicBezTo>
                    <a:cubicBezTo>
                      <a:pt x="163384" y="78301"/>
                      <a:pt x="115378" y="108915"/>
                      <a:pt x="71756" y="8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4" name="Google Shape;3054;p33"/>
              <p:cNvSpPr/>
              <p:nvPr/>
            </p:nvSpPr>
            <p:spPr>
              <a:xfrm>
                <a:off x="4698062" y="2026997"/>
                <a:ext cx="54783" cy="143169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60029" extrusionOk="0">
                    <a:moveTo>
                      <a:pt x="19577" y="4030"/>
                    </a:moveTo>
                    <a:cubicBezTo>
                      <a:pt x="21698" y="14352"/>
                      <a:pt x="22829" y="24816"/>
                      <a:pt x="22970" y="35421"/>
                    </a:cubicBezTo>
                    <a:cubicBezTo>
                      <a:pt x="22970" y="39875"/>
                      <a:pt x="22900" y="44400"/>
                      <a:pt x="21415" y="48713"/>
                    </a:cubicBezTo>
                    <a:cubicBezTo>
                      <a:pt x="19930" y="53026"/>
                      <a:pt x="16961" y="57056"/>
                      <a:pt x="12648" y="59035"/>
                    </a:cubicBezTo>
                    <a:cubicBezTo>
                      <a:pt x="8971" y="60661"/>
                      <a:pt x="4164" y="60379"/>
                      <a:pt x="1760" y="57551"/>
                    </a:cubicBezTo>
                    <a:cubicBezTo>
                      <a:pt x="-785" y="54510"/>
                      <a:pt x="-78" y="49986"/>
                      <a:pt x="841" y="46097"/>
                    </a:cubicBezTo>
                    <a:cubicBezTo>
                      <a:pt x="4234" y="30755"/>
                      <a:pt x="7628" y="15342"/>
                      <a:pt x="1102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5" name="Google Shape;3055;p33"/>
              <p:cNvSpPr/>
              <p:nvPr/>
            </p:nvSpPr>
            <p:spPr>
              <a:xfrm>
                <a:off x="4710068" y="1977149"/>
                <a:ext cx="55031" cy="55031"/>
              </a:xfrm>
              <a:custGeom>
                <a:avLst/>
                <a:gdLst/>
                <a:ahLst/>
                <a:cxnLst/>
                <a:rect l="l" t="t" r="r" b="b"/>
                <a:pathLst>
                  <a:path w="23074" h="23074" extrusionOk="0">
                    <a:moveTo>
                      <a:pt x="3583" y="19915"/>
                    </a:moveTo>
                    <a:cubicBezTo>
                      <a:pt x="-1012" y="15532"/>
                      <a:pt x="-1224" y="8179"/>
                      <a:pt x="3159" y="3584"/>
                    </a:cubicBezTo>
                    <a:cubicBezTo>
                      <a:pt x="7543" y="-1012"/>
                      <a:pt x="14896" y="-1224"/>
                      <a:pt x="19491" y="3159"/>
                    </a:cubicBezTo>
                    <a:cubicBezTo>
                      <a:pt x="24087" y="7543"/>
                      <a:pt x="24299" y="14896"/>
                      <a:pt x="19915" y="19491"/>
                    </a:cubicBezTo>
                    <a:cubicBezTo>
                      <a:pt x="15532" y="24087"/>
                      <a:pt x="8179" y="24299"/>
                      <a:pt x="3583" y="19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6" name="Google Shape;3056;p33"/>
            <p:cNvGrpSpPr/>
            <p:nvPr/>
          </p:nvGrpSpPr>
          <p:grpSpPr>
            <a:xfrm rot="4457387">
              <a:off x="6086362" y="4680340"/>
              <a:ext cx="430949" cy="387029"/>
              <a:chOff x="3359073" y="1318584"/>
              <a:chExt cx="87486" cy="78570"/>
            </a:xfrm>
          </p:grpSpPr>
          <p:sp>
            <p:nvSpPr>
              <p:cNvPr id="3057" name="Google Shape;3057;p33"/>
              <p:cNvSpPr/>
              <p:nvPr/>
            </p:nvSpPr>
            <p:spPr>
              <a:xfrm>
                <a:off x="3359073" y="1318584"/>
                <a:ext cx="87486" cy="70099"/>
              </a:xfrm>
              <a:custGeom>
                <a:avLst/>
                <a:gdLst/>
                <a:ahLst/>
                <a:cxnLst/>
                <a:rect l="l" t="t" r="r" b="b"/>
                <a:pathLst>
                  <a:path w="87486" h="70099" extrusionOk="0">
                    <a:moveTo>
                      <a:pt x="41803" y="46794"/>
                    </a:moveTo>
                    <a:cubicBezTo>
                      <a:pt x="27451" y="77620"/>
                      <a:pt x="-3021" y="78115"/>
                      <a:pt x="34097" y="46794"/>
                    </a:cubicBezTo>
                    <a:cubicBezTo>
                      <a:pt x="22714" y="49198"/>
                      <a:pt x="12816" y="48774"/>
                      <a:pt x="4332" y="46087"/>
                    </a:cubicBezTo>
                    <a:cubicBezTo>
                      <a:pt x="-1678" y="44249"/>
                      <a:pt x="-1183" y="38734"/>
                      <a:pt x="4261" y="38522"/>
                    </a:cubicBezTo>
                    <a:cubicBezTo>
                      <a:pt x="16634" y="36543"/>
                      <a:pt x="23421" y="39017"/>
                      <a:pt x="36501" y="39441"/>
                    </a:cubicBezTo>
                    <a:cubicBezTo>
                      <a:pt x="-11929" y="19079"/>
                      <a:pt x="3059" y="3455"/>
                      <a:pt x="41803" y="34704"/>
                    </a:cubicBezTo>
                    <a:cubicBezTo>
                      <a:pt x="4968" y="-434"/>
                      <a:pt x="28795" y="-11463"/>
                      <a:pt x="46258" y="31947"/>
                    </a:cubicBezTo>
                    <a:cubicBezTo>
                      <a:pt x="27451" y="-13160"/>
                      <a:pt x="61105" y="-7928"/>
                      <a:pt x="53398" y="31523"/>
                    </a:cubicBezTo>
                    <a:cubicBezTo>
                      <a:pt x="63438" y="-10261"/>
                      <a:pt x="93132" y="3384"/>
                      <a:pt x="61812" y="29967"/>
                    </a:cubicBezTo>
                    <a:cubicBezTo>
                      <a:pt x="103808" y="7131"/>
                      <a:pt x="89032" y="41916"/>
                      <a:pt x="55095" y="41280"/>
                    </a:cubicBezTo>
                    <a:cubicBezTo>
                      <a:pt x="95112" y="45592"/>
                      <a:pt x="67185" y="63409"/>
                      <a:pt x="41733" y="467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8" name="Google Shape;3058;p33"/>
              <p:cNvSpPr/>
              <p:nvPr/>
            </p:nvSpPr>
            <p:spPr>
              <a:xfrm>
                <a:off x="3395537" y="1362126"/>
                <a:ext cx="13398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3398" h="35028" extrusionOk="0">
                    <a:moveTo>
                      <a:pt x="11419" y="2404"/>
                    </a:moveTo>
                    <a:cubicBezTo>
                      <a:pt x="12692" y="8413"/>
                      <a:pt x="13328" y="14494"/>
                      <a:pt x="13399" y="20715"/>
                    </a:cubicBezTo>
                    <a:cubicBezTo>
                      <a:pt x="13399" y="23331"/>
                      <a:pt x="13399" y="25947"/>
                      <a:pt x="12480" y="28422"/>
                    </a:cubicBezTo>
                    <a:cubicBezTo>
                      <a:pt x="11631" y="30896"/>
                      <a:pt x="9864" y="33300"/>
                      <a:pt x="7389" y="34431"/>
                    </a:cubicBezTo>
                    <a:cubicBezTo>
                      <a:pt x="5268" y="35421"/>
                      <a:pt x="2440" y="35209"/>
                      <a:pt x="1026" y="33583"/>
                    </a:cubicBezTo>
                    <a:cubicBezTo>
                      <a:pt x="-459" y="31815"/>
                      <a:pt x="-34" y="29199"/>
                      <a:pt x="461" y="26866"/>
                    </a:cubicBezTo>
                    <a:cubicBezTo>
                      <a:pt x="2440" y="17887"/>
                      <a:pt x="4420" y="8979"/>
                      <a:pt x="6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9" name="Google Shape;3059;p33"/>
              <p:cNvSpPr/>
              <p:nvPr/>
            </p:nvSpPr>
            <p:spPr>
              <a:xfrm>
                <a:off x="3398426" y="1349919"/>
                <a:ext cx="135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13525" extrusionOk="0">
                    <a:moveTo>
                      <a:pt x="2097" y="11641"/>
                    </a:moveTo>
                    <a:cubicBezTo>
                      <a:pt x="-590" y="9096"/>
                      <a:pt x="-731" y="4783"/>
                      <a:pt x="1885" y="2097"/>
                    </a:cubicBezTo>
                    <a:cubicBezTo>
                      <a:pt x="4430" y="-590"/>
                      <a:pt x="8743" y="-731"/>
                      <a:pt x="11429" y="1885"/>
                    </a:cubicBezTo>
                    <a:cubicBezTo>
                      <a:pt x="14116" y="4430"/>
                      <a:pt x="14257" y="8743"/>
                      <a:pt x="11641" y="11429"/>
                    </a:cubicBezTo>
                    <a:cubicBezTo>
                      <a:pt x="9096" y="14116"/>
                      <a:pt x="4783" y="14257"/>
                      <a:pt x="2097" y="116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60" name="Google Shape;3060;p33"/>
          <p:cNvGrpSpPr/>
          <p:nvPr/>
        </p:nvGrpSpPr>
        <p:grpSpPr>
          <a:xfrm flipH="1">
            <a:off x="5629545" y="421053"/>
            <a:ext cx="6430999" cy="1436128"/>
            <a:chOff x="113841" y="315797"/>
            <a:chExt cx="4843592" cy="1077096"/>
          </a:xfrm>
        </p:grpSpPr>
        <p:sp>
          <p:nvSpPr>
            <p:cNvPr id="3061" name="Google Shape;3061;p33"/>
            <p:cNvSpPr/>
            <p:nvPr/>
          </p:nvSpPr>
          <p:spPr>
            <a:xfrm>
              <a:off x="4402399" y="315797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7"/>
                    <a:pt x="29058" y="14759"/>
                  </a:cubicBezTo>
                  <a:cubicBezTo>
                    <a:pt x="33441" y="10375"/>
                    <a:pt x="39805" y="8184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70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2" name="Google Shape;3062;p33"/>
            <p:cNvSpPr/>
            <p:nvPr/>
          </p:nvSpPr>
          <p:spPr>
            <a:xfrm>
              <a:off x="113841" y="1292649"/>
              <a:ext cx="491623" cy="100244"/>
            </a:xfrm>
            <a:custGeom>
              <a:avLst/>
              <a:gdLst/>
              <a:ahLst/>
              <a:cxnLst/>
              <a:rect l="l" t="t" r="r" b="b"/>
              <a:pathLst>
                <a:path w="108526" h="22129" extrusionOk="0">
                  <a:moveTo>
                    <a:pt x="108526" y="22129"/>
                  </a:moveTo>
                  <a:lnTo>
                    <a:pt x="0" y="22129"/>
                  </a:lnTo>
                  <a:cubicBezTo>
                    <a:pt x="6292" y="14494"/>
                    <a:pt x="17039" y="10464"/>
                    <a:pt x="26584" y="12938"/>
                  </a:cubicBezTo>
                  <a:cubicBezTo>
                    <a:pt x="35492" y="4737"/>
                    <a:pt x="47299" y="0"/>
                    <a:pt x="59389" y="0"/>
                  </a:cubicBezTo>
                  <a:cubicBezTo>
                    <a:pt x="71479" y="0"/>
                    <a:pt x="83498" y="4808"/>
                    <a:pt x="92336" y="13009"/>
                  </a:cubicBezTo>
                  <a:cubicBezTo>
                    <a:pt x="98416" y="10747"/>
                    <a:pt x="105840" y="16120"/>
                    <a:pt x="108526" y="22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3" name="Google Shape;3063;p33"/>
          <p:cNvGrpSpPr/>
          <p:nvPr/>
        </p:nvGrpSpPr>
        <p:grpSpPr>
          <a:xfrm flipH="1">
            <a:off x="1954900" y="291243"/>
            <a:ext cx="10105619" cy="2585151"/>
            <a:chOff x="113858" y="218439"/>
            <a:chExt cx="7611181" cy="1938863"/>
          </a:xfrm>
        </p:grpSpPr>
        <p:grpSp>
          <p:nvGrpSpPr>
            <p:cNvPr id="3064" name="Google Shape;3064;p33"/>
            <p:cNvGrpSpPr/>
            <p:nvPr/>
          </p:nvGrpSpPr>
          <p:grpSpPr>
            <a:xfrm rot="-1262179">
              <a:off x="6103949" y="260939"/>
              <a:ext cx="295334" cy="315331"/>
              <a:chOff x="3743651" y="1210629"/>
              <a:chExt cx="107529" cy="114802"/>
            </a:xfrm>
          </p:grpSpPr>
          <p:sp>
            <p:nvSpPr>
              <p:cNvPr id="3065" name="Google Shape;3065;p33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6" name="Google Shape;3066;p33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7" name="Google Shape;3067;p33"/>
            <p:cNvGrpSpPr/>
            <p:nvPr/>
          </p:nvGrpSpPr>
          <p:grpSpPr>
            <a:xfrm rot="-409070">
              <a:off x="7430814" y="295203"/>
              <a:ext cx="277625" cy="296400"/>
              <a:chOff x="3743651" y="1210629"/>
              <a:chExt cx="107529" cy="114802"/>
            </a:xfrm>
          </p:grpSpPr>
          <p:sp>
            <p:nvSpPr>
              <p:cNvPr id="3068" name="Google Shape;3068;p33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9" name="Google Shape;3069;p33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0" name="Google Shape;3070;p33"/>
            <p:cNvGrpSpPr/>
            <p:nvPr/>
          </p:nvGrpSpPr>
          <p:grpSpPr>
            <a:xfrm rot="-9567183">
              <a:off x="144701" y="1917533"/>
              <a:ext cx="198284" cy="211706"/>
              <a:chOff x="3743651" y="1210629"/>
              <a:chExt cx="107529" cy="114802"/>
            </a:xfrm>
          </p:grpSpPr>
          <p:sp>
            <p:nvSpPr>
              <p:cNvPr id="3071" name="Google Shape;3071;p33"/>
              <p:cNvSpPr/>
              <p:nvPr/>
            </p:nvSpPr>
            <p:spPr>
              <a:xfrm>
                <a:off x="3745190" y="1212169"/>
                <a:ext cx="103647" cy="111142"/>
              </a:xfrm>
              <a:custGeom>
                <a:avLst/>
                <a:gdLst/>
                <a:ahLst/>
                <a:cxnLst/>
                <a:rect l="l" t="t" r="r" b="b"/>
                <a:pathLst>
                  <a:path w="103647" h="111142" extrusionOk="0">
                    <a:moveTo>
                      <a:pt x="103648" y="111142"/>
                    </a:moveTo>
                    <a:cubicBezTo>
                      <a:pt x="49208" y="102587"/>
                      <a:pt x="4737" y="54935"/>
                      <a:pt x="0" y="0"/>
                    </a:cubicBezTo>
                    <a:cubicBezTo>
                      <a:pt x="56066" y="0"/>
                      <a:pt x="91628" y="62429"/>
                      <a:pt x="103648" y="111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2" name="Google Shape;3072;p33"/>
              <p:cNvSpPr/>
              <p:nvPr/>
            </p:nvSpPr>
            <p:spPr>
              <a:xfrm>
                <a:off x="3743651" y="1210629"/>
                <a:ext cx="107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107529" h="114802" extrusionOk="0">
                    <a:moveTo>
                      <a:pt x="106460" y="114732"/>
                    </a:moveTo>
                    <a:cubicBezTo>
                      <a:pt x="106460" y="114732"/>
                      <a:pt x="105894" y="114591"/>
                      <a:pt x="105682" y="114379"/>
                    </a:cubicBezTo>
                    <a:cubicBezTo>
                      <a:pt x="93804" y="101511"/>
                      <a:pt x="80654" y="88855"/>
                      <a:pt x="67857" y="76624"/>
                    </a:cubicBezTo>
                    <a:cubicBezTo>
                      <a:pt x="43607" y="53364"/>
                      <a:pt x="18579" y="29325"/>
                      <a:pt x="196" y="1681"/>
                    </a:cubicBezTo>
                    <a:cubicBezTo>
                      <a:pt x="-157" y="1186"/>
                      <a:pt x="-16" y="479"/>
                      <a:pt x="479" y="196"/>
                    </a:cubicBezTo>
                    <a:cubicBezTo>
                      <a:pt x="974" y="-157"/>
                      <a:pt x="1681" y="-16"/>
                      <a:pt x="1964" y="479"/>
                    </a:cubicBezTo>
                    <a:cubicBezTo>
                      <a:pt x="20205" y="27911"/>
                      <a:pt x="45162" y="51879"/>
                      <a:pt x="69342" y="75069"/>
                    </a:cubicBezTo>
                    <a:cubicBezTo>
                      <a:pt x="82139" y="87300"/>
                      <a:pt x="95289" y="100026"/>
                      <a:pt x="107238" y="112965"/>
                    </a:cubicBezTo>
                    <a:cubicBezTo>
                      <a:pt x="107662" y="113389"/>
                      <a:pt x="107591" y="114096"/>
                      <a:pt x="107238" y="114520"/>
                    </a:cubicBezTo>
                    <a:cubicBezTo>
                      <a:pt x="107026" y="114732"/>
                      <a:pt x="106743" y="114803"/>
                      <a:pt x="106531" y="114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73" name="Google Shape;3073;p33"/>
          <p:cNvGrpSpPr/>
          <p:nvPr/>
        </p:nvGrpSpPr>
        <p:grpSpPr>
          <a:xfrm flipH="1">
            <a:off x="1325001" y="-148990"/>
            <a:ext cx="11144640" cy="7256051"/>
            <a:chOff x="-194277" y="-187935"/>
            <a:chExt cx="8393734" cy="5442038"/>
          </a:xfrm>
        </p:grpSpPr>
        <p:grpSp>
          <p:nvGrpSpPr>
            <p:cNvPr id="3074" name="Google Shape;3074;p33"/>
            <p:cNvGrpSpPr/>
            <p:nvPr/>
          </p:nvGrpSpPr>
          <p:grpSpPr>
            <a:xfrm>
              <a:off x="-64370" y="3636360"/>
              <a:ext cx="8263826" cy="1617744"/>
              <a:chOff x="-64370" y="3636360"/>
              <a:chExt cx="8263826" cy="1617744"/>
            </a:xfrm>
          </p:grpSpPr>
          <p:grpSp>
            <p:nvGrpSpPr>
              <p:cNvPr id="3075" name="Google Shape;3075;p33"/>
              <p:cNvGrpSpPr/>
              <p:nvPr/>
            </p:nvGrpSpPr>
            <p:grpSpPr>
              <a:xfrm>
                <a:off x="-64370" y="3636360"/>
                <a:ext cx="1457980" cy="1507151"/>
                <a:chOff x="6313829" y="2307910"/>
                <a:chExt cx="422934" cy="437198"/>
              </a:xfrm>
            </p:grpSpPr>
            <p:grpSp>
              <p:nvGrpSpPr>
                <p:cNvPr id="3076" name="Google Shape;3076;p33"/>
                <p:cNvGrpSpPr/>
                <p:nvPr/>
              </p:nvGrpSpPr>
              <p:grpSpPr>
                <a:xfrm>
                  <a:off x="6313829" y="2307910"/>
                  <a:ext cx="422934" cy="437198"/>
                  <a:chOff x="6313829" y="2307910"/>
                  <a:chExt cx="422934" cy="437198"/>
                </a:xfrm>
              </p:grpSpPr>
              <p:grpSp>
                <p:nvGrpSpPr>
                  <p:cNvPr id="3077" name="Google Shape;3077;p33"/>
                  <p:cNvGrpSpPr/>
                  <p:nvPr/>
                </p:nvGrpSpPr>
                <p:grpSpPr>
                  <a:xfrm>
                    <a:off x="6313829" y="2307910"/>
                    <a:ext cx="159148" cy="342970"/>
                    <a:chOff x="6313829" y="2307910"/>
                    <a:chExt cx="159148" cy="342970"/>
                  </a:xfrm>
                </p:grpSpPr>
                <p:sp>
                  <p:nvSpPr>
                    <p:cNvPr id="3078" name="Google Shape;3078;p33"/>
                    <p:cNvSpPr/>
                    <p:nvPr/>
                  </p:nvSpPr>
                  <p:spPr>
                    <a:xfrm>
                      <a:off x="6313829" y="2308475"/>
                      <a:ext cx="158228" cy="342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228" h="342405" extrusionOk="0">
                          <a:moveTo>
                            <a:pt x="158229" y="0"/>
                          </a:moveTo>
                          <a:cubicBezTo>
                            <a:pt x="123515" y="120686"/>
                            <a:pt x="50905" y="227586"/>
                            <a:pt x="0" y="342405"/>
                          </a:cubicBezTo>
                          <a:lnTo>
                            <a:pt x="0" y="191882"/>
                          </a:lnTo>
                          <a:cubicBezTo>
                            <a:pt x="41572" y="119697"/>
                            <a:pt x="98204" y="57551"/>
                            <a:pt x="15822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079" name="Google Shape;3079;p33"/>
                    <p:cNvSpPr/>
                    <p:nvPr/>
                  </p:nvSpPr>
                  <p:spPr>
                    <a:xfrm>
                      <a:off x="6313900" y="2307910"/>
                      <a:ext cx="159077" cy="2376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77" h="237696" extrusionOk="0">
                          <a:moveTo>
                            <a:pt x="159077" y="0"/>
                          </a:moveTo>
                          <a:cubicBezTo>
                            <a:pt x="113546" y="85478"/>
                            <a:pt x="49208" y="154482"/>
                            <a:pt x="0" y="237697"/>
                          </a:cubicBezTo>
                          <a:lnTo>
                            <a:pt x="0" y="234303"/>
                          </a:lnTo>
                          <a:cubicBezTo>
                            <a:pt x="49632" y="154694"/>
                            <a:pt x="113404" y="76216"/>
                            <a:pt x="159077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080" name="Google Shape;3080;p33"/>
                  <p:cNvGrpSpPr/>
                  <p:nvPr/>
                </p:nvGrpSpPr>
                <p:grpSpPr>
                  <a:xfrm>
                    <a:off x="6313829" y="2466758"/>
                    <a:ext cx="187923" cy="278350"/>
                    <a:chOff x="6313829" y="2466758"/>
                    <a:chExt cx="187923" cy="278350"/>
                  </a:xfrm>
                </p:grpSpPr>
                <p:sp>
                  <p:nvSpPr>
                    <p:cNvPr id="3081" name="Google Shape;3081;p33"/>
                    <p:cNvSpPr/>
                    <p:nvPr/>
                  </p:nvSpPr>
                  <p:spPr>
                    <a:xfrm>
                      <a:off x="6313829" y="2467041"/>
                      <a:ext cx="187075" cy="2780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075" h="278067" extrusionOk="0">
                          <a:moveTo>
                            <a:pt x="187075" y="0"/>
                          </a:moveTo>
                          <a:cubicBezTo>
                            <a:pt x="141190" y="100678"/>
                            <a:pt x="62217" y="183398"/>
                            <a:pt x="5373" y="278067"/>
                          </a:cubicBezTo>
                          <a:lnTo>
                            <a:pt x="0" y="278067"/>
                          </a:lnTo>
                          <a:lnTo>
                            <a:pt x="0" y="187075"/>
                          </a:lnTo>
                          <a:cubicBezTo>
                            <a:pt x="45602" y="110152"/>
                            <a:pt x="114748" y="51258"/>
                            <a:pt x="187075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082" name="Google Shape;3082;p33"/>
                    <p:cNvSpPr/>
                    <p:nvPr/>
                  </p:nvSpPr>
                  <p:spPr>
                    <a:xfrm>
                      <a:off x="6313829" y="2466758"/>
                      <a:ext cx="187923" cy="2136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923" h="213658" extrusionOk="0">
                          <a:moveTo>
                            <a:pt x="187923" y="0"/>
                          </a:moveTo>
                          <a:cubicBezTo>
                            <a:pt x="129312" y="78761"/>
                            <a:pt x="56066" y="130443"/>
                            <a:pt x="0" y="213659"/>
                          </a:cubicBezTo>
                          <a:lnTo>
                            <a:pt x="0" y="211113"/>
                          </a:lnTo>
                          <a:cubicBezTo>
                            <a:pt x="55995" y="131009"/>
                            <a:pt x="130302" y="71196"/>
                            <a:pt x="18792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083" name="Google Shape;3083;p33"/>
                  <p:cNvGrpSpPr/>
                  <p:nvPr/>
                </p:nvGrpSpPr>
                <p:grpSpPr>
                  <a:xfrm>
                    <a:off x="6323162" y="2578346"/>
                    <a:ext cx="413601" cy="166762"/>
                    <a:chOff x="6323162" y="2578346"/>
                    <a:chExt cx="413601" cy="166762"/>
                  </a:xfrm>
                </p:grpSpPr>
                <p:sp>
                  <p:nvSpPr>
                    <p:cNvPr id="3084" name="Google Shape;3084;p33"/>
                    <p:cNvSpPr/>
                    <p:nvPr/>
                  </p:nvSpPr>
                  <p:spPr>
                    <a:xfrm>
                      <a:off x="6323162" y="2578346"/>
                      <a:ext cx="413601" cy="1667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3601" h="166761" extrusionOk="0">
                          <a:moveTo>
                            <a:pt x="413601" y="38369"/>
                          </a:moveTo>
                          <a:cubicBezTo>
                            <a:pt x="304439" y="26703"/>
                            <a:pt x="186439" y="74214"/>
                            <a:pt x="124646" y="166762"/>
                          </a:cubicBezTo>
                          <a:lnTo>
                            <a:pt x="0" y="166762"/>
                          </a:lnTo>
                          <a:cubicBezTo>
                            <a:pt x="76994" y="6129"/>
                            <a:pt x="259826" y="-42372"/>
                            <a:pt x="413601" y="38369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085" name="Google Shape;3085;p33"/>
                    <p:cNvSpPr/>
                    <p:nvPr/>
                  </p:nvSpPr>
                  <p:spPr>
                    <a:xfrm>
                      <a:off x="6361977" y="2592076"/>
                      <a:ext cx="318861" cy="1530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861" h="153032" extrusionOk="0">
                          <a:moveTo>
                            <a:pt x="318861" y="1379"/>
                          </a:moveTo>
                          <a:cubicBezTo>
                            <a:pt x="193579" y="-4630"/>
                            <a:pt x="62924" y="39204"/>
                            <a:pt x="1202" y="153033"/>
                          </a:cubicBezTo>
                          <a:lnTo>
                            <a:pt x="0" y="153033"/>
                          </a:lnTo>
                          <a:cubicBezTo>
                            <a:pt x="31250" y="100502"/>
                            <a:pt x="73105" y="57162"/>
                            <a:pt x="130373" y="33265"/>
                          </a:cubicBezTo>
                          <a:cubicBezTo>
                            <a:pt x="187923" y="10005"/>
                            <a:pt x="253534" y="-4843"/>
                            <a:pt x="318791" y="145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086" name="Google Shape;3086;p33"/>
                <p:cNvGrpSpPr/>
                <p:nvPr/>
              </p:nvGrpSpPr>
              <p:grpSpPr>
                <a:xfrm>
                  <a:off x="6439112" y="2530716"/>
                  <a:ext cx="177019" cy="115057"/>
                  <a:chOff x="6439112" y="2530716"/>
                  <a:chExt cx="177019" cy="115057"/>
                </a:xfrm>
              </p:grpSpPr>
              <p:grpSp>
                <p:nvGrpSpPr>
                  <p:cNvPr id="3087" name="Google Shape;3087;p33"/>
                  <p:cNvGrpSpPr/>
                  <p:nvPr/>
                </p:nvGrpSpPr>
                <p:grpSpPr>
                  <a:xfrm>
                    <a:off x="6475876" y="2595658"/>
                    <a:ext cx="109635" cy="50115"/>
                    <a:chOff x="6475876" y="2595658"/>
                    <a:chExt cx="109635" cy="50115"/>
                  </a:xfrm>
                </p:grpSpPr>
                <p:sp>
                  <p:nvSpPr>
                    <p:cNvPr id="3088" name="Google Shape;3088;p33"/>
                    <p:cNvSpPr/>
                    <p:nvPr/>
                  </p:nvSpPr>
                  <p:spPr>
                    <a:xfrm>
                      <a:off x="6475876" y="2625304"/>
                      <a:ext cx="3320" cy="204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20" h="20469" extrusionOk="0">
                          <a:moveTo>
                            <a:pt x="1061" y="20398"/>
                          </a:moveTo>
                          <a:cubicBezTo>
                            <a:pt x="424" y="20328"/>
                            <a:pt x="0" y="20116"/>
                            <a:pt x="0" y="18985"/>
                          </a:cubicBezTo>
                          <a:cubicBezTo>
                            <a:pt x="495" y="18490"/>
                            <a:pt x="778" y="-953"/>
                            <a:pt x="2616" y="37"/>
                          </a:cubicBezTo>
                          <a:cubicBezTo>
                            <a:pt x="4737" y="-458"/>
                            <a:pt x="1343" y="18065"/>
                            <a:pt x="1838" y="18702"/>
                          </a:cubicBezTo>
                          <a:cubicBezTo>
                            <a:pt x="2475" y="19267"/>
                            <a:pt x="1838" y="20469"/>
                            <a:pt x="1061" y="2046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089" name="Google Shape;3089;p33"/>
                    <p:cNvSpPr/>
                    <p:nvPr/>
                  </p:nvSpPr>
                  <p:spPr>
                    <a:xfrm>
                      <a:off x="6569201" y="2595658"/>
                      <a:ext cx="16310" cy="11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10" h="11583" extrusionOk="0">
                          <a:moveTo>
                            <a:pt x="15766" y="11583"/>
                          </a:moveTo>
                          <a:cubicBezTo>
                            <a:pt x="11171" y="7483"/>
                            <a:pt x="3464" y="4513"/>
                            <a:pt x="0" y="130"/>
                          </a:cubicBezTo>
                          <a:cubicBezTo>
                            <a:pt x="1485" y="-1355"/>
                            <a:pt x="19655" y="10381"/>
                            <a:pt x="15766" y="115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090" name="Google Shape;3090;p33"/>
                  <p:cNvGrpSpPr/>
                  <p:nvPr/>
                </p:nvGrpSpPr>
                <p:grpSpPr>
                  <a:xfrm>
                    <a:off x="6439112" y="2530716"/>
                    <a:ext cx="177019" cy="103802"/>
                    <a:chOff x="6439112" y="2530716"/>
                    <a:chExt cx="177019" cy="103802"/>
                  </a:xfrm>
                </p:grpSpPr>
                <p:grpSp>
                  <p:nvGrpSpPr>
                    <p:cNvPr id="3091" name="Google Shape;3091;p33"/>
                    <p:cNvGrpSpPr/>
                    <p:nvPr/>
                  </p:nvGrpSpPr>
                  <p:grpSpPr>
                    <a:xfrm>
                      <a:off x="6439112" y="2531250"/>
                      <a:ext cx="163343" cy="103268"/>
                      <a:chOff x="6439112" y="2531250"/>
                      <a:chExt cx="163343" cy="103268"/>
                    </a:xfrm>
                  </p:grpSpPr>
                  <p:sp>
                    <p:nvSpPr>
                      <p:cNvPr id="3092" name="Google Shape;3092;p33"/>
                      <p:cNvSpPr/>
                      <p:nvPr/>
                    </p:nvSpPr>
                    <p:spPr>
                      <a:xfrm>
                        <a:off x="6439324" y="2531250"/>
                        <a:ext cx="162442" cy="10326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2442" h="103268" extrusionOk="0">
                            <a:moveTo>
                              <a:pt x="158370" y="47923"/>
                            </a:moveTo>
                            <a:cubicBezTo>
                              <a:pt x="126201" y="95575"/>
                              <a:pt x="47652" y="124775"/>
                              <a:pt x="0" y="83697"/>
                            </a:cubicBezTo>
                            <a:cubicBezTo>
                              <a:pt x="9333" y="-23415"/>
                              <a:pt x="191741" y="-19031"/>
                              <a:pt x="158370" y="4792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grpSp>
                    <p:nvGrpSpPr>
                      <p:cNvPr id="3093" name="Google Shape;3093;p33"/>
                      <p:cNvGrpSpPr/>
                      <p:nvPr/>
                    </p:nvGrpSpPr>
                    <p:grpSpPr>
                      <a:xfrm>
                        <a:off x="6439112" y="2534136"/>
                        <a:ext cx="163343" cy="80670"/>
                        <a:chOff x="6439112" y="2534136"/>
                        <a:chExt cx="163343" cy="80670"/>
                      </a:xfrm>
                    </p:grpSpPr>
                    <p:sp>
                      <p:nvSpPr>
                        <p:cNvPr id="3094" name="Google Shape;3094;p33"/>
                        <p:cNvSpPr/>
                        <p:nvPr/>
                      </p:nvSpPr>
                      <p:spPr>
                        <a:xfrm>
                          <a:off x="6547081" y="2539229"/>
                          <a:ext cx="29699" cy="2632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699" h="26329" extrusionOk="0">
                              <a:moveTo>
                                <a:pt x="10949" y="2614"/>
                              </a:moveTo>
                              <a:cubicBezTo>
                                <a:pt x="-18321" y="18098"/>
                                <a:pt x="19221" y="39237"/>
                                <a:pt x="29473" y="16047"/>
                              </a:cubicBezTo>
                              <a:cubicBezTo>
                                <a:pt x="31311" y="4594"/>
                                <a:pt x="21696" y="-4739"/>
                                <a:pt x="10949" y="2614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3095" name="Google Shape;3095;p33"/>
                        <p:cNvSpPr/>
                        <p:nvPr/>
                      </p:nvSpPr>
                      <p:spPr>
                        <a:xfrm>
                          <a:off x="6564311" y="2534136"/>
                          <a:ext cx="38144" cy="5352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8144" h="53520" extrusionOk="0">
                              <a:moveTo>
                                <a:pt x="33384" y="45037"/>
                              </a:moveTo>
                              <a:cubicBezTo>
                                <a:pt x="31404" y="47935"/>
                                <a:pt x="29354" y="50763"/>
                                <a:pt x="27091" y="53521"/>
                              </a:cubicBezTo>
                              <a:cubicBezTo>
                                <a:pt x="7083" y="44895"/>
                                <a:pt x="-4371" y="20998"/>
                                <a:pt x="1568" y="0"/>
                              </a:cubicBezTo>
                              <a:cubicBezTo>
                                <a:pt x="24263" y="1768"/>
                                <a:pt x="48655" y="21564"/>
                                <a:pt x="33384" y="45037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3096" name="Google Shape;3096;p33"/>
                        <p:cNvSpPr/>
                        <p:nvPr/>
                      </p:nvSpPr>
                      <p:spPr>
                        <a:xfrm>
                          <a:off x="6439112" y="2551317"/>
                          <a:ext cx="135180" cy="6348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5180" h="63489" extrusionOk="0">
                              <a:moveTo>
                                <a:pt x="0" y="63490"/>
                              </a:moveTo>
                              <a:cubicBezTo>
                                <a:pt x="22624" y="25453"/>
                                <a:pt x="90568" y="-70"/>
                                <a:pt x="135180" y="0"/>
                              </a:cubicBezTo>
                              <a:cubicBezTo>
                                <a:pt x="85053" y="6505"/>
                                <a:pt x="33229" y="22907"/>
                                <a:pt x="0" y="6349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3097" name="Google Shape;3097;p33"/>
                      <p:cNvGrpSpPr/>
                      <p:nvPr/>
                    </p:nvGrpSpPr>
                    <p:grpSpPr>
                      <a:xfrm>
                        <a:off x="6456787" y="2531521"/>
                        <a:ext cx="128534" cy="101313"/>
                        <a:chOff x="6456787" y="2531521"/>
                        <a:chExt cx="128534" cy="101313"/>
                      </a:xfrm>
                    </p:grpSpPr>
                    <p:sp>
                      <p:nvSpPr>
                        <p:cNvPr id="3098" name="Google Shape;3098;p33"/>
                        <p:cNvSpPr/>
                        <p:nvPr/>
                      </p:nvSpPr>
                      <p:spPr>
                        <a:xfrm>
                          <a:off x="6504316" y="2572641"/>
                          <a:ext cx="24667" cy="2085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4667" h="20853" extrusionOk="0">
                              <a:moveTo>
                                <a:pt x="3729" y="6250"/>
                              </a:moveTo>
                              <a:cubicBezTo>
                                <a:pt x="-8219" y="19542"/>
                                <a:pt x="11577" y="25481"/>
                                <a:pt x="20626" y="16713"/>
                              </a:cubicBezTo>
                              <a:cubicBezTo>
                                <a:pt x="32928" y="1584"/>
                                <a:pt x="14193" y="-6335"/>
                                <a:pt x="3729" y="625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3099" name="Google Shape;3099;p33"/>
                        <p:cNvSpPr/>
                        <p:nvPr/>
                      </p:nvSpPr>
                      <p:spPr>
                        <a:xfrm>
                          <a:off x="6497068" y="2531521"/>
                          <a:ext cx="36993" cy="2206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6993" h="22066" extrusionOk="0">
                              <a:moveTo>
                                <a:pt x="33177" y="13645"/>
                              </a:moveTo>
                              <a:cubicBezTo>
                                <a:pt x="25330" y="25028"/>
                                <a:pt x="-1749" y="26372"/>
                                <a:pt x="89" y="8272"/>
                              </a:cubicBezTo>
                              <a:cubicBezTo>
                                <a:pt x="11402" y="3323"/>
                                <a:pt x="23704" y="707"/>
                                <a:pt x="36006" y="0"/>
                              </a:cubicBezTo>
                              <a:cubicBezTo>
                                <a:pt x="38268" y="4313"/>
                                <a:pt x="36359" y="9828"/>
                                <a:pt x="33177" y="13575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3100" name="Google Shape;3100;p33"/>
                        <p:cNvSpPr/>
                        <p:nvPr/>
                      </p:nvSpPr>
                      <p:spPr>
                        <a:xfrm>
                          <a:off x="6550508" y="2577957"/>
                          <a:ext cx="34813" cy="3508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813" h="35081" extrusionOk="0">
                              <a:moveTo>
                                <a:pt x="34813" y="16629"/>
                              </a:moveTo>
                              <a:cubicBezTo>
                                <a:pt x="28026" y="23840"/>
                                <a:pt x="20461" y="30133"/>
                                <a:pt x="12613" y="35082"/>
                              </a:cubicBezTo>
                              <a:cubicBezTo>
                                <a:pt x="-22525" y="19386"/>
                                <a:pt x="25976" y="-23388"/>
                                <a:pt x="34813" y="16629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3101" name="Google Shape;3101;p33"/>
                        <p:cNvSpPr/>
                        <p:nvPr/>
                      </p:nvSpPr>
                      <p:spPr>
                        <a:xfrm>
                          <a:off x="6465806" y="2593725"/>
                          <a:ext cx="28970" cy="27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8970" h="27901" extrusionOk="0">
                              <a:moveTo>
                                <a:pt x="7313" y="1992"/>
                              </a:moveTo>
                              <a:cubicBezTo>
                                <a:pt x="-9232" y="11961"/>
                                <a:pt x="5262" y="34515"/>
                                <a:pt x="21453" y="26031"/>
                              </a:cubicBezTo>
                              <a:cubicBezTo>
                                <a:pt x="38067" y="15991"/>
                                <a:pt x="24351" y="-6845"/>
                                <a:pt x="7313" y="199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3102" name="Google Shape;3102;p33"/>
                        <p:cNvSpPr/>
                        <p:nvPr/>
                      </p:nvSpPr>
                      <p:spPr>
                        <a:xfrm>
                          <a:off x="6507211" y="2612616"/>
                          <a:ext cx="33143" cy="2021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3143" h="20218" extrusionOk="0">
                              <a:moveTo>
                                <a:pt x="33144" y="11805"/>
                              </a:moveTo>
                              <a:cubicBezTo>
                                <a:pt x="22751" y="15835"/>
                                <a:pt x="11863" y="18593"/>
                                <a:pt x="763" y="20219"/>
                              </a:cubicBezTo>
                              <a:cubicBezTo>
                                <a:pt x="-5600" y="1554"/>
                                <a:pt x="29821" y="-9900"/>
                                <a:pt x="33144" y="11805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  <p:sp>
                      <p:nvSpPr>
                        <p:cNvPr id="3103" name="Google Shape;3103;p33"/>
                        <p:cNvSpPr/>
                        <p:nvPr/>
                      </p:nvSpPr>
                      <p:spPr>
                        <a:xfrm>
                          <a:off x="6456787" y="2552307"/>
                          <a:ext cx="23672" cy="2127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672" h="21270" extrusionOk="0">
                              <a:moveTo>
                                <a:pt x="23048" y="7989"/>
                              </a:moveTo>
                              <a:cubicBezTo>
                                <a:pt x="20220" y="16473"/>
                                <a:pt x="8484" y="25452"/>
                                <a:pt x="0" y="19160"/>
                              </a:cubicBezTo>
                              <a:cubicBezTo>
                                <a:pt x="5444" y="11948"/>
                                <a:pt x="11878" y="5515"/>
                                <a:pt x="19089" y="0"/>
                              </a:cubicBezTo>
                              <a:cubicBezTo>
                                <a:pt x="22836" y="778"/>
                                <a:pt x="24745" y="4454"/>
                                <a:pt x="23048" y="7918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dk2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l" defTabSz="1219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kumimoji="0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Calibri"/>
                            <a:sym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104" name="Google Shape;3104;p33"/>
                    <p:cNvGrpSpPr/>
                    <p:nvPr/>
                  </p:nvGrpSpPr>
                  <p:grpSpPr>
                    <a:xfrm>
                      <a:off x="6591072" y="2530716"/>
                      <a:ext cx="25059" cy="29297"/>
                      <a:chOff x="6591072" y="2530716"/>
                      <a:chExt cx="25059" cy="29297"/>
                    </a:xfrm>
                  </p:grpSpPr>
                  <p:sp>
                    <p:nvSpPr>
                      <p:cNvPr id="3105" name="Google Shape;3105;p33"/>
                      <p:cNvSpPr/>
                      <p:nvPr/>
                    </p:nvSpPr>
                    <p:spPr>
                      <a:xfrm>
                        <a:off x="6591072" y="2530716"/>
                        <a:ext cx="10247" cy="192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47" h="19257" extrusionOk="0">
                            <a:moveTo>
                              <a:pt x="896" y="19258"/>
                            </a:moveTo>
                            <a:cubicBezTo>
                              <a:pt x="259" y="19258"/>
                              <a:pt x="-236" y="18551"/>
                              <a:pt x="118" y="17914"/>
                            </a:cubicBezTo>
                            <a:cubicBezTo>
                              <a:pt x="754" y="17702"/>
                              <a:pt x="8673" y="-1528"/>
                              <a:pt x="10016" y="98"/>
                            </a:cubicBezTo>
                            <a:cubicBezTo>
                              <a:pt x="11925" y="98"/>
                              <a:pt x="1390" y="19894"/>
                              <a:pt x="896" y="19187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06" name="Google Shape;3106;p33"/>
                      <p:cNvSpPr/>
                      <p:nvPr/>
                    </p:nvSpPr>
                    <p:spPr>
                      <a:xfrm>
                        <a:off x="6595220" y="2557818"/>
                        <a:ext cx="20911" cy="21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911" h="2195" extrusionOk="0">
                            <a:moveTo>
                              <a:pt x="7211" y="2196"/>
                            </a:moveTo>
                            <a:cubicBezTo>
                              <a:pt x="-12868" y="852"/>
                              <a:pt x="14776" y="-67"/>
                              <a:pt x="20291" y="4"/>
                            </a:cubicBezTo>
                            <a:cubicBezTo>
                              <a:pt x="24038" y="3398"/>
                              <a:pt x="9686" y="1701"/>
                              <a:pt x="7211" y="2196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endParaRPr kumimoji="0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107" name="Google Shape;3107;p33"/>
              <p:cNvGrpSpPr/>
              <p:nvPr/>
            </p:nvGrpSpPr>
            <p:grpSpPr>
              <a:xfrm>
                <a:off x="6964954" y="3953787"/>
                <a:ext cx="607440" cy="1300316"/>
                <a:chOff x="7276232" y="1886248"/>
                <a:chExt cx="99507" cy="213006"/>
              </a:xfrm>
            </p:grpSpPr>
            <p:grpSp>
              <p:nvGrpSpPr>
                <p:cNvPr id="3108" name="Google Shape;3108;p33"/>
                <p:cNvGrpSpPr/>
                <p:nvPr/>
              </p:nvGrpSpPr>
              <p:grpSpPr>
                <a:xfrm>
                  <a:off x="7287878" y="1960390"/>
                  <a:ext cx="87861" cy="138864"/>
                  <a:chOff x="7287878" y="1960390"/>
                  <a:chExt cx="87861" cy="138864"/>
                </a:xfrm>
              </p:grpSpPr>
              <p:grpSp>
                <p:nvGrpSpPr>
                  <p:cNvPr id="3109" name="Google Shape;3109;p33"/>
                  <p:cNvGrpSpPr/>
                  <p:nvPr/>
                </p:nvGrpSpPr>
                <p:grpSpPr>
                  <a:xfrm>
                    <a:off x="7342720" y="1982668"/>
                    <a:ext cx="25605" cy="76074"/>
                    <a:chOff x="7342720" y="1982668"/>
                    <a:chExt cx="25605" cy="76074"/>
                  </a:xfrm>
                </p:grpSpPr>
                <p:sp>
                  <p:nvSpPr>
                    <p:cNvPr id="3110" name="Google Shape;3110;p33"/>
                    <p:cNvSpPr/>
                    <p:nvPr/>
                  </p:nvSpPr>
                  <p:spPr>
                    <a:xfrm>
                      <a:off x="7342720" y="1982668"/>
                      <a:ext cx="25605" cy="750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05" h="75013" extrusionOk="0">
                          <a:moveTo>
                            <a:pt x="9990" y="75014"/>
                          </a:moveTo>
                          <a:cubicBezTo>
                            <a:pt x="19323" y="65116"/>
                            <a:pt x="24908" y="51824"/>
                            <a:pt x="25544" y="38179"/>
                          </a:cubicBezTo>
                          <a:cubicBezTo>
                            <a:pt x="26181" y="24604"/>
                            <a:pt x="21797" y="10747"/>
                            <a:pt x="13454" y="0"/>
                          </a:cubicBezTo>
                          <a:cubicBezTo>
                            <a:pt x="12889" y="7353"/>
                            <a:pt x="8859" y="13999"/>
                            <a:pt x="6102" y="20715"/>
                          </a:cubicBezTo>
                          <a:cubicBezTo>
                            <a:pt x="3344" y="27361"/>
                            <a:pt x="375" y="34997"/>
                            <a:pt x="22" y="42279"/>
                          </a:cubicBezTo>
                          <a:cubicBezTo>
                            <a:pt x="-403" y="53592"/>
                            <a:pt x="5536" y="64833"/>
                            <a:pt x="9919" y="74943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11" name="Google Shape;3111;p33"/>
                    <p:cNvSpPr/>
                    <p:nvPr/>
                  </p:nvSpPr>
                  <p:spPr>
                    <a:xfrm>
                      <a:off x="7351619" y="1996950"/>
                      <a:ext cx="8419" cy="617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19" h="61792" extrusionOk="0">
                          <a:moveTo>
                            <a:pt x="1092" y="61793"/>
                          </a:moveTo>
                          <a:cubicBezTo>
                            <a:pt x="1092" y="61793"/>
                            <a:pt x="879" y="61793"/>
                            <a:pt x="809" y="61793"/>
                          </a:cubicBezTo>
                          <a:cubicBezTo>
                            <a:pt x="243" y="61651"/>
                            <a:pt x="-110" y="61015"/>
                            <a:pt x="31" y="60449"/>
                          </a:cubicBezTo>
                          <a:cubicBezTo>
                            <a:pt x="4839" y="42138"/>
                            <a:pt x="6889" y="22200"/>
                            <a:pt x="6041" y="1131"/>
                          </a:cubicBezTo>
                          <a:cubicBezTo>
                            <a:pt x="6041" y="566"/>
                            <a:pt x="6465" y="0"/>
                            <a:pt x="7101" y="0"/>
                          </a:cubicBezTo>
                          <a:cubicBezTo>
                            <a:pt x="7808" y="0"/>
                            <a:pt x="8233" y="424"/>
                            <a:pt x="8233" y="1060"/>
                          </a:cubicBezTo>
                          <a:cubicBezTo>
                            <a:pt x="9081" y="22341"/>
                            <a:pt x="7031" y="42491"/>
                            <a:pt x="2152" y="61015"/>
                          </a:cubicBezTo>
                          <a:cubicBezTo>
                            <a:pt x="2011" y="61510"/>
                            <a:pt x="1587" y="61793"/>
                            <a:pt x="1092" y="6179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112" name="Google Shape;3112;p33"/>
                  <p:cNvSpPr/>
                  <p:nvPr/>
                </p:nvSpPr>
                <p:spPr>
                  <a:xfrm>
                    <a:off x="7323715" y="1960390"/>
                    <a:ext cx="52024" cy="138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24" h="138864" extrusionOk="0">
                        <a:moveTo>
                          <a:pt x="50983" y="138865"/>
                        </a:moveTo>
                        <a:cubicBezTo>
                          <a:pt x="50629" y="138865"/>
                          <a:pt x="50276" y="138723"/>
                          <a:pt x="50064" y="138370"/>
                        </a:cubicBezTo>
                        <a:cubicBezTo>
                          <a:pt x="23339" y="96868"/>
                          <a:pt x="6017" y="49428"/>
                          <a:pt x="8" y="1210"/>
                        </a:cubicBezTo>
                        <a:cubicBezTo>
                          <a:pt x="-63" y="644"/>
                          <a:pt x="361" y="78"/>
                          <a:pt x="927" y="8"/>
                        </a:cubicBezTo>
                        <a:cubicBezTo>
                          <a:pt x="1492" y="-63"/>
                          <a:pt x="2058" y="361"/>
                          <a:pt x="2129" y="927"/>
                        </a:cubicBezTo>
                        <a:cubicBezTo>
                          <a:pt x="8067" y="48791"/>
                          <a:pt x="25248" y="95949"/>
                          <a:pt x="51831" y="137168"/>
                        </a:cubicBezTo>
                        <a:cubicBezTo>
                          <a:pt x="52185" y="137663"/>
                          <a:pt x="52044" y="138370"/>
                          <a:pt x="51478" y="138653"/>
                        </a:cubicBezTo>
                        <a:cubicBezTo>
                          <a:pt x="51266" y="138794"/>
                          <a:pt x="51124" y="138794"/>
                          <a:pt x="50912" y="1387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113" name="Google Shape;3113;p33"/>
                  <p:cNvGrpSpPr/>
                  <p:nvPr/>
                </p:nvGrpSpPr>
                <p:grpSpPr>
                  <a:xfrm>
                    <a:off x="7287878" y="1996243"/>
                    <a:ext cx="59583" cy="48288"/>
                    <a:chOff x="7287878" y="1996243"/>
                    <a:chExt cx="59583" cy="48288"/>
                  </a:xfrm>
                </p:grpSpPr>
                <p:sp>
                  <p:nvSpPr>
                    <p:cNvPr id="3114" name="Google Shape;3114;p33"/>
                    <p:cNvSpPr/>
                    <p:nvPr/>
                  </p:nvSpPr>
                  <p:spPr>
                    <a:xfrm>
                      <a:off x="7287878" y="1996243"/>
                      <a:ext cx="58399" cy="472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99" h="47247" extrusionOk="0">
                          <a:moveTo>
                            <a:pt x="58399" y="47228"/>
                          </a:moveTo>
                          <a:cubicBezTo>
                            <a:pt x="44824" y="47582"/>
                            <a:pt x="31108" y="42986"/>
                            <a:pt x="20503" y="34431"/>
                          </a:cubicBezTo>
                          <a:cubicBezTo>
                            <a:pt x="9898" y="25877"/>
                            <a:pt x="2545" y="13433"/>
                            <a:pt x="0" y="0"/>
                          </a:cubicBezTo>
                          <a:cubicBezTo>
                            <a:pt x="5868" y="4525"/>
                            <a:pt x="13504" y="5868"/>
                            <a:pt x="20362" y="8272"/>
                          </a:cubicBezTo>
                          <a:cubicBezTo>
                            <a:pt x="27149" y="10605"/>
                            <a:pt x="34856" y="13433"/>
                            <a:pt x="40512" y="18099"/>
                          </a:cubicBezTo>
                          <a:cubicBezTo>
                            <a:pt x="49278" y="25311"/>
                            <a:pt x="53662" y="37189"/>
                            <a:pt x="58328" y="472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15" name="Google Shape;3115;p33"/>
                    <p:cNvSpPr/>
                    <p:nvPr/>
                  </p:nvSpPr>
                  <p:spPr>
                    <a:xfrm>
                      <a:off x="7296609" y="2007237"/>
                      <a:ext cx="50852" cy="372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52" h="37294" extrusionOk="0">
                          <a:moveTo>
                            <a:pt x="49668" y="37295"/>
                          </a:moveTo>
                          <a:cubicBezTo>
                            <a:pt x="49668" y="37295"/>
                            <a:pt x="49314" y="37295"/>
                            <a:pt x="49173" y="37153"/>
                          </a:cubicBezTo>
                          <a:cubicBezTo>
                            <a:pt x="32134" y="28457"/>
                            <a:pt x="15661" y="16579"/>
                            <a:pt x="318" y="1874"/>
                          </a:cubicBezTo>
                          <a:cubicBezTo>
                            <a:pt x="-106" y="1449"/>
                            <a:pt x="-106" y="742"/>
                            <a:pt x="318" y="318"/>
                          </a:cubicBezTo>
                          <a:cubicBezTo>
                            <a:pt x="742" y="-106"/>
                            <a:pt x="1450" y="-106"/>
                            <a:pt x="1874" y="318"/>
                          </a:cubicBezTo>
                          <a:cubicBezTo>
                            <a:pt x="17074" y="14883"/>
                            <a:pt x="33336" y="26689"/>
                            <a:pt x="50233" y="35244"/>
                          </a:cubicBezTo>
                          <a:cubicBezTo>
                            <a:pt x="50799" y="35527"/>
                            <a:pt x="51011" y="36163"/>
                            <a:pt x="50728" y="36729"/>
                          </a:cubicBezTo>
                          <a:cubicBezTo>
                            <a:pt x="50516" y="37083"/>
                            <a:pt x="50162" y="37295"/>
                            <a:pt x="49738" y="3729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116" name="Google Shape;3116;p33"/>
                <p:cNvGrpSpPr/>
                <p:nvPr/>
              </p:nvGrpSpPr>
              <p:grpSpPr>
                <a:xfrm>
                  <a:off x="7276232" y="1886248"/>
                  <a:ext cx="86023" cy="83402"/>
                  <a:chOff x="7276232" y="1886248"/>
                  <a:chExt cx="86023" cy="83402"/>
                </a:xfrm>
              </p:grpSpPr>
              <p:sp>
                <p:nvSpPr>
                  <p:cNvPr id="3117" name="Google Shape;3117;p33"/>
                  <p:cNvSpPr/>
                  <p:nvPr/>
                </p:nvSpPr>
                <p:spPr>
                  <a:xfrm>
                    <a:off x="7276232" y="1886248"/>
                    <a:ext cx="86023" cy="7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023" h="74008" extrusionOk="0">
                        <a:moveTo>
                          <a:pt x="32502" y="74008"/>
                        </a:moveTo>
                        <a:cubicBezTo>
                          <a:pt x="22321" y="67079"/>
                          <a:pt x="11999" y="59938"/>
                          <a:pt x="4504" y="50252"/>
                        </a:cubicBezTo>
                        <a:cubicBezTo>
                          <a:pt x="1323" y="46081"/>
                          <a:pt x="-1435" y="40496"/>
                          <a:pt x="828" y="35759"/>
                        </a:cubicBezTo>
                        <a:cubicBezTo>
                          <a:pt x="2737" y="31729"/>
                          <a:pt x="7827" y="29961"/>
                          <a:pt x="12211" y="30739"/>
                        </a:cubicBezTo>
                        <a:cubicBezTo>
                          <a:pt x="16594" y="31517"/>
                          <a:pt x="20412" y="34203"/>
                          <a:pt x="23664" y="37243"/>
                        </a:cubicBezTo>
                        <a:cubicBezTo>
                          <a:pt x="28826" y="41980"/>
                          <a:pt x="33067" y="47707"/>
                          <a:pt x="36249" y="53929"/>
                        </a:cubicBezTo>
                        <a:cubicBezTo>
                          <a:pt x="32290" y="41980"/>
                          <a:pt x="29179" y="29608"/>
                          <a:pt x="28189" y="17094"/>
                        </a:cubicBezTo>
                        <a:cubicBezTo>
                          <a:pt x="27906" y="13841"/>
                          <a:pt x="27836" y="10448"/>
                          <a:pt x="28826" y="7337"/>
                        </a:cubicBezTo>
                        <a:cubicBezTo>
                          <a:pt x="29815" y="4226"/>
                          <a:pt x="32077" y="1327"/>
                          <a:pt x="35259" y="337"/>
                        </a:cubicBezTo>
                        <a:cubicBezTo>
                          <a:pt x="38723" y="-723"/>
                          <a:pt x="42612" y="832"/>
                          <a:pt x="45157" y="3378"/>
                        </a:cubicBezTo>
                        <a:cubicBezTo>
                          <a:pt x="47703" y="5923"/>
                          <a:pt x="49187" y="9387"/>
                          <a:pt x="50248" y="12851"/>
                        </a:cubicBezTo>
                        <a:cubicBezTo>
                          <a:pt x="54137" y="25366"/>
                          <a:pt x="53783" y="38799"/>
                          <a:pt x="53429" y="51879"/>
                        </a:cubicBezTo>
                        <a:cubicBezTo>
                          <a:pt x="53712" y="42758"/>
                          <a:pt x="57177" y="34274"/>
                          <a:pt x="63115" y="27345"/>
                        </a:cubicBezTo>
                        <a:cubicBezTo>
                          <a:pt x="66509" y="23386"/>
                          <a:pt x="71458" y="19851"/>
                          <a:pt x="76619" y="20699"/>
                        </a:cubicBezTo>
                        <a:cubicBezTo>
                          <a:pt x="82346" y="21619"/>
                          <a:pt x="86093" y="27911"/>
                          <a:pt x="86022" y="33708"/>
                        </a:cubicBezTo>
                        <a:cubicBezTo>
                          <a:pt x="86022" y="41203"/>
                          <a:pt x="81286" y="47849"/>
                          <a:pt x="76831" y="53858"/>
                        </a:cubicBezTo>
                        <a:cubicBezTo>
                          <a:pt x="71741" y="60787"/>
                          <a:pt x="66368" y="66019"/>
                          <a:pt x="61207" y="72947"/>
                        </a:cubicBezTo>
                        <a:cubicBezTo>
                          <a:pt x="52015" y="72806"/>
                          <a:pt x="41622" y="72594"/>
                          <a:pt x="32502" y="7393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8" name="Google Shape;3118;p33"/>
                  <p:cNvSpPr/>
                  <p:nvPr/>
                </p:nvSpPr>
                <p:spPr>
                  <a:xfrm>
                    <a:off x="7299472" y="1946682"/>
                    <a:ext cx="45107" cy="22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07" h="22968" extrusionOk="0">
                        <a:moveTo>
                          <a:pt x="0" y="9333"/>
                        </a:moveTo>
                        <a:cubicBezTo>
                          <a:pt x="4808" y="12302"/>
                          <a:pt x="9050" y="16261"/>
                          <a:pt x="13928" y="19160"/>
                        </a:cubicBezTo>
                        <a:cubicBezTo>
                          <a:pt x="18807" y="22059"/>
                          <a:pt x="24675" y="23968"/>
                          <a:pt x="30189" y="22412"/>
                        </a:cubicBezTo>
                        <a:cubicBezTo>
                          <a:pt x="34008" y="21281"/>
                          <a:pt x="37189" y="18524"/>
                          <a:pt x="39522" y="15342"/>
                        </a:cubicBezTo>
                        <a:cubicBezTo>
                          <a:pt x="41855" y="12161"/>
                          <a:pt x="43481" y="8484"/>
                          <a:pt x="45107" y="4878"/>
                        </a:cubicBezTo>
                        <a:cubicBezTo>
                          <a:pt x="39664" y="4596"/>
                          <a:pt x="34432" y="5939"/>
                          <a:pt x="29695" y="8626"/>
                        </a:cubicBezTo>
                        <a:cubicBezTo>
                          <a:pt x="26867" y="4949"/>
                          <a:pt x="23190" y="1909"/>
                          <a:pt x="19019" y="0"/>
                        </a:cubicBezTo>
                        <a:cubicBezTo>
                          <a:pt x="17251" y="3040"/>
                          <a:pt x="16262" y="6434"/>
                          <a:pt x="15908" y="9969"/>
                        </a:cubicBezTo>
                        <a:cubicBezTo>
                          <a:pt x="11030" y="8838"/>
                          <a:pt x="5091" y="8484"/>
                          <a:pt x="142" y="940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19" name="Google Shape;3119;p33"/>
              <p:cNvGrpSpPr/>
              <p:nvPr/>
            </p:nvGrpSpPr>
            <p:grpSpPr>
              <a:xfrm>
                <a:off x="2944094" y="4453384"/>
                <a:ext cx="1949304" cy="690195"/>
                <a:chOff x="7755764" y="2511232"/>
                <a:chExt cx="539525" cy="191031"/>
              </a:xfrm>
            </p:grpSpPr>
            <p:sp>
              <p:nvSpPr>
                <p:cNvPr id="3120" name="Google Shape;3120;p33"/>
                <p:cNvSpPr/>
                <p:nvPr/>
              </p:nvSpPr>
              <p:spPr>
                <a:xfrm>
                  <a:off x="7755764" y="2511232"/>
                  <a:ext cx="539525" cy="191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525" h="191031" extrusionOk="0">
                      <a:moveTo>
                        <a:pt x="519877" y="186577"/>
                      </a:moveTo>
                      <a:cubicBezTo>
                        <a:pt x="526947" y="174346"/>
                        <a:pt x="534088" y="161903"/>
                        <a:pt x="537552" y="148470"/>
                      </a:cubicBezTo>
                      <a:cubicBezTo>
                        <a:pt x="540946" y="135037"/>
                        <a:pt x="540381" y="120260"/>
                        <a:pt x="532533" y="107463"/>
                      </a:cubicBezTo>
                      <a:cubicBezTo>
                        <a:pt x="524685" y="94737"/>
                        <a:pt x="508636" y="84556"/>
                        <a:pt x="491809" y="84485"/>
                      </a:cubicBezTo>
                      <a:cubicBezTo>
                        <a:pt x="475972" y="84344"/>
                        <a:pt x="461408" y="92404"/>
                        <a:pt x="452358" y="102726"/>
                      </a:cubicBezTo>
                      <a:cubicBezTo>
                        <a:pt x="450873" y="89646"/>
                        <a:pt x="438642" y="77274"/>
                        <a:pt x="423229" y="73314"/>
                      </a:cubicBezTo>
                      <a:cubicBezTo>
                        <a:pt x="407816" y="69355"/>
                        <a:pt x="389858" y="72961"/>
                        <a:pt x="381303" y="83495"/>
                      </a:cubicBezTo>
                      <a:cubicBezTo>
                        <a:pt x="368294" y="49064"/>
                        <a:pt x="334287" y="19440"/>
                        <a:pt x="293280" y="6926"/>
                      </a:cubicBezTo>
                      <a:cubicBezTo>
                        <a:pt x="252203" y="-5658"/>
                        <a:pt x="205257" y="-851"/>
                        <a:pt x="171675" y="19370"/>
                      </a:cubicBezTo>
                      <a:cubicBezTo>
                        <a:pt x="138092" y="39590"/>
                        <a:pt x="119356" y="74446"/>
                        <a:pt x="122255" y="109938"/>
                      </a:cubicBezTo>
                      <a:cubicBezTo>
                        <a:pt x="111367" y="106120"/>
                        <a:pt x="98216" y="108029"/>
                        <a:pt x="90368" y="114604"/>
                      </a:cubicBezTo>
                      <a:cubicBezTo>
                        <a:pt x="82521" y="121250"/>
                        <a:pt x="78561" y="131926"/>
                        <a:pt x="83440" y="140905"/>
                      </a:cubicBezTo>
                      <a:cubicBezTo>
                        <a:pt x="64916" y="127472"/>
                        <a:pt x="35646" y="126199"/>
                        <a:pt x="17546" y="138006"/>
                      </a:cubicBezTo>
                      <a:cubicBezTo>
                        <a:pt x="-553" y="149813"/>
                        <a:pt x="-5431" y="173427"/>
                        <a:pt x="6588" y="191032"/>
                      </a:cubicBezTo>
                      <a:lnTo>
                        <a:pt x="519877" y="18657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121" name="Google Shape;3121;p33"/>
                <p:cNvGrpSpPr/>
                <p:nvPr/>
              </p:nvGrpSpPr>
              <p:grpSpPr>
                <a:xfrm>
                  <a:off x="7791586" y="2536054"/>
                  <a:ext cx="464506" cy="166139"/>
                  <a:chOff x="7791586" y="2536054"/>
                  <a:chExt cx="464506" cy="166139"/>
                </a:xfrm>
              </p:grpSpPr>
              <p:sp>
                <p:nvSpPr>
                  <p:cNvPr id="3122" name="Google Shape;3122;p33"/>
                  <p:cNvSpPr/>
                  <p:nvPr/>
                </p:nvSpPr>
                <p:spPr>
                  <a:xfrm>
                    <a:off x="7991220" y="2536054"/>
                    <a:ext cx="35412" cy="165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412" h="165007" extrusionOk="0">
                        <a:moveTo>
                          <a:pt x="34281" y="165008"/>
                        </a:moveTo>
                        <a:cubicBezTo>
                          <a:pt x="33716" y="165008"/>
                          <a:pt x="33292" y="164584"/>
                          <a:pt x="33221" y="164018"/>
                        </a:cubicBezTo>
                        <a:cubicBezTo>
                          <a:pt x="27353" y="108942"/>
                          <a:pt x="15617" y="51179"/>
                          <a:pt x="62" y="1406"/>
                        </a:cubicBezTo>
                        <a:cubicBezTo>
                          <a:pt x="-150" y="840"/>
                          <a:pt x="204" y="204"/>
                          <a:pt x="769" y="62"/>
                        </a:cubicBezTo>
                        <a:cubicBezTo>
                          <a:pt x="1335" y="-150"/>
                          <a:pt x="1971" y="204"/>
                          <a:pt x="2112" y="769"/>
                        </a:cubicBezTo>
                        <a:cubicBezTo>
                          <a:pt x="17667" y="50684"/>
                          <a:pt x="29544" y="108588"/>
                          <a:pt x="35413" y="163806"/>
                        </a:cubicBezTo>
                        <a:cubicBezTo>
                          <a:pt x="35413" y="164372"/>
                          <a:pt x="35059" y="164937"/>
                          <a:pt x="34423" y="165008"/>
                        </a:cubicBezTo>
                        <a:cubicBezTo>
                          <a:pt x="34423" y="165008"/>
                          <a:pt x="34352" y="165008"/>
                          <a:pt x="34281" y="16500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3" name="Google Shape;3123;p33"/>
                  <p:cNvSpPr/>
                  <p:nvPr/>
                </p:nvSpPr>
                <p:spPr>
                  <a:xfrm>
                    <a:off x="7860839" y="2634391"/>
                    <a:ext cx="92655" cy="67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655" h="67378" extrusionOk="0">
                        <a:moveTo>
                          <a:pt x="91558" y="67307"/>
                        </a:moveTo>
                        <a:cubicBezTo>
                          <a:pt x="91558" y="67307"/>
                          <a:pt x="91063" y="67237"/>
                          <a:pt x="90851" y="67025"/>
                        </a:cubicBezTo>
                        <a:cubicBezTo>
                          <a:pt x="61298" y="42279"/>
                          <a:pt x="32098" y="18665"/>
                          <a:pt x="566" y="2050"/>
                        </a:cubicBezTo>
                        <a:cubicBezTo>
                          <a:pt x="0" y="1767"/>
                          <a:pt x="-142" y="1131"/>
                          <a:pt x="142" y="566"/>
                        </a:cubicBezTo>
                        <a:cubicBezTo>
                          <a:pt x="424" y="0"/>
                          <a:pt x="1061" y="-141"/>
                          <a:pt x="1626" y="141"/>
                        </a:cubicBezTo>
                        <a:cubicBezTo>
                          <a:pt x="33300" y="16827"/>
                          <a:pt x="62570" y="40512"/>
                          <a:pt x="92265" y="65398"/>
                        </a:cubicBezTo>
                        <a:cubicBezTo>
                          <a:pt x="92760" y="65752"/>
                          <a:pt x="92760" y="66459"/>
                          <a:pt x="92406" y="66954"/>
                        </a:cubicBezTo>
                        <a:cubicBezTo>
                          <a:pt x="92194" y="67237"/>
                          <a:pt x="91911" y="67378"/>
                          <a:pt x="91558" y="6737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4" name="Google Shape;3124;p33"/>
                  <p:cNvSpPr/>
                  <p:nvPr/>
                </p:nvSpPr>
                <p:spPr>
                  <a:xfrm>
                    <a:off x="7791586" y="2654646"/>
                    <a:ext cx="106353" cy="47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353" h="47547" extrusionOk="0">
                        <a:moveTo>
                          <a:pt x="105310" y="47547"/>
                        </a:moveTo>
                        <a:cubicBezTo>
                          <a:pt x="105310" y="47547"/>
                          <a:pt x="105027" y="47547"/>
                          <a:pt x="104815" y="47476"/>
                        </a:cubicBezTo>
                        <a:cubicBezTo>
                          <a:pt x="99018" y="44719"/>
                          <a:pt x="93149" y="41962"/>
                          <a:pt x="87210" y="39134"/>
                        </a:cubicBezTo>
                        <a:cubicBezTo>
                          <a:pt x="59142" y="25700"/>
                          <a:pt x="30084" y="11843"/>
                          <a:pt x="743" y="2086"/>
                        </a:cubicBezTo>
                        <a:cubicBezTo>
                          <a:pt x="177" y="1874"/>
                          <a:pt x="-105" y="1309"/>
                          <a:pt x="36" y="743"/>
                        </a:cubicBezTo>
                        <a:cubicBezTo>
                          <a:pt x="248" y="177"/>
                          <a:pt x="814" y="-105"/>
                          <a:pt x="1379" y="36"/>
                        </a:cubicBezTo>
                        <a:cubicBezTo>
                          <a:pt x="30862" y="9863"/>
                          <a:pt x="59990" y="23721"/>
                          <a:pt x="88129" y="37154"/>
                        </a:cubicBezTo>
                        <a:cubicBezTo>
                          <a:pt x="94068" y="39982"/>
                          <a:pt x="99866" y="42739"/>
                          <a:pt x="105734" y="45497"/>
                        </a:cubicBezTo>
                        <a:cubicBezTo>
                          <a:pt x="106300" y="45780"/>
                          <a:pt x="106512" y="46416"/>
                          <a:pt x="106229" y="46911"/>
                        </a:cubicBezTo>
                        <a:cubicBezTo>
                          <a:pt x="106017" y="47335"/>
                          <a:pt x="105663" y="47547"/>
                          <a:pt x="105239" y="4754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5" name="Google Shape;3125;p33"/>
                  <p:cNvSpPr/>
                  <p:nvPr/>
                </p:nvSpPr>
                <p:spPr>
                  <a:xfrm>
                    <a:off x="8137139" y="2600242"/>
                    <a:ext cx="34077" cy="99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77" h="99829" extrusionOk="0">
                        <a:moveTo>
                          <a:pt x="1060" y="99829"/>
                        </a:moveTo>
                        <a:cubicBezTo>
                          <a:pt x="1060" y="99829"/>
                          <a:pt x="848" y="99829"/>
                          <a:pt x="707" y="99829"/>
                        </a:cubicBezTo>
                        <a:cubicBezTo>
                          <a:pt x="141" y="99617"/>
                          <a:pt x="-142" y="98981"/>
                          <a:pt x="71" y="98416"/>
                        </a:cubicBezTo>
                        <a:cubicBezTo>
                          <a:pt x="5443" y="83003"/>
                          <a:pt x="10817" y="66034"/>
                          <a:pt x="15978" y="49632"/>
                        </a:cubicBezTo>
                        <a:cubicBezTo>
                          <a:pt x="21139" y="33158"/>
                          <a:pt x="26513" y="16190"/>
                          <a:pt x="31956" y="707"/>
                        </a:cubicBezTo>
                        <a:cubicBezTo>
                          <a:pt x="32169" y="141"/>
                          <a:pt x="32805" y="-142"/>
                          <a:pt x="33370" y="70"/>
                        </a:cubicBezTo>
                        <a:cubicBezTo>
                          <a:pt x="33936" y="283"/>
                          <a:pt x="34219" y="919"/>
                          <a:pt x="34007" y="1484"/>
                        </a:cubicBezTo>
                        <a:cubicBezTo>
                          <a:pt x="28634" y="16968"/>
                          <a:pt x="23260" y="33936"/>
                          <a:pt x="18099" y="50339"/>
                        </a:cubicBezTo>
                        <a:cubicBezTo>
                          <a:pt x="12938" y="66741"/>
                          <a:pt x="7565" y="83710"/>
                          <a:pt x="2191" y="99122"/>
                        </a:cubicBezTo>
                        <a:cubicBezTo>
                          <a:pt x="2050" y="99547"/>
                          <a:pt x="1626" y="99829"/>
                          <a:pt x="1131" y="9982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6" name="Google Shape;3126;p33"/>
                  <p:cNvSpPr/>
                  <p:nvPr/>
                </p:nvSpPr>
                <p:spPr>
                  <a:xfrm>
                    <a:off x="8188483" y="2614842"/>
                    <a:ext cx="67609" cy="84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09" h="84805" extrusionOk="0">
                        <a:moveTo>
                          <a:pt x="1115" y="84806"/>
                        </a:moveTo>
                        <a:cubicBezTo>
                          <a:pt x="1115" y="84806"/>
                          <a:pt x="691" y="84806"/>
                          <a:pt x="479" y="84594"/>
                        </a:cubicBezTo>
                        <a:cubicBezTo>
                          <a:pt x="-16" y="84240"/>
                          <a:pt x="-157" y="83533"/>
                          <a:pt x="196" y="83109"/>
                        </a:cubicBezTo>
                        <a:cubicBezTo>
                          <a:pt x="18296" y="57728"/>
                          <a:pt x="40849" y="26124"/>
                          <a:pt x="65736" y="318"/>
                        </a:cubicBezTo>
                        <a:cubicBezTo>
                          <a:pt x="66160" y="-106"/>
                          <a:pt x="66867" y="-106"/>
                          <a:pt x="67291" y="318"/>
                        </a:cubicBezTo>
                        <a:cubicBezTo>
                          <a:pt x="67716" y="742"/>
                          <a:pt x="67716" y="1449"/>
                          <a:pt x="67291" y="1874"/>
                        </a:cubicBezTo>
                        <a:cubicBezTo>
                          <a:pt x="42475" y="27538"/>
                          <a:pt x="19992" y="59071"/>
                          <a:pt x="1964" y="84382"/>
                        </a:cubicBezTo>
                        <a:cubicBezTo>
                          <a:pt x="1752" y="84665"/>
                          <a:pt x="1398" y="84806"/>
                          <a:pt x="1045" y="8480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27" name="Google Shape;3127;p33"/>
              <p:cNvGrpSpPr/>
              <p:nvPr/>
            </p:nvGrpSpPr>
            <p:grpSpPr>
              <a:xfrm flipH="1">
                <a:off x="7710180" y="4206617"/>
                <a:ext cx="489276" cy="1047351"/>
                <a:chOff x="7276232" y="1886248"/>
                <a:chExt cx="99507" cy="213006"/>
              </a:xfrm>
            </p:grpSpPr>
            <p:grpSp>
              <p:nvGrpSpPr>
                <p:cNvPr id="3128" name="Google Shape;3128;p33"/>
                <p:cNvGrpSpPr/>
                <p:nvPr/>
              </p:nvGrpSpPr>
              <p:grpSpPr>
                <a:xfrm>
                  <a:off x="7287878" y="1960390"/>
                  <a:ext cx="87861" cy="138864"/>
                  <a:chOff x="7287878" y="1960390"/>
                  <a:chExt cx="87861" cy="138864"/>
                </a:xfrm>
              </p:grpSpPr>
              <p:grpSp>
                <p:nvGrpSpPr>
                  <p:cNvPr id="3129" name="Google Shape;3129;p33"/>
                  <p:cNvGrpSpPr/>
                  <p:nvPr/>
                </p:nvGrpSpPr>
                <p:grpSpPr>
                  <a:xfrm>
                    <a:off x="7342720" y="1982668"/>
                    <a:ext cx="25605" cy="76074"/>
                    <a:chOff x="7342720" y="1982668"/>
                    <a:chExt cx="25605" cy="76074"/>
                  </a:xfrm>
                </p:grpSpPr>
                <p:sp>
                  <p:nvSpPr>
                    <p:cNvPr id="3130" name="Google Shape;3130;p33"/>
                    <p:cNvSpPr/>
                    <p:nvPr/>
                  </p:nvSpPr>
                  <p:spPr>
                    <a:xfrm>
                      <a:off x="7342720" y="1982668"/>
                      <a:ext cx="25605" cy="750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05" h="75013" extrusionOk="0">
                          <a:moveTo>
                            <a:pt x="9990" y="75014"/>
                          </a:moveTo>
                          <a:cubicBezTo>
                            <a:pt x="19323" y="65116"/>
                            <a:pt x="24908" y="51824"/>
                            <a:pt x="25544" y="38179"/>
                          </a:cubicBezTo>
                          <a:cubicBezTo>
                            <a:pt x="26181" y="24604"/>
                            <a:pt x="21797" y="10747"/>
                            <a:pt x="13454" y="0"/>
                          </a:cubicBezTo>
                          <a:cubicBezTo>
                            <a:pt x="12889" y="7353"/>
                            <a:pt x="8859" y="13999"/>
                            <a:pt x="6102" y="20715"/>
                          </a:cubicBezTo>
                          <a:cubicBezTo>
                            <a:pt x="3344" y="27361"/>
                            <a:pt x="375" y="34997"/>
                            <a:pt x="22" y="42279"/>
                          </a:cubicBezTo>
                          <a:cubicBezTo>
                            <a:pt x="-403" y="53592"/>
                            <a:pt x="5536" y="64833"/>
                            <a:pt x="9919" y="74943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1" name="Google Shape;3131;p33"/>
                    <p:cNvSpPr/>
                    <p:nvPr/>
                  </p:nvSpPr>
                  <p:spPr>
                    <a:xfrm>
                      <a:off x="7351619" y="1996950"/>
                      <a:ext cx="8419" cy="617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19" h="61792" extrusionOk="0">
                          <a:moveTo>
                            <a:pt x="1092" y="61793"/>
                          </a:moveTo>
                          <a:cubicBezTo>
                            <a:pt x="1092" y="61793"/>
                            <a:pt x="879" y="61793"/>
                            <a:pt x="809" y="61793"/>
                          </a:cubicBezTo>
                          <a:cubicBezTo>
                            <a:pt x="243" y="61651"/>
                            <a:pt x="-110" y="61015"/>
                            <a:pt x="31" y="60449"/>
                          </a:cubicBezTo>
                          <a:cubicBezTo>
                            <a:pt x="4839" y="42138"/>
                            <a:pt x="6889" y="22200"/>
                            <a:pt x="6041" y="1131"/>
                          </a:cubicBezTo>
                          <a:cubicBezTo>
                            <a:pt x="6041" y="566"/>
                            <a:pt x="6465" y="0"/>
                            <a:pt x="7101" y="0"/>
                          </a:cubicBezTo>
                          <a:cubicBezTo>
                            <a:pt x="7808" y="0"/>
                            <a:pt x="8233" y="424"/>
                            <a:pt x="8233" y="1060"/>
                          </a:cubicBezTo>
                          <a:cubicBezTo>
                            <a:pt x="9081" y="22341"/>
                            <a:pt x="7031" y="42491"/>
                            <a:pt x="2152" y="61015"/>
                          </a:cubicBezTo>
                          <a:cubicBezTo>
                            <a:pt x="2011" y="61510"/>
                            <a:pt x="1587" y="61793"/>
                            <a:pt x="1092" y="6179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132" name="Google Shape;3132;p33"/>
                  <p:cNvSpPr/>
                  <p:nvPr/>
                </p:nvSpPr>
                <p:spPr>
                  <a:xfrm>
                    <a:off x="7323715" y="1960390"/>
                    <a:ext cx="52024" cy="138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24" h="138864" extrusionOk="0">
                        <a:moveTo>
                          <a:pt x="50983" y="138865"/>
                        </a:moveTo>
                        <a:cubicBezTo>
                          <a:pt x="50629" y="138865"/>
                          <a:pt x="50276" y="138723"/>
                          <a:pt x="50064" y="138370"/>
                        </a:cubicBezTo>
                        <a:cubicBezTo>
                          <a:pt x="23339" y="96868"/>
                          <a:pt x="6017" y="49428"/>
                          <a:pt x="8" y="1210"/>
                        </a:cubicBezTo>
                        <a:cubicBezTo>
                          <a:pt x="-63" y="644"/>
                          <a:pt x="361" y="78"/>
                          <a:pt x="927" y="8"/>
                        </a:cubicBezTo>
                        <a:cubicBezTo>
                          <a:pt x="1492" y="-63"/>
                          <a:pt x="2058" y="361"/>
                          <a:pt x="2129" y="927"/>
                        </a:cubicBezTo>
                        <a:cubicBezTo>
                          <a:pt x="8067" y="48791"/>
                          <a:pt x="25248" y="95949"/>
                          <a:pt x="51831" y="137168"/>
                        </a:cubicBezTo>
                        <a:cubicBezTo>
                          <a:pt x="52185" y="137663"/>
                          <a:pt x="52044" y="138370"/>
                          <a:pt x="51478" y="138653"/>
                        </a:cubicBezTo>
                        <a:cubicBezTo>
                          <a:pt x="51266" y="138794"/>
                          <a:pt x="51124" y="138794"/>
                          <a:pt x="50912" y="1387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133" name="Google Shape;3133;p33"/>
                  <p:cNvGrpSpPr/>
                  <p:nvPr/>
                </p:nvGrpSpPr>
                <p:grpSpPr>
                  <a:xfrm>
                    <a:off x="7287878" y="1996243"/>
                    <a:ext cx="59583" cy="48288"/>
                    <a:chOff x="7287878" y="1996243"/>
                    <a:chExt cx="59583" cy="48288"/>
                  </a:xfrm>
                </p:grpSpPr>
                <p:sp>
                  <p:nvSpPr>
                    <p:cNvPr id="3134" name="Google Shape;3134;p33"/>
                    <p:cNvSpPr/>
                    <p:nvPr/>
                  </p:nvSpPr>
                  <p:spPr>
                    <a:xfrm>
                      <a:off x="7287878" y="1996243"/>
                      <a:ext cx="58399" cy="472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99" h="47247" extrusionOk="0">
                          <a:moveTo>
                            <a:pt x="58399" y="47228"/>
                          </a:moveTo>
                          <a:cubicBezTo>
                            <a:pt x="44824" y="47582"/>
                            <a:pt x="31108" y="42986"/>
                            <a:pt x="20503" y="34431"/>
                          </a:cubicBezTo>
                          <a:cubicBezTo>
                            <a:pt x="9898" y="25877"/>
                            <a:pt x="2545" y="13433"/>
                            <a:pt x="0" y="0"/>
                          </a:cubicBezTo>
                          <a:cubicBezTo>
                            <a:pt x="5868" y="4525"/>
                            <a:pt x="13504" y="5868"/>
                            <a:pt x="20362" y="8272"/>
                          </a:cubicBezTo>
                          <a:cubicBezTo>
                            <a:pt x="27149" y="10605"/>
                            <a:pt x="34856" y="13433"/>
                            <a:pt x="40512" y="18099"/>
                          </a:cubicBezTo>
                          <a:cubicBezTo>
                            <a:pt x="49278" y="25311"/>
                            <a:pt x="53662" y="37189"/>
                            <a:pt x="58328" y="472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5" name="Google Shape;3135;p33"/>
                    <p:cNvSpPr/>
                    <p:nvPr/>
                  </p:nvSpPr>
                  <p:spPr>
                    <a:xfrm>
                      <a:off x="7296609" y="2007237"/>
                      <a:ext cx="50852" cy="372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852" h="37294" extrusionOk="0">
                          <a:moveTo>
                            <a:pt x="49668" y="37295"/>
                          </a:moveTo>
                          <a:cubicBezTo>
                            <a:pt x="49668" y="37295"/>
                            <a:pt x="49314" y="37295"/>
                            <a:pt x="49173" y="37153"/>
                          </a:cubicBezTo>
                          <a:cubicBezTo>
                            <a:pt x="32134" y="28457"/>
                            <a:pt x="15661" y="16579"/>
                            <a:pt x="318" y="1874"/>
                          </a:cubicBezTo>
                          <a:cubicBezTo>
                            <a:pt x="-106" y="1449"/>
                            <a:pt x="-106" y="742"/>
                            <a:pt x="318" y="318"/>
                          </a:cubicBezTo>
                          <a:cubicBezTo>
                            <a:pt x="742" y="-106"/>
                            <a:pt x="1450" y="-106"/>
                            <a:pt x="1874" y="318"/>
                          </a:cubicBezTo>
                          <a:cubicBezTo>
                            <a:pt x="17074" y="14883"/>
                            <a:pt x="33336" y="26689"/>
                            <a:pt x="50233" y="35244"/>
                          </a:cubicBezTo>
                          <a:cubicBezTo>
                            <a:pt x="50799" y="35527"/>
                            <a:pt x="51011" y="36163"/>
                            <a:pt x="50728" y="36729"/>
                          </a:cubicBezTo>
                          <a:cubicBezTo>
                            <a:pt x="50516" y="37083"/>
                            <a:pt x="50162" y="37295"/>
                            <a:pt x="49738" y="3729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136" name="Google Shape;3136;p33"/>
                <p:cNvGrpSpPr/>
                <p:nvPr/>
              </p:nvGrpSpPr>
              <p:grpSpPr>
                <a:xfrm>
                  <a:off x="7276232" y="1886248"/>
                  <a:ext cx="86023" cy="83402"/>
                  <a:chOff x="7276232" y="1886248"/>
                  <a:chExt cx="86023" cy="83402"/>
                </a:xfrm>
              </p:grpSpPr>
              <p:sp>
                <p:nvSpPr>
                  <p:cNvPr id="3137" name="Google Shape;3137;p33"/>
                  <p:cNvSpPr/>
                  <p:nvPr/>
                </p:nvSpPr>
                <p:spPr>
                  <a:xfrm>
                    <a:off x="7276232" y="1886248"/>
                    <a:ext cx="86023" cy="7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023" h="74008" extrusionOk="0">
                        <a:moveTo>
                          <a:pt x="32502" y="74008"/>
                        </a:moveTo>
                        <a:cubicBezTo>
                          <a:pt x="22321" y="67079"/>
                          <a:pt x="11999" y="59938"/>
                          <a:pt x="4504" y="50252"/>
                        </a:cubicBezTo>
                        <a:cubicBezTo>
                          <a:pt x="1323" y="46081"/>
                          <a:pt x="-1435" y="40496"/>
                          <a:pt x="828" y="35759"/>
                        </a:cubicBezTo>
                        <a:cubicBezTo>
                          <a:pt x="2737" y="31729"/>
                          <a:pt x="7827" y="29961"/>
                          <a:pt x="12211" y="30739"/>
                        </a:cubicBezTo>
                        <a:cubicBezTo>
                          <a:pt x="16594" y="31517"/>
                          <a:pt x="20412" y="34203"/>
                          <a:pt x="23664" y="37243"/>
                        </a:cubicBezTo>
                        <a:cubicBezTo>
                          <a:pt x="28826" y="41980"/>
                          <a:pt x="33067" y="47707"/>
                          <a:pt x="36249" y="53929"/>
                        </a:cubicBezTo>
                        <a:cubicBezTo>
                          <a:pt x="32290" y="41980"/>
                          <a:pt x="29179" y="29608"/>
                          <a:pt x="28189" y="17094"/>
                        </a:cubicBezTo>
                        <a:cubicBezTo>
                          <a:pt x="27906" y="13841"/>
                          <a:pt x="27836" y="10448"/>
                          <a:pt x="28826" y="7337"/>
                        </a:cubicBezTo>
                        <a:cubicBezTo>
                          <a:pt x="29815" y="4226"/>
                          <a:pt x="32077" y="1327"/>
                          <a:pt x="35259" y="337"/>
                        </a:cubicBezTo>
                        <a:cubicBezTo>
                          <a:pt x="38723" y="-723"/>
                          <a:pt x="42612" y="832"/>
                          <a:pt x="45157" y="3378"/>
                        </a:cubicBezTo>
                        <a:cubicBezTo>
                          <a:pt x="47703" y="5923"/>
                          <a:pt x="49187" y="9387"/>
                          <a:pt x="50248" y="12851"/>
                        </a:cubicBezTo>
                        <a:cubicBezTo>
                          <a:pt x="54137" y="25366"/>
                          <a:pt x="53783" y="38799"/>
                          <a:pt x="53429" y="51879"/>
                        </a:cubicBezTo>
                        <a:cubicBezTo>
                          <a:pt x="53712" y="42758"/>
                          <a:pt x="57177" y="34274"/>
                          <a:pt x="63115" y="27345"/>
                        </a:cubicBezTo>
                        <a:cubicBezTo>
                          <a:pt x="66509" y="23386"/>
                          <a:pt x="71458" y="19851"/>
                          <a:pt x="76619" y="20699"/>
                        </a:cubicBezTo>
                        <a:cubicBezTo>
                          <a:pt x="82346" y="21619"/>
                          <a:pt x="86093" y="27911"/>
                          <a:pt x="86022" y="33708"/>
                        </a:cubicBezTo>
                        <a:cubicBezTo>
                          <a:pt x="86022" y="41203"/>
                          <a:pt x="81286" y="47849"/>
                          <a:pt x="76831" y="53858"/>
                        </a:cubicBezTo>
                        <a:cubicBezTo>
                          <a:pt x="71741" y="60787"/>
                          <a:pt x="66368" y="66019"/>
                          <a:pt x="61207" y="72947"/>
                        </a:cubicBezTo>
                        <a:cubicBezTo>
                          <a:pt x="52015" y="72806"/>
                          <a:pt x="41622" y="72594"/>
                          <a:pt x="32502" y="7393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38" name="Google Shape;3138;p33"/>
                  <p:cNvSpPr/>
                  <p:nvPr/>
                </p:nvSpPr>
                <p:spPr>
                  <a:xfrm>
                    <a:off x="7299472" y="1946682"/>
                    <a:ext cx="45107" cy="22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07" h="22968" extrusionOk="0">
                        <a:moveTo>
                          <a:pt x="0" y="9333"/>
                        </a:moveTo>
                        <a:cubicBezTo>
                          <a:pt x="4808" y="12302"/>
                          <a:pt x="9050" y="16261"/>
                          <a:pt x="13928" y="19160"/>
                        </a:cubicBezTo>
                        <a:cubicBezTo>
                          <a:pt x="18807" y="22059"/>
                          <a:pt x="24675" y="23968"/>
                          <a:pt x="30189" y="22412"/>
                        </a:cubicBezTo>
                        <a:cubicBezTo>
                          <a:pt x="34008" y="21281"/>
                          <a:pt x="37189" y="18524"/>
                          <a:pt x="39522" y="15342"/>
                        </a:cubicBezTo>
                        <a:cubicBezTo>
                          <a:pt x="41855" y="12161"/>
                          <a:pt x="43481" y="8484"/>
                          <a:pt x="45107" y="4878"/>
                        </a:cubicBezTo>
                        <a:cubicBezTo>
                          <a:pt x="39664" y="4596"/>
                          <a:pt x="34432" y="5939"/>
                          <a:pt x="29695" y="8626"/>
                        </a:cubicBezTo>
                        <a:cubicBezTo>
                          <a:pt x="26867" y="4949"/>
                          <a:pt x="23190" y="1909"/>
                          <a:pt x="19019" y="0"/>
                        </a:cubicBezTo>
                        <a:cubicBezTo>
                          <a:pt x="17251" y="3040"/>
                          <a:pt x="16262" y="6434"/>
                          <a:pt x="15908" y="9969"/>
                        </a:cubicBezTo>
                        <a:cubicBezTo>
                          <a:pt x="11030" y="8838"/>
                          <a:pt x="5091" y="8484"/>
                          <a:pt x="142" y="940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3139" name="Google Shape;3139;p33"/>
            <p:cNvGrpSpPr/>
            <p:nvPr/>
          </p:nvGrpSpPr>
          <p:grpSpPr>
            <a:xfrm rot="-8591150">
              <a:off x="-17370" y="-18926"/>
              <a:ext cx="855335" cy="875079"/>
              <a:chOff x="6764831" y="2019637"/>
              <a:chExt cx="202912" cy="207586"/>
            </a:xfrm>
          </p:grpSpPr>
          <p:sp>
            <p:nvSpPr>
              <p:cNvPr id="3140" name="Google Shape;3140;p33"/>
              <p:cNvSpPr/>
              <p:nvPr/>
            </p:nvSpPr>
            <p:spPr>
              <a:xfrm>
                <a:off x="6764831" y="2019637"/>
                <a:ext cx="202912" cy="207586"/>
              </a:xfrm>
              <a:custGeom>
                <a:avLst/>
                <a:gdLst/>
                <a:ahLst/>
                <a:cxnLst/>
                <a:rect l="l" t="t" r="r" b="b"/>
                <a:pathLst>
                  <a:path w="202912" h="207586" extrusionOk="0">
                    <a:moveTo>
                      <a:pt x="169400" y="207587"/>
                    </a:moveTo>
                    <a:cubicBezTo>
                      <a:pt x="118849" y="205254"/>
                      <a:pt x="68651" y="196275"/>
                      <a:pt x="20433" y="181074"/>
                    </a:cubicBezTo>
                    <a:cubicBezTo>
                      <a:pt x="11030" y="178104"/>
                      <a:pt x="-70" y="172519"/>
                      <a:pt x="0" y="162692"/>
                    </a:cubicBezTo>
                    <a:cubicBezTo>
                      <a:pt x="0" y="156965"/>
                      <a:pt x="4384" y="152016"/>
                      <a:pt x="9474" y="149470"/>
                    </a:cubicBezTo>
                    <a:cubicBezTo>
                      <a:pt x="14635" y="146996"/>
                      <a:pt x="20504" y="146501"/>
                      <a:pt x="26160" y="146289"/>
                    </a:cubicBezTo>
                    <a:cubicBezTo>
                      <a:pt x="57975" y="145158"/>
                      <a:pt x="90003" y="150460"/>
                      <a:pt x="119698" y="161843"/>
                    </a:cubicBezTo>
                    <a:cubicBezTo>
                      <a:pt x="84559" y="147986"/>
                      <a:pt x="48855" y="133209"/>
                      <a:pt x="20080" y="108676"/>
                    </a:cubicBezTo>
                    <a:cubicBezTo>
                      <a:pt x="12868" y="102525"/>
                      <a:pt x="5939" y="95384"/>
                      <a:pt x="3182" y="86334"/>
                    </a:cubicBezTo>
                    <a:cubicBezTo>
                      <a:pt x="425" y="77285"/>
                      <a:pt x="3182" y="65902"/>
                      <a:pt x="11666" y="61518"/>
                    </a:cubicBezTo>
                    <a:cubicBezTo>
                      <a:pt x="21140" y="56569"/>
                      <a:pt x="32452" y="62013"/>
                      <a:pt x="41573" y="67457"/>
                    </a:cubicBezTo>
                    <a:cubicBezTo>
                      <a:pt x="75934" y="87961"/>
                      <a:pt x="109092" y="110373"/>
                      <a:pt x="140978" y="134623"/>
                    </a:cubicBezTo>
                    <a:cubicBezTo>
                      <a:pt x="105487" y="109948"/>
                      <a:pt x="76994" y="75234"/>
                      <a:pt x="59814" y="35571"/>
                    </a:cubicBezTo>
                    <a:cubicBezTo>
                      <a:pt x="55925" y="26592"/>
                      <a:pt x="53309" y="14502"/>
                      <a:pt x="61015" y="8422"/>
                    </a:cubicBezTo>
                    <a:cubicBezTo>
                      <a:pt x="65540" y="4887"/>
                      <a:pt x="72186" y="5170"/>
                      <a:pt x="77347" y="7644"/>
                    </a:cubicBezTo>
                    <a:cubicBezTo>
                      <a:pt x="82509" y="10119"/>
                      <a:pt x="86609" y="14432"/>
                      <a:pt x="90427" y="18744"/>
                    </a:cubicBezTo>
                    <a:cubicBezTo>
                      <a:pt x="112486" y="43419"/>
                      <a:pt x="132141" y="70215"/>
                      <a:pt x="148967" y="98707"/>
                    </a:cubicBezTo>
                    <a:cubicBezTo>
                      <a:pt x="135817" y="76012"/>
                      <a:pt x="127192" y="50701"/>
                      <a:pt x="122596" y="24825"/>
                    </a:cubicBezTo>
                    <a:cubicBezTo>
                      <a:pt x="121253" y="17189"/>
                      <a:pt x="120758" y="8068"/>
                      <a:pt x="126626" y="2978"/>
                    </a:cubicBezTo>
                    <a:cubicBezTo>
                      <a:pt x="132211" y="-1900"/>
                      <a:pt x="141332" y="-345"/>
                      <a:pt x="146988" y="4463"/>
                    </a:cubicBezTo>
                    <a:cubicBezTo>
                      <a:pt x="152644" y="9200"/>
                      <a:pt x="155684" y="16340"/>
                      <a:pt x="158442" y="23269"/>
                    </a:cubicBezTo>
                    <a:cubicBezTo>
                      <a:pt x="178591" y="74669"/>
                      <a:pt x="190752" y="128684"/>
                      <a:pt x="202912" y="182488"/>
                    </a:cubicBezTo>
                    <a:cubicBezTo>
                      <a:pt x="192873" y="191325"/>
                      <a:pt x="179228" y="198678"/>
                      <a:pt x="169188" y="207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41" name="Google Shape;3141;p33"/>
              <p:cNvGrpSpPr/>
              <p:nvPr/>
            </p:nvGrpSpPr>
            <p:grpSpPr>
              <a:xfrm>
                <a:off x="6777911" y="2028659"/>
                <a:ext cx="163638" cy="174596"/>
                <a:chOff x="6777911" y="2028659"/>
                <a:chExt cx="163638" cy="174596"/>
              </a:xfrm>
            </p:grpSpPr>
            <p:sp>
              <p:nvSpPr>
                <p:cNvPr id="3142" name="Google Shape;3142;p33"/>
                <p:cNvSpPr/>
                <p:nvPr/>
              </p:nvSpPr>
              <p:spPr>
                <a:xfrm>
                  <a:off x="6777911" y="2179571"/>
                  <a:ext cx="141008" cy="23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08" h="23684" extrusionOk="0">
                      <a:moveTo>
                        <a:pt x="139988" y="23685"/>
                      </a:moveTo>
                      <a:cubicBezTo>
                        <a:pt x="139988" y="23685"/>
                        <a:pt x="139776" y="23685"/>
                        <a:pt x="139705" y="23685"/>
                      </a:cubicBezTo>
                      <a:cubicBezTo>
                        <a:pt x="94456" y="11736"/>
                        <a:pt x="47794" y="4454"/>
                        <a:pt x="1060" y="2192"/>
                      </a:cubicBezTo>
                      <a:cubicBezTo>
                        <a:pt x="495" y="2192"/>
                        <a:pt x="0" y="1626"/>
                        <a:pt x="0" y="1060"/>
                      </a:cubicBezTo>
                      <a:cubicBezTo>
                        <a:pt x="0" y="495"/>
                        <a:pt x="566" y="0"/>
                        <a:pt x="1131" y="0"/>
                      </a:cubicBezTo>
                      <a:cubicBezTo>
                        <a:pt x="48006" y="2262"/>
                        <a:pt x="94810" y="9474"/>
                        <a:pt x="140200" y="21564"/>
                      </a:cubicBezTo>
                      <a:cubicBezTo>
                        <a:pt x="140766" y="21705"/>
                        <a:pt x="141119" y="22342"/>
                        <a:pt x="140978" y="22907"/>
                      </a:cubicBezTo>
                      <a:cubicBezTo>
                        <a:pt x="140836" y="23402"/>
                        <a:pt x="140412" y="23685"/>
                        <a:pt x="139917" y="2368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3" name="Google Shape;3143;p33"/>
                <p:cNvSpPr/>
                <p:nvPr/>
              </p:nvSpPr>
              <p:spPr>
                <a:xfrm>
                  <a:off x="6781887" y="2098493"/>
                  <a:ext cx="143862" cy="99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62" h="99742" extrusionOk="0">
                      <a:moveTo>
                        <a:pt x="142800" y="99743"/>
                      </a:moveTo>
                      <a:cubicBezTo>
                        <a:pt x="142800" y="99743"/>
                        <a:pt x="142305" y="99672"/>
                        <a:pt x="142092" y="99460"/>
                      </a:cubicBezTo>
                      <a:cubicBezTo>
                        <a:pt x="99389" y="60998"/>
                        <a:pt x="51807" y="28193"/>
                        <a:pt x="619" y="2104"/>
                      </a:cubicBezTo>
                      <a:cubicBezTo>
                        <a:pt x="54" y="1822"/>
                        <a:pt x="-158" y="1185"/>
                        <a:pt x="125" y="620"/>
                      </a:cubicBezTo>
                      <a:cubicBezTo>
                        <a:pt x="408" y="54"/>
                        <a:pt x="1044" y="-158"/>
                        <a:pt x="1609" y="125"/>
                      </a:cubicBezTo>
                      <a:cubicBezTo>
                        <a:pt x="52938" y="26355"/>
                        <a:pt x="100732" y="59160"/>
                        <a:pt x="143506" y="97763"/>
                      </a:cubicBezTo>
                      <a:cubicBezTo>
                        <a:pt x="143931" y="98187"/>
                        <a:pt x="144001" y="98823"/>
                        <a:pt x="143577" y="99318"/>
                      </a:cubicBezTo>
                      <a:cubicBezTo>
                        <a:pt x="143365" y="99530"/>
                        <a:pt x="143082" y="99672"/>
                        <a:pt x="142800" y="996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4" name="Google Shape;3144;p33"/>
                <p:cNvSpPr/>
                <p:nvPr/>
              </p:nvSpPr>
              <p:spPr>
                <a:xfrm>
                  <a:off x="6838988" y="2038231"/>
                  <a:ext cx="99626" cy="1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26" h="148834" extrusionOk="0">
                      <a:moveTo>
                        <a:pt x="98495" y="148835"/>
                      </a:moveTo>
                      <a:cubicBezTo>
                        <a:pt x="98142" y="148835"/>
                        <a:pt x="97717" y="148622"/>
                        <a:pt x="97576" y="148269"/>
                      </a:cubicBezTo>
                      <a:cubicBezTo>
                        <a:pt x="68942" y="97223"/>
                        <a:pt x="36208" y="47944"/>
                        <a:pt x="221" y="1776"/>
                      </a:cubicBezTo>
                      <a:cubicBezTo>
                        <a:pt x="-133" y="1281"/>
                        <a:pt x="-62" y="645"/>
                        <a:pt x="433" y="221"/>
                      </a:cubicBezTo>
                      <a:cubicBezTo>
                        <a:pt x="928" y="-133"/>
                        <a:pt x="1564" y="-62"/>
                        <a:pt x="1988" y="433"/>
                      </a:cubicBezTo>
                      <a:cubicBezTo>
                        <a:pt x="38046" y="46672"/>
                        <a:pt x="70851" y="96021"/>
                        <a:pt x="99485" y="147208"/>
                      </a:cubicBezTo>
                      <a:cubicBezTo>
                        <a:pt x="99768" y="147703"/>
                        <a:pt x="99626" y="148410"/>
                        <a:pt x="99061" y="148693"/>
                      </a:cubicBezTo>
                      <a:cubicBezTo>
                        <a:pt x="98920" y="148764"/>
                        <a:pt x="98707" y="148835"/>
                        <a:pt x="98495" y="1488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5" name="Google Shape;3145;p33"/>
                <p:cNvSpPr/>
                <p:nvPr/>
              </p:nvSpPr>
              <p:spPr>
                <a:xfrm>
                  <a:off x="6899976" y="2028659"/>
                  <a:ext cx="41573" cy="141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73" h="141296" extrusionOk="0">
                      <a:moveTo>
                        <a:pt x="40477" y="141296"/>
                      </a:moveTo>
                      <a:cubicBezTo>
                        <a:pt x="39982" y="141296"/>
                        <a:pt x="39558" y="141014"/>
                        <a:pt x="39416" y="140519"/>
                      </a:cubicBezTo>
                      <a:lnTo>
                        <a:pt x="36" y="1379"/>
                      </a:lnTo>
                      <a:cubicBezTo>
                        <a:pt x="-106" y="813"/>
                        <a:pt x="177" y="177"/>
                        <a:pt x="814" y="36"/>
                      </a:cubicBezTo>
                      <a:cubicBezTo>
                        <a:pt x="1379" y="-106"/>
                        <a:pt x="2015" y="177"/>
                        <a:pt x="2157" y="813"/>
                      </a:cubicBezTo>
                      <a:lnTo>
                        <a:pt x="41537" y="139953"/>
                      </a:lnTo>
                      <a:cubicBezTo>
                        <a:pt x="41679" y="140519"/>
                        <a:pt x="41396" y="141155"/>
                        <a:pt x="40759" y="141296"/>
                      </a:cubicBezTo>
                      <a:cubicBezTo>
                        <a:pt x="40689" y="141296"/>
                        <a:pt x="40548" y="141296"/>
                        <a:pt x="40477" y="141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52288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Google Shape;3147;p34"/>
          <p:cNvSpPr/>
          <p:nvPr/>
        </p:nvSpPr>
        <p:spPr>
          <a:xfrm>
            <a:off x="-299700" y="-558567"/>
            <a:ext cx="1366400" cy="1366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48" name="Google Shape;3148;p34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F8B026">
              <a:alpha val="61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149" name="Google Shape;3149;p34"/>
          <p:cNvGrpSpPr/>
          <p:nvPr/>
        </p:nvGrpSpPr>
        <p:grpSpPr>
          <a:xfrm>
            <a:off x="-299677" y="-84007"/>
            <a:ext cx="12906981" cy="7280279"/>
            <a:chOff x="-224758" y="-63006"/>
            <a:chExt cx="9680236" cy="5460209"/>
          </a:xfrm>
        </p:grpSpPr>
        <p:grpSp>
          <p:nvGrpSpPr>
            <p:cNvPr id="3150" name="Google Shape;3150;p34"/>
            <p:cNvGrpSpPr/>
            <p:nvPr/>
          </p:nvGrpSpPr>
          <p:grpSpPr>
            <a:xfrm rot="-6058316">
              <a:off x="8265751" y="85689"/>
              <a:ext cx="1051474" cy="907617"/>
              <a:chOff x="3610698" y="4939881"/>
              <a:chExt cx="262253" cy="226384"/>
            </a:xfrm>
          </p:grpSpPr>
          <p:grpSp>
            <p:nvGrpSpPr>
              <p:cNvPr id="3151" name="Google Shape;3151;p34"/>
              <p:cNvGrpSpPr/>
              <p:nvPr/>
            </p:nvGrpSpPr>
            <p:grpSpPr>
              <a:xfrm>
                <a:off x="3661309" y="4939881"/>
                <a:ext cx="211642" cy="226384"/>
                <a:chOff x="3661309" y="4939881"/>
                <a:chExt cx="211642" cy="226384"/>
              </a:xfrm>
            </p:grpSpPr>
            <p:sp>
              <p:nvSpPr>
                <p:cNvPr id="3152" name="Google Shape;3152;p34"/>
                <p:cNvSpPr/>
                <p:nvPr/>
              </p:nvSpPr>
              <p:spPr>
                <a:xfrm>
                  <a:off x="3661309" y="4939881"/>
                  <a:ext cx="211642" cy="226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42" h="226384" extrusionOk="0">
                      <a:moveTo>
                        <a:pt x="122484" y="226172"/>
                      </a:moveTo>
                      <a:cubicBezTo>
                        <a:pt x="80770" y="197609"/>
                        <a:pt x="42733" y="163673"/>
                        <a:pt x="9645" y="125423"/>
                      </a:cubicBezTo>
                      <a:cubicBezTo>
                        <a:pt x="3211" y="117929"/>
                        <a:pt x="-3364" y="107395"/>
                        <a:pt x="1939" y="99052"/>
                      </a:cubicBezTo>
                      <a:cubicBezTo>
                        <a:pt x="4979" y="94244"/>
                        <a:pt x="11271" y="92265"/>
                        <a:pt x="16927" y="92830"/>
                      </a:cubicBezTo>
                      <a:cubicBezTo>
                        <a:pt x="22583" y="93396"/>
                        <a:pt x="27815" y="96082"/>
                        <a:pt x="32835" y="98911"/>
                      </a:cubicBezTo>
                      <a:cubicBezTo>
                        <a:pt x="60479" y="114677"/>
                        <a:pt x="84942" y="136029"/>
                        <a:pt x="104243" y="161340"/>
                      </a:cubicBezTo>
                      <a:cubicBezTo>
                        <a:pt x="81619" y="131079"/>
                        <a:pt x="58995" y="99759"/>
                        <a:pt x="47399" y="63843"/>
                      </a:cubicBezTo>
                      <a:cubicBezTo>
                        <a:pt x="44501" y="54793"/>
                        <a:pt x="42380" y="45107"/>
                        <a:pt x="44784" y="35916"/>
                      </a:cubicBezTo>
                      <a:cubicBezTo>
                        <a:pt x="47258" y="26795"/>
                        <a:pt x="55530" y="18594"/>
                        <a:pt x="65004" y="19230"/>
                      </a:cubicBezTo>
                      <a:cubicBezTo>
                        <a:pt x="75609" y="20008"/>
                        <a:pt x="82467" y="30543"/>
                        <a:pt x="87346" y="40016"/>
                      </a:cubicBezTo>
                      <a:cubicBezTo>
                        <a:pt x="105799" y="75509"/>
                        <a:pt x="122272" y="112061"/>
                        <a:pt x="136695" y="149391"/>
                      </a:cubicBezTo>
                      <a:cubicBezTo>
                        <a:pt x="119444" y="109728"/>
                        <a:pt x="113434" y="65257"/>
                        <a:pt x="119727" y="22483"/>
                      </a:cubicBezTo>
                      <a:cubicBezTo>
                        <a:pt x="121141" y="12797"/>
                        <a:pt x="125312" y="1131"/>
                        <a:pt x="134998" y="71"/>
                      </a:cubicBezTo>
                      <a:cubicBezTo>
                        <a:pt x="140725" y="-566"/>
                        <a:pt x="146240" y="3182"/>
                        <a:pt x="149350" y="7989"/>
                      </a:cubicBezTo>
                      <a:cubicBezTo>
                        <a:pt x="152461" y="12797"/>
                        <a:pt x="153663" y="18594"/>
                        <a:pt x="154653" y="24321"/>
                      </a:cubicBezTo>
                      <a:cubicBezTo>
                        <a:pt x="160450" y="56914"/>
                        <a:pt x="163066" y="90073"/>
                        <a:pt x="162430" y="123161"/>
                      </a:cubicBezTo>
                      <a:cubicBezTo>
                        <a:pt x="163208" y="96931"/>
                        <a:pt x="169147" y="70842"/>
                        <a:pt x="178833" y="46450"/>
                      </a:cubicBezTo>
                      <a:cubicBezTo>
                        <a:pt x="181661" y="39239"/>
                        <a:pt x="186115" y="31179"/>
                        <a:pt x="193751" y="29977"/>
                      </a:cubicBezTo>
                      <a:cubicBezTo>
                        <a:pt x="201033" y="28775"/>
                        <a:pt x="207961" y="34855"/>
                        <a:pt x="210295" y="41926"/>
                      </a:cubicBezTo>
                      <a:cubicBezTo>
                        <a:pt x="212628" y="48996"/>
                        <a:pt x="211497" y="56631"/>
                        <a:pt x="210153" y="63913"/>
                      </a:cubicBezTo>
                      <a:cubicBezTo>
                        <a:pt x="200326" y="118212"/>
                        <a:pt x="182297" y="170601"/>
                        <a:pt x="164339" y="222779"/>
                      </a:cubicBezTo>
                      <a:cubicBezTo>
                        <a:pt x="151189" y="225041"/>
                        <a:pt x="135705" y="224122"/>
                        <a:pt x="122484" y="22638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153" name="Google Shape;3153;p34"/>
                <p:cNvGrpSpPr/>
                <p:nvPr/>
              </p:nvGrpSpPr>
              <p:grpSpPr>
                <a:xfrm>
                  <a:off x="3675141" y="4955710"/>
                  <a:ext cx="185322" cy="181567"/>
                  <a:chOff x="3675141" y="4955710"/>
                  <a:chExt cx="185322" cy="181567"/>
                </a:xfrm>
              </p:grpSpPr>
              <p:sp>
                <p:nvSpPr>
                  <p:cNvPr id="3154" name="Google Shape;3154;p34"/>
                  <p:cNvSpPr/>
                  <p:nvPr/>
                </p:nvSpPr>
                <p:spPr>
                  <a:xfrm>
                    <a:off x="3675141" y="5043897"/>
                    <a:ext cx="109040" cy="93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040" h="93380" extrusionOk="0">
                        <a:moveTo>
                          <a:pt x="107945" y="93380"/>
                        </a:moveTo>
                        <a:cubicBezTo>
                          <a:pt x="107945" y="93380"/>
                          <a:pt x="107379" y="93239"/>
                          <a:pt x="107167" y="93027"/>
                        </a:cubicBezTo>
                        <a:cubicBezTo>
                          <a:pt x="74998" y="59090"/>
                          <a:pt x="39082" y="28406"/>
                          <a:pt x="479" y="1964"/>
                        </a:cubicBezTo>
                        <a:cubicBezTo>
                          <a:pt x="-16" y="1611"/>
                          <a:pt x="-157" y="974"/>
                          <a:pt x="196" y="479"/>
                        </a:cubicBezTo>
                        <a:cubicBezTo>
                          <a:pt x="550" y="-16"/>
                          <a:pt x="1186" y="-157"/>
                          <a:pt x="1681" y="196"/>
                        </a:cubicBezTo>
                        <a:cubicBezTo>
                          <a:pt x="40425" y="26780"/>
                          <a:pt x="76412" y="57535"/>
                          <a:pt x="108722" y="91542"/>
                        </a:cubicBezTo>
                        <a:cubicBezTo>
                          <a:pt x="109147" y="91966"/>
                          <a:pt x="109147" y="92673"/>
                          <a:pt x="108722" y="93098"/>
                        </a:cubicBezTo>
                        <a:cubicBezTo>
                          <a:pt x="108510" y="93310"/>
                          <a:pt x="108227" y="93380"/>
                          <a:pt x="107945" y="9338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55" name="Google Shape;3155;p34"/>
                  <p:cNvSpPr/>
                  <p:nvPr/>
                </p:nvSpPr>
                <p:spPr>
                  <a:xfrm>
                    <a:off x="3721078" y="4977067"/>
                    <a:ext cx="71446" cy="15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446" h="159504" extrusionOk="0">
                        <a:moveTo>
                          <a:pt x="70421" y="159504"/>
                        </a:moveTo>
                        <a:cubicBezTo>
                          <a:pt x="69926" y="159504"/>
                          <a:pt x="69502" y="159221"/>
                          <a:pt x="69360" y="158726"/>
                        </a:cubicBezTo>
                        <a:cubicBezTo>
                          <a:pt x="53241" y="103580"/>
                          <a:pt x="29980" y="50695"/>
                          <a:pt x="144" y="1629"/>
                        </a:cubicBezTo>
                        <a:cubicBezTo>
                          <a:pt x="-139" y="1134"/>
                          <a:pt x="3" y="427"/>
                          <a:pt x="498" y="144"/>
                        </a:cubicBezTo>
                        <a:cubicBezTo>
                          <a:pt x="993" y="-139"/>
                          <a:pt x="1699" y="3"/>
                          <a:pt x="1982" y="498"/>
                        </a:cubicBezTo>
                        <a:cubicBezTo>
                          <a:pt x="31889" y="49776"/>
                          <a:pt x="55291" y="102802"/>
                          <a:pt x="71411" y="158161"/>
                        </a:cubicBezTo>
                        <a:cubicBezTo>
                          <a:pt x="71552" y="158726"/>
                          <a:pt x="71269" y="159363"/>
                          <a:pt x="70704" y="159504"/>
                        </a:cubicBezTo>
                        <a:cubicBezTo>
                          <a:pt x="70633" y="159504"/>
                          <a:pt x="70492" y="159504"/>
                          <a:pt x="70421" y="15950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56" name="Google Shape;3156;p34"/>
                  <p:cNvSpPr/>
                  <p:nvPr/>
                </p:nvSpPr>
                <p:spPr>
                  <a:xfrm>
                    <a:off x="3801327" y="4955710"/>
                    <a:ext cx="9092" cy="178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92" h="178174" extrusionOk="0">
                        <a:moveTo>
                          <a:pt x="6929" y="178104"/>
                        </a:moveTo>
                        <a:cubicBezTo>
                          <a:pt x="6929" y="178104"/>
                          <a:pt x="6929" y="178104"/>
                          <a:pt x="6929" y="178104"/>
                        </a:cubicBezTo>
                        <a:cubicBezTo>
                          <a:pt x="6363" y="178104"/>
                          <a:pt x="5868" y="177538"/>
                          <a:pt x="5868" y="176972"/>
                        </a:cubicBezTo>
                        <a:cubicBezTo>
                          <a:pt x="8343" y="118503"/>
                          <a:pt x="6363" y="59397"/>
                          <a:pt x="0" y="1209"/>
                        </a:cubicBezTo>
                        <a:cubicBezTo>
                          <a:pt x="0" y="644"/>
                          <a:pt x="353" y="78"/>
                          <a:pt x="990" y="8"/>
                        </a:cubicBezTo>
                        <a:cubicBezTo>
                          <a:pt x="1555" y="-63"/>
                          <a:pt x="2121" y="361"/>
                          <a:pt x="2192" y="998"/>
                        </a:cubicBezTo>
                        <a:cubicBezTo>
                          <a:pt x="8555" y="59255"/>
                          <a:pt x="10534" y="118503"/>
                          <a:pt x="8060" y="177114"/>
                        </a:cubicBezTo>
                        <a:cubicBezTo>
                          <a:pt x="8060" y="177679"/>
                          <a:pt x="7565" y="178174"/>
                          <a:pt x="6999" y="17817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57" name="Google Shape;3157;p34"/>
                  <p:cNvSpPr/>
                  <p:nvPr/>
                </p:nvSpPr>
                <p:spPr>
                  <a:xfrm>
                    <a:off x="3818688" y="4979513"/>
                    <a:ext cx="41775" cy="141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75" h="141221" extrusionOk="0">
                        <a:moveTo>
                          <a:pt x="1092" y="141221"/>
                        </a:moveTo>
                        <a:cubicBezTo>
                          <a:pt x="1092" y="141221"/>
                          <a:pt x="880" y="141221"/>
                          <a:pt x="809" y="141221"/>
                        </a:cubicBezTo>
                        <a:cubicBezTo>
                          <a:pt x="243" y="141080"/>
                          <a:pt x="-110" y="140443"/>
                          <a:pt x="31" y="139878"/>
                        </a:cubicBezTo>
                        <a:lnTo>
                          <a:pt x="39624" y="809"/>
                        </a:lnTo>
                        <a:cubicBezTo>
                          <a:pt x="39765" y="244"/>
                          <a:pt x="40401" y="-110"/>
                          <a:pt x="40967" y="31"/>
                        </a:cubicBezTo>
                        <a:cubicBezTo>
                          <a:pt x="41533" y="173"/>
                          <a:pt x="41886" y="809"/>
                          <a:pt x="41745" y="1375"/>
                        </a:cubicBezTo>
                        <a:lnTo>
                          <a:pt x="2152" y="140443"/>
                        </a:lnTo>
                        <a:cubicBezTo>
                          <a:pt x="2011" y="140938"/>
                          <a:pt x="1587" y="141221"/>
                          <a:pt x="1092" y="1412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58" name="Google Shape;3158;p34"/>
              <p:cNvGrpSpPr/>
              <p:nvPr/>
            </p:nvGrpSpPr>
            <p:grpSpPr>
              <a:xfrm>
                <a:off x="3610698" y="5018962"/>
                <a:ext cx="140791" cy="143485"/>
                <a:chOff x="3610698" y="5018962"/>
                <a:chExt cx="140791" cy="143485"/>
              </a:xfrm>
            </p:grpSpPr>
            <p:sp>
              <p:nvSpPr>
                <p:cNvPr id="3159" name="Google Shape;3159;p34"/>
                <p:cNvSpPr/>
                <p:nvPr/>
              </p:nvSpPr>
              <p:spPr>
                <a:xfrm>
                  <a:off x="3610698" y="5018962"/>
                  <a:ext cx="140791" cy="143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91" h="143485" extrusionOk="0">
                      <a:moveTo>
                        <a:pt x="53115" y="137829"/>
                      </a:moveTo>
                      <a:cubicBezTo>
                        <a:pt x="32824" y="112660"/>
                        <a:pt x="15856" y="84874"/>
                        <a:pt x="2705" y="55321"/>
                      </a:cubicBezTo>
                      <a:cubicBezTo>
                        <a:pt x="160" y="49595"/>
                        <a:pt x="-1890" y="41888"/>
                        <a:pt x="2847" y="37787"/>
                      </a:cubicBezTo>
                      <a:cubicBezTo>
                        <a:pt x="5604" y="35384"/>
                        <a:pt x="9846" y="35313"/>
                        <a:pt x="13169" y="36727"/>
                      </a:cubicBezTo>
                      <a:cubicBezTo>
                        <a:pt x="16492" y="38141"/>
                        <a:pt x="19250" y="40757"/>
                        <a:pt x="21724" y="43373"/>
                      </a:cubicBezTo>
                      <a:cubicBezTo>
                        <a:pt x="35723" y="58078"/>
                        <a:pt x="46752" y="75683"/>
                        <a:pt x="53893" y="94772"/>
                      </a:cubicBezTo>
                      <a:cubicBezTo>
                        <a:pt x="45621" y="72077"/>
                        <a:pt x="37561" y="48746"/>
                        <a:pt x="37137" y="24637"/>
                      </a:cubicBezTo>
                      <a:cubicBezTo>
                        <a:pt x="37066" y="18557"/>
                        <a:pt x="37490" y="12264"/>
                        <a:pt x="40672" y="7103"/>
                      </a:cubicBezTo>
                      <a:cubicBezTo>
                        <a:pt x="43853" y="1942"/>
                        <a:pt x="50499" y="-1523"/>
                        <a:pt x="56156" y="669"/>
                      </a:cubicBezTo>
                      <a:cubicBezTo>
                        <a:pt x="62519" y="3073"/>
                        <a:pt x="64710" y="10850"/>
                        <a:pt x="65983" y="17496"/>
                      </a:cubicBezTo>
                      <a:cubicBezTo>
                        <a:pt x="70720" y="42595"/>
                        <a:pt x="74043" y="67977"/>
                        <a:pt x="75952" y="93500"/>
                      </a:cubicBezTo>
                      <a:cubicBezTo>
                        <a:pt x="72770" y="66068"/>
                        <a:pt x="77295" y="37716"/>
                        <a:pt x="89031" y="12759"/>
                      </a:cubicBezTo>
                      <a:cubicBezTo>
                        <a:pt x="91647" y="7103"/>
                        <a:pt x="96384" y="740"/>
                        <a:pt x="102535" y="1871"/>
                      </a:cubicBezTo>
                      <a:cubicBezTo>
                        <a:pt x="106141" y="2507"/>
                        <a:pt x="108828" y="5831"/>
                        <a:pt x="109818" y="9366"/>
                      </a:cubicBezTo>
                      <a:cubicBezTo>
                        <a:pt x="110807" y="12901"/>
                        <a:pt x="110454" y="16648"/>
                        <a:pt x="110030" y="20324"/>
                      </a:cubicBezTo>
                      <a:cubicBezTo>
                        <a:pt x="107555" y="41322"/>
                        <a:pt x="103030" y="62108"/>
                        <a:pt x="96526" y="82188"/>
                      </a:cubicBezTo>
                      <a:cubicBezTo>
                        <a:pt x="101828" y="66280"/>
                        <a:pt x="110312" y="51432"/>
                        <a:pt x="120705" y="38282"/>
                      </a:cubicBezTo>
                      <a:cubicBezTo>
                        <a:pt x="123816" y="34394"/>
                        <a:pt x="127988" y="30293"/>
                        <a:pt x="132866" y="30929"/>
                      </a:cubicBezTo>
                      <a:cubicBezTo>
                        <a:pt x="137532" y="31565"/>
                        <a:pt x="140643" y="36585"/>
                        <a:pt x="140785" y="41322"/>
                      </a:cubicBezTo>
                      <a:cubicBezTo>
                        <a:pt x="140926" y="46060"/>
                        <a:pt x="138805" y="50514"/>
                        <a:pt x="136613" y="54756"/>
                      </a:cubicBezTo>
                      <a:cubicBezTo>
                        <a:pt x="120564" y="86147"/>
                        <a:pt x="99849" y="114852"/>
                        <a:pt x="79204" y="143485"/>
                      </a:cubicBezTo>
                      <a:cubicBezTo>
                        <a:pt x="70720" y="142425"/>
                        <a:pt x="61387" y="139031"/>
                        <a:pt x="52974" y="1379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160" name="Google Shape;3160;p34"/>
                <p:cNvGrpSpPr/>
                <p:nvPr/>
              </p:nvGrpSpPr>
              <p:grpSpPr>
                <a:xfrm>
                  <a:off x="3619328" y="5029286"/>
                  <a:ext cx="126077" cy="112728"/>
                  <a:chOff x="3619328" y="5029286"/>
                  <a:chExt cx="126077" cy="112728"/>
                </a:xfrm>
              </p:grpSpPr>
              <p:sp>
                <p:nvSpPr>
                  <p:cNvPr id="3161" name="Google Shape;3161;p34"/>
                  <p:cNvSpPr/>
                  <p:nvPr/>
                </p:nvSpPr>
                <p:spPr>
                  <a:xfrm>
                    <a:off x="3619328" y="5061755"/>
                    <a:ext cx="50677" cy="77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77" h="77714" extrusionOk="0">
                        <a:moveTo>
                          <a:pt x="49576" y="77715"/>
                        </a:moveTo>
                        <a:cubicBezTo>
                          <a:pt x="49151" y="77715"/>
                          <a:pt x="48798" y="77503"/>
                          <a:pt x="48586" y="77149"/>
                        </a:cubicBezTo>
                        <a:cubicBezTo>
                          <a:pt x="35153" y="50424"/>
                          <a:pt x="18891" y="25113"/>
                          <a:pt x="226" y="1782"/>
                        </a:cubicBezTo>
                        <a:cubicBezTo>
                          <a:pt x="-127" y="1287"/>
                          <a:pt x="-56" y="651"/>
                          <a:pt x="368" y="226"/>
                        </a:cubicBezTo>
                        <a:cubicBezTo>
                          <a:pt x="863" y="-127"/>
                          <a:pt x="1499" y="-56"/>
                          <a:pt x="1923" y="368"/>
                        </a:cubicBezTo>
                        <a:cubicBezTo>
                          <a:pt x="20730" y="23770"/>
                          <a:pt x="37062" y="49293"/>
                          <a:pt x="50566" y="76089"/>
                        </a:cubicBezTo>
                        <a:cubicBezTo>
                          <a:pt x="50848" y="76654"/>
                          <a:pt x="50566" y="77291"/>
                          <a:pt x="50071" y="77573"/>
                        </a:cubicBezTo>
                        <a:cubicBezTo>
                          <a:pt x="49929" y="77644"/>
                          <a:pt x="49717" y="77715"/>
                          <a:pt x="49576" y="7771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2" name="Google Shape;3162;p34"/>
                  <p:cNvSpPr/>
                  <p:nvPr/>
                </p:nvSpPr>
                <p:spPr>
                  <a:xfrm>
                    <a:off x="3659752" y="5029286"/>
                    <a:ext cx="15533" cy="111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111314" extrusionOk="0">
                        <a:moveTo>
                          <a:pt x="14384" y="111315"/>
                        </a:moveTo>
                        <a:lnTo>
                          <a:pt x="14384" y="111315"/>
                        </a:lnTo>
                        <a:cubicBezTo>
                          <a:pt x="13818" y="111315"/>
                          <a:pt x="13323" y="110820"/>
                          <a:pt x="13323" y="110183"/>
                        </a:cubicBezTo>
                        <a:cubicBezTo>
                          <a:pt x="13676" y="73490"/>
                          <a:pt x="9222" y="36866"/>
                          <a:pt x="31" y="1374"/>
                        </a:cubicBezTo>
                        <a:cubicBezTo>
                          <a:pt x="-110" y="809"/>
                          <a:pt x="243" y="173"/>
                          <a:pt x="809" y="31"/>
                        </a:cubicBezTo>
                        <a:cubicBezTo>
                          <a:pt x="1374" y="-110"/>
                          <a:pt x="2011" y="243"/>
                          <a:pt x="2152" y="809"/>
                        </a:cubicBezTo>
                        <a:cubicBezTo>
                          <a:pt x="11343" y="36513"/>
                          <a:pt x="15868" y="73278"/>
                          <a:pt x="15515" y="110183"/>
                        </a:cubicBezTo>
                        <a:cubicBezTo>
                          <a:pt x="15515" y="110749"/>
                          <a:pt x="15020" y="111244"/>
                          <a:pt x="14454" y="1112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3" name="Google Shape;3163;p34"/>
                  <p:cNvSpPr/>
                  <p:nvPr/>
                </p:nvSpPr>
                <p:spPr>
                  <a:xfrm>
                    <a:off x="3683893" y="5031128"/>
                    <a:ext cx="31064" cy="110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4" h="110886" extrusionOk="0">
                        <a:moveTo>
                          <a:pt x="1060" y="110816"/>
                        </a:moveTo>
                        <a:cubicBezTo>
                          <a:pt x="1060" y="110816"/>
                          <a:pt x="848" y="110816"/>
                          <a:pt x="707" y="110816"/>
                        </a:cubicBezTo>
                        <a:cubicBezTo>
                          <a:pt x="141" y="110604"/>
                          <a:pt x="-142" y="109967"/>
                          <a:pt x="70" y="109402"/>
                        </a:cubicBezTo>
                        <a:cubicBezTo>
                          <a:pt x="12372" y="74122"/>
                          <a:pt x="22059" y="37570"/>
                          <a:pt x="28917" y="876"/>
                        </a:cubicBezTo>
                        <a:cubicBezTo>
                          <a:pt x="29058" y="310"/>
                          <a:pt x="29623" y="-114"/>
                          <a:pt x="30189" y="27"/>
                        </a:cubicBezTo>
                        <a:cubicBezTo>
                          <a:pt x="30755" y="169"/>
                          <a:pt x="31179" y="735"/>
                          <a:pt x="31037" y="1300"/>
                        </a:cubicBezTo>
                        <a:cubicBezTo>
                          <a:pt x="24179" y="38135"/>
                          <a:pt x="14423" y="74758"/>
                          <a:pt x="2050" y="110180"/>
                        </a:cubicBezTo>
                        <a:cubicBezTo>
                          <a:pt x="1909" y="110604"/>
                          <a:pt x="1485" y="110886"/>
                          <a:pt x="990" y="110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4" name="Google Shape;3164;p34"/>
                  <p:cNvSpPr/>
                  <p:nvPr/>
                </p:nvSpPr>
                <p:spPr>
                  <a:xfrm>
                    <a:off x="3693364" y="5056252"/>
                    <a:ext cx="52041" cy="79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41" h="79895" extrusionOk="0">
                        <a:moveTo>
                          <a:pt x="1063" y="79895"/>
                        </a:moveTo>
                        <a:cubicBezTo>
                          <a:pt x="1063" y="79895"/>
                          <a:pt x="639" y="79895"/>
                          <a:pt x="498" y="79754"/>
                        </a:cubicBezTo>
                        <a:cubicBezTo>
                          <a:pt x="3" y="79400"/>
                          <a:pt x="-139" y="78764"/>
                          <a:pt x="144" y="78269"/>
                        </a:cubicBezTo>
                        <a:lnTo>
                          <a:pt x="50059" y="498"/>
                        </a:lnTo>
                        <a:cubicBezTo>
                          <a:pt x="50412" y="3"/>
                          <a:pt x="51049" y="-139"/>
                          <a:pt x="51544" y="144"/>
                        </a:cubicBezTo>
                        <a:cubicBezTo>
                          <a:pt x="52039" y="498"/>
                          <a:pt x="52180" y="1134"/>
                          <a:pt x="51897" y="1629"/>
                        </a:cubicBezTo>
                        <a:lnTo>
                          <a:pt x="1982" y="79400"/>
                        </a:lnTo>
                        <a:cubicBezTo>
                          <a:pt x="1982" y="79400"/>
                          <a:pt x="1417" y="79895"/>
                          <a:pt x="1063" y="7989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3165" name="Google Shape;3165;p34"/>
            <p:cNvGrpSpPr/>
            <p:nvPr/>
          </p:nvGrpSpPr>
          <p:grpSpPr>
            <a:xfrm>
              <a:off x="3869284" y="4662525"/>
              <a:ext cx="1405434" cy="507907"/>
              <a:chOff x="3045792" y="5022980"/>
              <a:chExt cx="390420" cy="141093"/>
            </a:xfrm>
          </p:grpSpPr>
          <p:grpSp>
            <p:nvGrpSpPr>
              <p:cNvPr id="3166" name="Google Shape;3166;p34"/>
              <p:cNvGrpSpPr/>
              <p:nvPr/>
            </p:nvGrpSpPr>
            <p:grpSpPr>
              <a:xfrm>
                <a:off x="3302531" y="5022980"/>
                <a:ext cx="133681" cy="141093"/>
                <a:chOff x="3302531" y="5022980"/>
                <a:chExt cx="133681" cy="141093"/>
              </a:xfrm>
            </p:grpSpPr>
            <p:sp>
              <p:nvSpPr>
                <p:cNvPr id="3167" name="Google Shape;3167;p34"/>
                <p:cNvSpPr/>
                <p:nvPr/>
              </p:nvSpPr>
              <p:spPr>
                <a:xfrm>
                  <a:off x="3302531" y="5022980"/>
                  <a:ext cx="133681" cy="141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81" h="141093" extrusionOk="0">
                      <a:moveTo>
                        <a:pt x="28352" y="129711"/>
                      </a:moveTo>
                      <a:cubicBezTo>
                        <a:pt x="15272" y="101289"/>
                        <a:pt x="5939" y="71241"/>
                        <a:pt x="566" y="40415"/>
                      </a:cubicBezTo>
                      <a:cubicBezTo>
                        <a:pt x="-494" y="34406"/>
                        <a:pt x="-565" y="26699"/>
                        <a:pt x="4879" y="24012"/>
                      </a:cubicBezTo>
                      <a:cubicBezTo>
                        <a:pt x="8060" y="22457"/>
                        <a:pt x="12020" y="23376"/>
                        <a:pt x="14848" y="25497"/>
                      </a:cubicBezTo>
                      <a:cubicBezTo>
                        <a:pt x="17676" y="27618"/>
                        <a:pt x="19585" y="30729"/>
                        <a:pt x="21352" y="33769"/>
                      </a:cubicBezTo>
                      <a:cubicBezTo>
                        <a:pt x="31038" y="50879"/>
                        <a:pt x="37189" y="69968"/>
                        <a:pt x="39381" y="89552"/>
                      </a:cubicBezTo>
                      <a:cubicBezTo>
                        <a:pt x="36977" y="66292"/>
                        <a:pt x="34927" y="42536"/>
                        <a:pt x="40229" y="19841"/>
                      </a:cubicBezTo>
                      <a:cubicBezTo>
                        <a:pt x="41573" y="14115"/>
                        <a:pt x="43482" y="8317"/>
                        <a:pt x="47724" y="4216"/>
                      </a:cubicBezTo>
                      <a:cubicBezTo>
                        <a:pt x="51895" y="115"/>
                        <a:pt x="58965" y="-1581"/>
                        <a:pt x="63702" y="1813"/>
                      </a:cubicBezTo>
                      <a:cubicBezTo>
                        <a:pt x="69075" y="5560"/>
                        <a:pt x="69358" y="13337"/>
                        <a:pt x="68934" y="19912"/>
                      </a:cubicBezTo>
                      <a:cubicBezTo>
                        <a:pt x="67449" y="44587"/>
                        <a:pt x="64551" y="69190"/>
                        <a:pt x="60308" y="93512"/>
                      </a:cubicBezTo>
                      <a:cubicBezTo>
                        <a:pt x="63773" y="66999"/>
                        <a:pt x="74732" y="41547"/>
                        <a:pt x="91629" y="20831"/>
                      </a:cubicBezTo>
                      <a:cubicBezTo>
                        <a:pt x="95447" y="16165"/>
                        <a:pt x="101386" y="11286"/>
                        <a:pt x="106830" y="13761"/>
                      </a:cubicBezTo>
                      <a:cubicBezTo>
                        <a:pt x="110082" y="15246"/>
                        <a:pt x="111779" y="18993"/>
                        <a:pt x="111920" y="22528"/>
                      </a:cubicBezTo>
                      <a:cubicBezTo>
                        <a:pt x="112062" y="26063"/>
                        <a:pt x="110789" y="29527"/>
                        <a:pt x="109516" y="32850"/>
                      </a:cubicBezTo>
                      <a:cubicBezTo>
                        <a:pt x="102234" y="51939"/>
                        <a:pt x="93114" y="70392"/>
                        <a:pt x="82226" y="87714"/>
                      </a:cubicBezTo>
                      <a:cubicBezTo>
                        <a:pt x="90922" y="74069"/>
                        <a:pt x="102376" y="62120"/>
                        <a:pt x="115243" y="52293"/>
                      </a:cubicBezTo>
                      <a:cubicBezTo>
                        <a:pt x="119061" y="49394"/>
                        <a:pt x="123939" y="46496"/>
                        <a:pt x="128394" y="48263"/>
                      </a:cubicBezTo>
                      <a:cubicBezTo>
                        <a:pt x="132636" y="49960"/>
                        <a:pt x="134403" y="55404"/>
                        <a:pt x="133413" y="59858"/>
                      </a:cubicBezTo>
                      <a:cubicBezTo>
                        <a:pt x="132424" y="64312"/>
                        <a:pt x="129383" y="67989"/>
                        <a:pt x="126343" y="71453"/>
                      </a:cubicBezTo>
                      <a:cubicBezTo>
                        <a:pt x="103860" y="97117"/>
                        <a:pt x="77701" y="119105"/>
                        <a:pt x="51612" y="141093"/>
                      </a:cubicBezTo>
                      <a:cubicBezTo>
                        <a:pt x="43906" y="138124"/>
                        <a:pt x="35987" y="132680"/>
                        <a:pt x="28281" y="129711"/>
                      </a:cubicBezTo>
                      <a:close/>
                    </a:path>
                  </a:pathLst>
                </a:custGeom>
                <a:solidFill>
                  <a:srgbClr val="24BD44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168" name="Google Shape;3168;p34"/>
                <p:cNvGrpSpPr/>
                <p:nvPr/>
              </p:nvGrpSpPr>
              <p:grpSpPr>
                <a:xfrm>
                  <a:off x="3311258" y="5032499"/>
                  <a:ext cx="119701" cy="111353"/>
                  <a:chOff x="3311258" y="5032499"/>
                  <a:chExt cx="119701" cy="111353"/>
                </a:xfrm>
              </p:grpSpPr>
              <p:sp>
                <p:nvSpPr>
                  <p:cNvPr id="3169" name="Google Shape;3169;p34"/>
                  <p:cNvSpPr/>
                  <p:nvPr/>
                </p:nvSpPr>
                <p:spPr>
                  <a:xfrm>
                    <a:off x="3311258" y="5053275"/>
                    <a:ext cx="29836" cy="844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36" h="84427" extrusionOk="0">
                        <a:moveTo>
                          <a:pt x="28745" y="84427"/>
                        </a:moveTo>
                        <a:cubicBezTo>
                          <a:pt x="28250" y="84427"/>
                          <a:pt x="27826" y="84074"/>
                          <a:pt x="27684" y="83579"/>
                        </a:cubicBezTo>
                        <a:cubicBezTo>
                          <a:pt x="21392" y="55369"/>
                          <a:pt x="12130" y="27725"/>
                          <a:pt x="111" y="1495"/>
                        </a:cubicBezTo>
                        <a:cubicBezTo>
                          <a:pt x="-172" y="929"/>
                          <a:pt x="111" y="293"/>
                          <a:pt x="677" y="81"/>
                        </a:cubicBezTo>
                        <a:cubicBezTo>
                          <a:pt x="1242" y="-132"/>
                          <a:pt x="1878" y="81"/>
                          <a:pt x="2091" y="646"/>
                        </a:cubicBezTo>
                        <a:cubicBezTo>
                          <a:pt x="14180" y="27018"/>
                          <a:pt x="23513" y="54803"/>
                          <a:pt x="29805" y="83154"/>
                        </a:cubicBezTo>
                        <a:cubicBezTo>
                          <a:pt x="29947" y="83720"/>
                          <a:pt x="29593" y="84356"/>
                          <a:pt x="28957" y="84427"/>
                        </a:cubicBezTo>
                        <a:cubicBezTo>
                          <a:pt x="28886" y="84427"/>
                          <a:pt x="28816" y="84427"/>
                          <a:pt x="28745" y="8442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0" name="Google Shape;3170;p34"/>
                  <p:cNvSpPr/>
                  <p:nvPr/>
                </p:nvSpPr>
                <p:spPr>
                  <a:xfrm>
                    <a:off x="3343577" y="5032499"/>
                    <a:ext cx="15380" cy="10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80" h="107536" extrusionOk="0">
                        <a:moveTo>
                          <a:pt x="1092" y="107536"/>
                        </a:moveTo>
                        <a:cubicBezTo>
                          <a:pt x="1092" y="107536"/>
                          <a:pt x="880" y="107536"/>
                          <a:pt x="809" y="107536"/>
                        </a:cubicBezTo>
                        <a:cubicBezTo>
                          <a:pt x="243" y="107395"/>
                          <a:pt x="-110" y="106759"/>
                          <a:pt x="31" y="106193"/>
                        </a:cubicBezTo>
                        <a:cubicBezTo>
                          <a:pt x="9010" y="71903"/>
                          <a:pt x="13464" y="36482"/>
                          <a:pt x="13252" y="1061"/>
                        </a:cubicBezTo>
                        <a:cubicBezTo>
                          <a:pt x="13252" y="495"/>
                          <a:pt x="13747" y="0"/>
                          <a:pt x="14313" y="0"/>
                        </a:cubicBezTo>
                        <a:cubicBezTo>
                          <a:pt x="14808" y="0"/>
                          <a:pt x="15373" y="495"/>
                          <a:pt x="15373" y="1061"/>
                        </a:cubicBezTo>
                        <a:cubicBezTo>
                          <a:pt x="15585" y="36694"/>
                          <a:pt x="11131" y="72257"/>
                          <a:pt x="2082" y="106759"/>
                        </a:cubicBezTo>
                        <a:cubicBezTo>
                          <a:pt x="1940" y="107253"/>
                          <a:pt x="1516" y="107536"/>
                          <a:pt x="1021" y="10753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1" name="Google Shape;3171;p34"/>
                  <p:cNvSpPr/>
                  <p:nvPr/>
                </p:nvSpPr>
                <p:spPr>
                  <a:xfrm>
                    <a:off x="3353381" y="5046558"/>
                    <a:ext cx="54999" cy="97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99" h="97294" extrusionOk="0">
                        <a:moveTo>
                          <a:pt x="1045" y="97295"/>
                        </a:moveTo>
                        <a:cubicBezTo>
                          <a:pt x="1045" y="97295"/>
                          <a:pt x="621" y="97295"/>
                          <a:pt x="479" y="97083"/>
                        </a:cubicBezTo>
                        <a:cubicBezTo>
                          <a:pt x="-16" y="96729"/>
                          <a:pt x="-157" y="96093"/>
                          <a:pt x="196" y="95598"/>
                        </a:cubicBezTo>
                        <a:cubicBezTo>
                          <a:pt x="20063" y="65408"/>
                          <a:pt x="37809" y="33452"/>
                          <a:pt x="52939" y="646"/>
                        </a:cubicBezTo>
                        <a:cubicBezTo>
                          <a:pt x="53222" y="81"/>
                          <a:pt x="53858" y="-131"/>
                          <a:pt x="54353" y="81"/>
                        </a:cubicBezTo>
                        <a:cubicBezTo>
                          <a:pt x="54919" y="364"/>
                          <a:pt x="55131" y="1000"/>
                          <a:pt x="54919" y="1495"/>
                        </a:cubicBezTo>
                        <a:cubicBezTo>
                          <a:pt x="39789" y="34441"/>
                          <a:pt x="21972" y="66469"/>
                          <a:pt x="2035" y="96729"/>
                        </a:cubicBezTo>
                        <a:cubicBezTo>
                          <a:pt x="1822" y="97012"/>
                          <a:pt x="1469" y="97224"/>
                          <a:pt x="1116" y="9722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2" name="Google Shape;3172;p34"/>
                  <p:cNvSpPr/>
                  <p:nvPr/>
                </p:nvSpPr>
                <p:spPr>
                  <a:xfrm>
                    <a:off x="3363581" y="5077288"/>
                    <a:ext cx="67378" cy="63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378" h="63313" extrusionOk="0">
                        <a:moveTo>
                          <a:pt x="1096" y="63313"/>
                        </a:moveTo>
                        <a:cubicBezTo>
                          <a:pt x="1096" y="63313"/>
                          <a:pt x="530" y="63171"/>
                          <a:pt x="318" y="62959"/>
                        </a:cubicBezTo>
                        <a:cubicBezTo>
                          <a:pt x="-106" y="62535"/>
                          <a:pt x="-106" y="61828"/>
                          <a:pt x="318" y="61404"/>
                        </a:cubicBezTo>
                        <a:lnTo>
                          <a:pt x="65504" y="318"/>
                        </a:lnTo>
                        <a:cubicBezTo>
                          <a:pt x="65929" y="-106"/>
                          <a:pt x="66636" y="-106"/>
                          <a:pt x="67060" y="318"/>
                        </a:cubicBezTo>
                        <a:cubicBezTo>
                          <a:pt x="67484" y="742"/>
                          <a:pt x="67484" y="1450"/>
                          <a:pt x="67060" y="1874"/>
                        </a:cubicBezTo>
                        <a:lnTo>
                          <a:pt x="1874" y="62959"/>
                        </a:lnTo>
                        <a:cubicBezTo>
                          <a:pt x="1874" y="62959"/>
                          <a:pt x="1379" y="63242"/>
                          <a:pt x="1096" y="6324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73" name="Google Shape;3173;p34"/>
              <p:cNvGrpSpPr/>
              <p:nvPr/>
            </p:nvGrpSpPr>
            <p:grpSpPr>
              <a:xfrm>
                <a:off x="3045792" y="5056574"/>
                <a:ext cx="304696" cy="105095"/>
                <a:chOff x="3045792" y="5056574"/>
                <a:chExt cx="304696" cy="105095"/>
              </a:xfrm>
            </p:grpSpPr>
            <p:sp>
              <p:nvSpPr>
                <p:cNvPr id="3174" name="Google Shape;3174;p34"/>
                <p:cNvSpPr/>
                <p:nvPr/>
              </p:nvSpPr>
              <p:spPr>
                <a:xfrm>
                  <a:off x="3045792" y="5056574"/>
                  <a:ext cx="304696" cy="10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96" h="105095" extrusionOk="0">
                      <a:moveTo>
                        <a:pt x="303543" y="104954"/>
                      </a:moveTo>
                      <a:cubicBezTo>
                        <a:pt x="306654" y="91946"/>
                        <a:pt x="303331" y="77027"/>
                        <a:pt x="295271" y="67766"/>
                      </a:cubicBezTo>
                      <a:cubicBezTo>
                        <a:pt x="287211" y="58504"/>
                        <a:pt x="275333" y="54120"/>
                        <a:pt x="264940" y="58787"/>
                      </a:cubicBezTo>
                      <a:cubicBezTo>
                        <a:pt x="260910" y="34607"/>
                        <a:pt x="245497" y="13891"/>
                        <a:pt x="226267" y="6821"/>
                      </a:cubicBezTo>
                      <a:cubicBezTo>
                        <a:pt x="207036" y="-249"/>
                        <a:pt x="184765" y="6256"/>
                        <a:pt x="170554" y="23648"/>
                      </a:cubicBezTo>
                      <a:cubicBezTo>
                        <a:pt x="167726" y="18134"/>
                        <a:pt x="162494" y="14670"/>
                        <a:pt x="157263" y="14740"/>
                      </a:cubicBezTo>
                      <a:cubicBezTo>
                        <a:pt x="151960" y="14740"/>
                        <a:pt x="145880" y="17639"/>
                        <a:pt x="143193" y="23224"/>
                      </a:cubicBezTo>
                      <a:cubicBezTo>
                        <a:pt x="131740" y="2226"/>
                        <a:pt x="107560" y="-4844"/>
                        <a:pt x="88046" y="3286"/>
                      </a:cubicBezTo>
                      <a:cubicBezTo>
                        <a:pt x="68533" y="11417"/>
                        <a:pt x="52554" y="31567"/>
                        <a:pt x="44706" y="54969"/>
                      </a:cubicBezTo>
                      <a:cubicBezTo>
                        <a:pt x="33394" y="49101"/>
                        <a:pt x="19396" y="52141"/>
                        <a:pt x="10346" y="62393"/>
                      </a:cubicBezTo>
                      <a:cubicBezTo>
                        <a:pt x="1296" y="72644"/>
                        <a:pt x="-2310" y="89471"/>
                        <a:pt x="1508" y="103823"/>
                      </a:cubicBezTo>
                      <a:cubicBezTo>
                        <a:pt x="1862" y="103823"/>
                        <a:pt x="3346" y="104177"/>
                        <a:pt x="3700" y="104177"/>
                      </a:cubicBezTo>
                      <a:lnTo>
                        <a:pt x="303543" y="1050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175" name="Google Shape;3175;p34"/>
                <p:cNvGrpSpPr/>
                <p:nvPr/>
              </p:nvGrpSpPr>
              <p:grpSpPr>
                <a:xfrm>
                  <a:off x="3063482" y="5071043"/>
                  <a:ext cx="261214" cy="82072"/>
                  <a:chOff x="3063482" y="5071043"/>
                  <a:chExt cx="261214" cy="82072"/>
                </a:xfrm>
              </p:grpSpPr>
              <p:sp>
                <p:nvSpPr>
                  <p:cNvPr id="3176" name="Google Shape;3176;p34"/>
                  <p:cNvSpPr/>
                  <p:nvPr/>
                </p:nvSpPr>
                <p:spPr>
                  <a:xfrm>
                    <a:off x="3137385" y="5071043"/>
                    <a:ext cx="59930" cy="82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930" h="82072" extrusionOk="0">
                        <a:moveTo>
                          <a:pt x="58882" y="82072"/>
                        </a:moveTo>
                        <a:cubicBezTo>
                          <a:pt x="58882" y="82072"/>
                          <a:pt x="58246" y="81931"/>
                          <a:pt x="58034" y="81648"/>
                        </a:cubicBezTo>
                        <a:lnTo>
                          <a:pt x="200" y="1685"/>
                        </a:lnTo>
                        <a:cubicBezTo>
                          <a:pt x="-153" y="1190"/>
                          <a:pt x="-12" y="554"/>
                          <a:pt x="412" y="201"/>
                        </a:cubicBezTo>
                        <a:cubicBezTo>
                          <a:pt x="907" y="-153"/>
                          <a:pt x="1614" y="-12"/>
                          <a:pt x="1897" y="412"/>
                        </a:cubicBezTo>
                        <a:lnTo>
                          <a:pt x="59731" y="80375"/>
                        </a:lnTo>
                        <a:cubicBezTo>
                          <a:pt x="60084" y="80870"/>
                          <a:pt x="59943" y="81507"/>
                          <a:pt x="59519" y="81860"/>
                        </a:cubicBezTo>
                        <a:cubicBezTo>
                          <a:pt x="59306" y="82001"/>
                          <a:pt x="59094" y="82072"/>
                          <a:pt x="58882" y="8207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7" name="Google Shape;3177;p34"/>
                  <p:cNvSpPr/>
                  <p:nvPr/>
                </p:nvSpPr>
                <p:spPr>
                  <a:xfrm>
                    <a:off x="3202418" y="5080293"/>
                    <a:ext cx="4171" cy="70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1" h="70347" extrusionOk="0">
                        <a:moveTo>
                          <a:pt x="3040" y="70348"/>
                        </a:moveTo>
                        <a:cubicBezTo>
                          <a:pt x="2475" y="70348"/>
                          <a:pt x="1980" y="69853"/>
                          <a:pt x="1980" y="69287"/>
                        </a:cubicBezTo>
                        <a:lnTo>
                          <a:pt x="0" y="1131"/>
                        </a:lnTo>
                        <a:cubicBezTo>
                          <a:pt x="0" y="566"/>
                          <a:pt x="424" y="0"/>
                          <a:pt x="1061" y="0"/>
                        </a:cubicBezTo>
                        <a:cubicBezTo>
                          <a:pt x="1626" y="0"/>
                          <a:pt x="2192" y="424"/>
                          <a:pt x="2192" y="1061"/>
                        </a:cubicBezTo>
                        <a:lnTo>
                          <a:pt x="4171" y="69216"/>
                        </a:lnTo>
                        <a:cubicBezTo>
                          <a:pt x="4171" y="69782"/>
                          <a:pt x="3747" y="70348"/>
                          <a:pt x="3111" y="70348"/>
                        </a:cubicBezTo>
                        <a:lnTo>
                          <a:pt x="3111" y="7034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8" name="Google Shape;3178;p34"/>
                  <p:cNvSpPr/>
                  <p:nvPr/>
                </p:nvSpPr>
                <p:spPr>
                  <a:xfrm>
                    <a:off x="3214924" y="5076254"/>
                    <a:ext cx="57568" cy="73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68" h="73608" extrusionOk="0">
                        <a:moveTo>
                          <a:pt x="1069" y="73609"/>
                        </a:moveTo>
                        <a:cubicBezTo>
                          <a:pt x="1069" y="73609"/>
                          <a:pt x="574" y="73538"/>
                          <a:pt x="433" y="73397"/>
                        </a:cubicBezTo>
                        <a:cubicBezTo>
                          <a:pt x="-62" y="73043"/>
                          <a:pt x="-133" y="72336"/>
                          <a:pt x="221" y="71841"/>
                        </a:cubicBezTo>
                        <a:lnTo>
                          <a:pt x="55580" y="433"/>
                        </a:lnTo>
                        <a:cubicBezTo>
                          <a:pt x="55933" y="-62"/>
                          <a:pt x="56640" y="-133"/>
                          <a:pt x="57135" y="221"/>
                        </a:cubicBezTo>
                        <a:cubicBezTo>
                          <a:pt x="57630" y="575"/>
                          <a:pt x="57701" y="1281"/>
                          <a:pt x="57347" y="1776"/>
                        </a:cubicBezTo>
                        <a:lnTo>
                          <a:pt x="1988" y="73185"/>
                        </a:lnTo>
                        <a:cubicBezTo>
                          <a:pt x="1988" y="73185"/>
                          <a:pt x="1423" y="73609"/>
                          <a:pt x="1140" y="7360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9" name="Google Shape;3179;p34"/>
                  <p:cNvSpPr/>
                  <p:nvPr/>
                </p:nvSpPr>
                <p:spPr>
                  <a:xfrm>
                    <a:off x="3231865" y="5123526"/>
                    <a:ext cx="92831" cy="275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31" h="27538" extrusionOk="0">
                        <a:moveTo>
                          <a:pt x="1096" y="27539"/>
                        </a:moveTo>
                        <a:cubicBezTo>
                          <a:pt x="601" y="27539"/>
                          <a:pt x="177" y="27256"/>
                          <a:pt x="36" y="26761"/>
                        </a:cubicBezTo>
                        <a:cubicBezTo>
                          <a:pt x="-106" y="26195"/>
                          <a:pt x="177" y="25559"/>
                          <a:pt x="813" y="25418"/>
                        </a:cubicBezTo>
                        <a:lnTo>
                          <a:pt x="91452" y="36"/>
                        </a:lnTo>
                        <a:cubicBezTo>
                          <a:pt x="92018" y="-106"/>
                          <a:pt x="92654" y="177"/>
                          <a:pt x="92795" y="813"/>
                        </a:cubicBezTo>
                        <a:cubicBezTo>
                          <a:pt x="92937" y="1450"/>
                          <a:pt x="92654" y="2016"/>
                          <a:pt x="92018" y="2157"/>
                        </a:cubicBezTo>
                        <a:lnTo>
                          <a:pt x="1379" y="27539"/>
                        </a:lnTo>
                        <a:cubicBezTo>
                          <a:pt x="1379" y="27539"/>
                          <a:pt x="1167" y="27539"/>
                          <a:pt x="1096" y="2753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0" name="Google Shape;3180;p34"/>
                  <p:cNvSpPr/>
                  <p:nvPr/>
                </p:nvSpPr>
                <p:spPr>
                  <a:xfrm>
                    <a:off x="3063482" y="5126645"/>
                    <a:ext cx="104655" cy="2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655" h="25904" extrusionOk="0">
                        <a:moveTo>
                          <a:pt x="103586" y="25904"/>
                        </a:moveTo>
                        <a:cubicBezTo>
                          <a:pt x="103586" y="25904"/>
                          <a:pt x="103445" y="25904"/>
                          <a:pt x="103374" y="25904"/>
                        </a:cubicBezTo>
                        <a:lnTo>
                          <a:pt x="857" y="2148"/>
                        </a:lnTo>
                        <a:cubicBezTo>
                          <a:pt x="292" y="2007"/>
                          <a:pt x="-62" y="1442"/>
                          <a:pt x="9" y="876"/>
                        </a:cubicBezTo>
                        <a:cubicBezTo>
                          <a:pt x="150" y="310"/>
                          <a:pt x="716" y="-114"/>
                          <a:pt x="1282" y="27"/>
                        </a:cubicBezTo>
                        <a:lnTo>
                          <a:pt x="103798" y="23783"/>
                        </a:lnTo>
                        <a:cubicBezTo>
                          <a:pt x="104364" y="23924"/>
                          <a:pt x="104717" y="24490"/>
                          <a:pt x="104647" y="25055"/>
                        </a:cubicBezTo>
                        <a:cubicBezTo>
                          <a:pt x="104505" y="25550"/>
                          <a:pt x="104081" y="25904"/>
                          <a:pt x="103586" y="2590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3181" name="Google Shape;3181;p34"/>
            <p:cNvGrpSpPr/>
            <p:nvPr/>
          </p:nvGrpSpPr>
          <p:grpSpPr>
            <a:xfrm rot="-9221142">
              <a:off x="7814958" y="4791788"/>
              <a:ext cx="1231549" cy="350610"/>
              <a:chOff x="3380503" y="5319653"/>
              <a:chExt cx="547802" cy="155954"/>
            </a:xfrm>
          </p:grpSpPr>
          <p:grpSp>
            <p:nvGrpSpPr>
              <p:cNvPr id="3182" name="Google Shape;3182;p34"/>
              <p:cNvGrpSpPr/>
              <p:nvPr/>
            </p:nvGrpSpPr>
            <p:grpSpPr>
              <a:xfrm>
                <a:off x="3380503" y="5389980"/>
                <a:ext cx="547802" cy="49185"/>
                <a:chOff x="3380503" y="5389980"/>
                <a:chExt cx="547802" cy="49185"/>
              </a:xfrm>
            </p:grpSpPr>
            <p:sp>
              <p:nvSpPr>
                <p:cNvPr id="3183" name="Google Shape;3183;p34"/>
                <p:cNvSpPr/>
                <p:nvPr/>
              </p:nvSpPr>
              <p:spPr>
                <a:xfrm>
                  <a:off x="3798216" y="5389980"/>
                  <a:ext cx="130089" cy="49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89" h="49185" extrusionOk="0">
                      <a:moveTo>
                        <a:pt x="0" y="16952"/>
                      </a:moveTo>
                      <a:cubicBezTo>
                        <a:pt x="20291" y="2246"/>
                        <a:pt x="46875" y="-3339"/>
                        <a:pt x="71337" y="1963"/>
                      </a:cubicBezTo>
                      <a:cubicBezTo>
                        <a:pt x="95800" y="7266"/>
                        <a:pt x="117717" y="23315"/>
                        <a:pt x="130090" y="45091"/>
                      </a:cubicBezTo>
                      <a:cubicBezTo>
                        <a:pt x="86043" y="56898"/>
                        <a:pt x="38179" y="41839"/>
                        <a:pt x="0" y="1695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4" name="Google Shape;3184;p34"/>
                <p:cNvSpPr/>
                <p:nvPr/>
              </p:nvSpPr>
              <p:spPr>
                <a:xfrm>
                  <a:off x="3380503" y="5390981"/>
                  <a:ext cx="519676" cy="3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676" h="35675" extrusionOk="0">
                      <a:moveTo>
                        <a:pt x="518957" y="35676"/>
                      </a:moveTo>
                      <a:cubicBezTo>
                        <a:pt x="518957" y="35676"/>
                        <a:pt x="518815" y="35676"/>
                        <a:pt x="518815" y="35676"/>
                      </a:cubicBezTo>
                      <a:cubicBezTo>
                        <a:pt x="350405" y="-3846"/>
                        <a:pt x="171319" y="-9219"/>
                        <a:pt x="859" y="20051"/>
                      </a:cubicBezTo>
                      <a:cubicBezTo>
                        <a:pt x="435" y="20051"/>
                        <a:pt x="82" y="19839"/>
                        <a:pt x="11" y="19486"/>
                      </a:cubicBezTo>
                      <a:cubicBezTo>
                        <a:pt x="-60" y="19132"/>
                        <a:pt x="223" y="18708"/>
                        <a:pt x="577" y="18637"/>
                      </a:cubicBezTo>
                      <a:cubicBezTo>
                        <a:pt x="171249" y="-10704"/>
                        <a:pt x="350547" y="-5331"/>
                        <a:pt x="519098" y="34262"/>
                      </a:cubicBezTo>
                      <a:cubicBezTo>
                        <a:pt x="519522" y="34333"/>
                        <a:pt x="519734" y="34757"/>
                        <a:pt x="519664" y="35110"/>
                      </a:cubicBezTo>
                      <a:cubicBezTo>
                        <a:pt x="519593" y="35464"/>
                        <a:pt x="519310" y="35676"/>
                        <a:pt x="518957" y="356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85" name="Google Shape;3185;p34"/>
              <p:cNvGrpSpPr/>
              <p:nvPr/>
            </p:nvGrpSpPr>
            <p:grpSpPr>
              <a:xfrm>
                <a:off x="3743016" y="5345299"/>
                <a:ext cx="126678" cy="53985"/>
                <a:chOff x="3743016" y="5345299"/>
                <a:chExt cx="126678" cy="53985"/>
              </a:xfrm>
            </p:grpSpPr>
            <p:sp>
              <p:nvSpPr>
                <p:cNvPr id="3186" name="Google Shape;3186;p34"/>
                <p:cNvSpPr/>
                <p:nvPr/>
              </p:nvSpPr>
              <p:spPr>
                <a:xfrm>
                  <a:off x="3743423" y="5345299"/>
                  <a:ext cx="126271" cy="53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271" h="53985" extrusionOk="0">
                      <a:moveTo>
                        <a:pt x="0" y="53785"/>
                      </a:moveTo>
                      <a:cubicBezTo>
                        <a:pt x="9969" y="30807"/>
                        <a:pt x="29977" y="12425"/>
                        <a:pt x="53733" y="4506"/>
                      </a:cubicBezTo>
                      <a:cubicBezTo>
                        <a:pt x="77488" y="-3412"/>
                        <a:pt x="104496" y="-796"/>
                        <a:pt x="126272" y="11576"/>
                      </a:cubicBezTo>
                      <a:cubicBezTo>
                        <a:pt x="94386" y="44169"/>
                        <a:pt x="45602" y="55694"/>
                        <a:pt x="0" y="5378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7" name="Google Shape;3187;p34"/>
                <p:cNvSpPr/>
                <p:nvPr/>
              </p:nvSpPr>
              <p:spPr>
                <a:xfrm>
                  <a:off x="3743016" y="5363053"/>
                  <a:ext cx="97946" cy="36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46" h="36030" extrusionOk="0">
                      <a:moveTo>
                        <a:pt x="760" y="36031"/>
                      </a:moveTo>
                      <a:cubicBezTo>
                        <a:pt x="760" y="36031"/>
                        <a:pt x="194" y="35889"/>
                        <a:pt x="53" y="35606"/>
                      </a:cubicBezTo>
                      <a:cubicBezTo>
                        <a:pt x="-88" y="35253"/>
                        <a:pt x="53" y="34828"/>
                        <a:pt x="477" y="34687"/>
                      </a:cubicBezTo>
                      <a:cubicBezTo>
                        <a:pt x="32151" y="21890"/>
                        <a:pt x="64674" y="10225"/>
                        <a:pt x="96984" y="44"/>
                      </a:cubicBezTo>
                      <a:cubicBezTo>
                        <a:pt x="97338" y="-98"/>
                        <a:pt x="97762" y="114"/>
                        <a:pt x="97903" y="539"/>
                      </a:cubicBezTo>
                      <a:cubicBezTo>
                        <a:pt x="98045" y="892"/>
                        <a:pt x="97833" y="1316"/>
                        <a:pt x="97408" y="1458"/>
                      </a:cubicBezTo>
                      <a:cubicBezTo>
                        <a:pt x="65098" y="11639"/>
                        <a:pt x="32646" y="23234"/>
                        <a:pt x="972" y="36031"/>
                      </a:cubicBezTo>
                      <a:cubicBezTo>
                        <a:pt x="901" y="36031"/>
                        <a:pt x="760" y="36031"/>
                        <a:pt x="689" y="360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88" name="Google Shape;3188;p34"/>
              <p:cNvGrpSpPr/>
              <p:nvPr/>
            </p:nvGrpSpPr>
            <p:grpSpPr>
              <a:xfrm>
                <a:off x="3691409" y="5322976"/>
                <a:ext cx="114937" cy="72078"/>
                <a:chOff x="3691409" y="5322976"/>
                <a:chExt cx="114937" cy="72078"/>
              </a:xfrm>
            </p:grpSpPr>
            <p:sp>
              <p:nvSpPr>
                <p:cNvPr id="3189" name="Google Shape;3189;p34"/>
                <p:cNvSpPr/>
                <p:nvPr/>
              </p:nvSpPr>
              <p:spPr>
                <a:xfrm>
                  <a:off x="3691952" y="5322976"/>
                  <a:ext cx="114394" cy="7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94" h="72077" extrusionOk="0">
                      <a:moveTo>
                        <a:pt x="0" y="72078"/>
                      </a:moveTo>
                      <a:cubicBezTo>
                        <a:pt x="4808" y="47544"/>
                        <a:pt x="20503" y="25274"/>
                        <a:pt x="41996" y="12477"/>
                      </a:cubicBezTo>
                      <a:cubicBezTo>
                        <a:pt x="63490" y="-320"/>
                        <a:pt x="90497" y="-3502"/>
                        <a:pt x="114394" y="3993"/>
                      </a:cubicBezTo>
                      <a:cubicBezTo>
                        <a:pt x="90144" y="42595"/>
                        <a:pt x="44895" y="64230"/>
                        <a:pt x="0" y="7207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0" name="Google Shape;3190;p34"/>
                <p:cNvSpPr/>
                <p:nvPr/>
              </p:nvSpPr>
              <p:spPr>
                <a:xfrm>
                  <a:off x="3691409" y="5339242"/>
                  <a:ext cx="88383" cy="55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83" h="55812" extrusionOk="0">
                      <a:moveTo>
                        <a:pt x="685" y="55741"/>
                      </a:moveTo>
                      <a:cubicBezTo>
                        <a:pt x="685" y="55741"/>
                        <a:pt x="261" y="55600"/>
                        <a:pt x="119" y="55459"/>
                      </a:cubicBezTo>
                      <a:cubicBezTo>
                        <a:pt x="-93" y="55105"/>
                        <a:pt x="-22" y="54681"/>
                        <a:pt x="331" y="54469"/>
                      </a:cubicBezTo>
                      <a:cubicBezTo>
                        <a:pt x="28612" y="35167"/>
                        <a:pt x="57882" y="16927"/>
                        <a:pt x="87294" y="100"/>
                      </a:cubicBezTo>
                      <a:cubicBezTo>
                        <a:pt x="87647" y="-113"/>
                        <a:pt x="88071" y="29"/>
                        <a:pt x="88283" y="382"/>
                      </a:cubicBezTo>
                      <a:cubicBezTo>
                        <a:pt x="88496" y="736"/>
                        <a:pt x="88354" y="1160"/>
                        <a:pt x="88001" y="1372"/>
                      </a:cubicBezTo>
                      <a:cubicBezTo>
                        <a:pt x="58589" y="18128"/>
                        <a:pt x="29389" y="36440"/>
                        <a:pt x="1180" y="55671"/>
                      </a:cubicBezTo>
                      <a:cubicBezTo>
                        <a:pt x="1038" y="55741"/>
                        <a:pt x="897" y="55812"/>
                        <a:pt x="756" y="5581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91" name="Google Shape;3191;p34"/>
              <p:cNvGrpSpPr/>
              <p:nvPr/>
            </p:nvGrpSpPr>
            <p:grpSpPr>
              <a:xfrm>
                <a:off x="3610456" y="5319653"/>
                <a:ext cx="114938" cy="72078"/>
                <a:chOff x="3610456" y="5319653"/>
                <a:chExt cx="114938" cy="72078"/>
              </a:xfrm>
            </p:grpSpPr>
            <p:sp>
              <p:nvSpPr>
                <p:cNvPr id="3192" name="Google Shape;3192;p34"/>
                <p:cNvSpPr/>
                <p:nvPr/>
              </p:nvSpPr>
              <p:spPr>
                <a:xfrm>
                  <a:off x="3611000" y="5319653"/>
                  <a:ext cx="114394" cy="7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94" h="72077" extrusionOk="0">
                      <a:moveTo>
                        <a:pt x="0" y="72078"/>
                      </a:moveTo>
                      <a:cubicBezTo>
                        <a:pt x="4808" y="47545"/>
                        <a:pt x="20503" y="25274"/>
                        <a:pt x="41996" y="12477"/>
                      </a:cubicBezTo>
                      <a:cubicBezTo>
                        <a:pt x="63490" y="-320"/>
                        <a:pt x="90497" y="-3502"/>
                        <a:pt x="114394" y="3993"/>
                      </a:cubicBezTo>
                      <a:cubicBezTo>
                        <a:pt x="90144" y="42596"/>
                        <a:pt x="44895" y="64230"/>
                        <a:pt x="0" y="7207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3" name="Google Shape;3193;p34"/>
                <p:cNvSpPr/>
                <p:nvPr/>
              </p:nvSpPr>
              <p:spPr>
                <a:xfrm>
                  <a:off x="3610456" y="5335919"/>
                  <a:ext cx="88383" cy="55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83" h="55812" extrusionOk="0">
                      <a:moveTo>
                        <a:pt x="685" y="55741"/>
                      </a:moveTo>
                      <a:cubicBezTo>
                        <a:pt x="685" y="55741"/>
                        <a:pt x="261" y="55600"/>
                        <a:pt x="119" y="55459"/>
                      </a:cubicBezTo>
                      <a:cubicBezTo>
                        <a:pt x="-93" y="55105"/>
                        <a:pt x="-22" y="54681"/>
                        <a:pt x="331" y="54469"/>
                      </a:cubicBezTo>
                      <a:cubicBezTo>
                        <a:pt x="28612" y="35167"/>
                        <a:pt x="57882" y="16926"/>
                        <a:pt x="87294" y="100"/>
                      </a:cubicBezTo>
                      <a:cubicBezTo>
                        <a:pt x="87647" y="-112"/>
                        <a:pt x="88071" y="29"/>
                        <a:pt x="88283" y="383"/>
                      </a:cubicBezTo>
                      <a:cubicBezTo>
                        <a:pt x="88496" y="736"/>
                        <a:pt x="88354" y="1160"/>
                        <a:pt x="88001" y="1372"/>
                      </a:cubicBezTo>
                      <a:cubicBezTo>
                        <a:pt x="58589" y="18129"/>
                        <a:pt x="29390" y="36440"/>
                        <a:pt x="1109" y="55671"/>
                      </a:cubicBezTo>
                      <a:cubicBezTo>
                        <a:pt x="968" y="55741"/>
                        <a:pt x="826" y="55812"/>
                        <a:pt x="685" y="5581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94" name="Google Shape;3194;p34"/>
              <p:cNvGrpSpPr/>
              <p:nvPr/>
            </p:nvGrpSpPr>
            <p:grpSpPr>
              <a:xfrm>
                <a:off x="3531412" y="5334091"/>
                <a:ext cx="95424" cy="59902"/>
                <a:chOff x="3531412" y="5334091"/>
                <a:chExt cx="95424" cy="59902"/>
              </a:xfrm>
            </p:grpSpPr>
            <p:sp>
              <p:nvSpPr>
                <p:cNvPr id="3195" name="Google Shape;3195;p34"/>
                <p:cNvSpPr/>
                <p:nvPr/>
              </p:nvSpPr>
              <p:spPr>
                <a:xfrm>
                  <a:off x="3531956" y="5334091"/>
                  <a:ext cx="94880" cy="59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80" h="59761" extrusionOk="0">
                      <a:moveTo>
                        <a:pt x="0" y="59761"/>
                      </a:moveTo>
                      <a:cubicBezTo>
                        <a:pt x="4030" y="39400"/>
                        <a:pt x="16968" y="20946"/>
                        <a:pt x="34856" y="10341"/>
                      </a:cubicBezTo>
                      <a:cubicBezTo>
                        <a:pt x="52672" y="-264"/>
                        <a:pt x="75084" y="-2880"/>
                        <a:pt x="94881" y="3271"/>
                      </a:cubicBezTo>
                      <a:cubicBezTo>
                        <a:pt x="74802" y="35299"/>
                        <a:pt x="37259" y="53257"/>
                        <a:pt x="0" y="5976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6" name="Google Shape;3196;p34"/>
                <p:cNvSpPr/>
                <p:nvPr/>
              </p:nvSpPr>
              <p:spPr>
                <a:xfrm>
                  <a:off x="3531412" y="5347443"/>
                  <a:ext cx="73535" cy="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35" h="46550" extrusionOk="0">
                      <a:moveTo>
                        <a:pt x="685" y="46479"/>
                      </a:moveTo>
                      <a:cubicBezTo>
                        <a:pt x="685" y="46479"/>
                        <a:pt x="261" y="46338"/>
                        <a:pt x="119" y="46197"/>
                      </a:cubicBezTo>
                      <a:cubicBezTo>
                        <a:pt x="-93" y="45843"/>
                        <a:pt x="-22" y="45419"/>
                        <a:pt x="331" y="45207"/>
                      </a:cubicBezTo>
                      <a:cubicBezTo>
                        <a:pt x="23804" y="29228"/>
                        <a:pt x="48055" y="14028"/>
                        <a:pt x="72447" y="100"/>
                      </a:cubicBezTo>
                      <a:cubicBezTo>
                        <a:pt x="72800" y="-112"/>
                        <a:pt x="73224" y="29"/>
                        <a:pt x="73436" y="383"/>
                      </a:cubicBezTo>
                      <a:cubicBezTo>
                        <a:pt x="73648" y="736"/>
                        <a:pt x="73507" y="1160"/>
                        <a:pt x="73153" y="1372"/>
                      </a:cubicBezTo>
                      <a:cubicBezTo>
                        <a:pt x="48762" y="15300"/>
                        <a:pt x="24582" y="30431"/>
                        <a:pt x="1109" y="46409"/>
                      </a:cubicBezTo>
                      <a:cubicBezTo>
                        <a:pt x="968" y="46479"/>
                        <a:pt x="826" y="46550"/>
                        <a:pt x="685" y="465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97" name="Google Shape;3197;p34"/>
              <p:cNvGrpSpPr/>
              <p:nvPr/>
            </p:nvGrpSpPr>
            <p:grpSpPr>
              <a:xfrm>
                <a:off x="3710093" y="5395449"/>
                <a:ext cx="119938" cy="66029"/>
                <a:chOff x="3710093" y="5395449"/>
                <a:chExt cx="119938" cy="66029"/>
              </a:xfrm>
            </p:grpSpPr>
            <p:sp>
              <p:nvSpPr>
                <p:cNvPr id="3198" name="Google Shape;3198;p34"/>
                <p:cNvSpPr/>
                <p:nvPr/>
              </p:nvSpPr>
              <p:spPr>
                <a:xfrm>
                  <a:off x="3710759" y="5396114"/>
                  <a:ext cx="119272" cy="65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72" h="65364" extrusionOk="0">
                      <a:moveTo>
                        <a:pt x="0" y="71"/>
                      </a:moveTo>
                      <a:cubicBezTo>
                        <a:pt x="6716" y="24180"/>
                        <a:pt x="24038" y="45107"/>
                        <a:pt x="46451" y="56207"/>
                      </a:cubicBezTo>
                      <a:cubicBezTo>
                        <a:pt x="68863" y="67308"/>
                        <a:pt x="96012" y="68368"/>
                        <a:pt x="119273" y="59106"/>
                      </a:cubicBezTo>
                      <a:cubicBezTo>
                        <a:pt x="92123" y="22483"/>
                        <a:pt x="45390" y="438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9" name="Google Shape;3199;p34"/>
                <p:cNvSpPr/>
                <p:nvPr/>
              </p:nvSpPr>
              <p:spPr>
                <a:xfrm>
                  <a:off x="3710093" y="5395449"/>
                  <a:ext cx="92489" cy="4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89" h="49731" extrusionOk="0">
                      <a:moveTo>
                        <a:pt x="91728" y="49661"/>
                      </a:moveTo>
                      <a:cubicBezTo>
                        <a:pt x="91728" y="49661"/>
                        <a:pt x="91516" y="49661"/>
                        <a:pt x="91445" y="49661"/>
                      </a:cubicBezTo>
                      <a:cubicBezTo>
                        <a:pt x="64296" y="36794"/>
                        <a:pt x="35380" y="21451"/>
                        <a:pt x="382" y="1372"/>
                      </a:cubicBezTo>
                      <a:cubicBezTo>
                        <a:pt x="29" y="1160"/>
                        <a:pt x="-112" y="736"/>
                        <a:pt x="100" y="382"/>
                      </a:cubicBezTo>
                      <a:cubicBezTo>
                        <a:pt x="312" y="29"/>
                        <a:pt x="736" y="-113"/>
                        <a:pt x="1090" y="100"/>
                      </a:cubicBezTo>
                      <a:cubicBezTo>
                        <a:pt x="36087" y="20179"/>
                        <a:pt x="65003" y="35521"/>
                        <a:pt x="92082" y="48317"/>
                      </a:cubicBezTo>
                      <a:cubicBezTo>
                        <a:pt x="92435" y="48459"/>
                        <a:pt x="92577" y="48954"/>
                        <a:pt x="92435" y="49307"/>
                      </a:cubicBezTo>
                      <a:cubicBezTo>
                        <a:pt x="92294" y="49590"/>
                        <a:pt x="92082" y="49732"/>
                        <a:pt x="91799" y="4973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0" name="Google Shape;3200;p34"/>
              <p:cNvGrpSpPr/>
              <p:nvPr/>
            </p:nvGrpSpPr>
            <p:grpSpPr>
              <a:xfrm>
                <a:off x="3648656" y="5392438"/>
                <a:ext cx="105725" cy="83169"/>
                <a:chOff x="3648656" y="5392438"/>
                <a:chExt cx="105725" cy="83169"/>
              </a:xfrm>
            </p:grpSpPr>
            <p:sp>
              <p:nvSpPr>
                <p:cNvPr id="3201" name="Google Shape;3201;p34"/>
                <p:cNvSpPr/>
                <p:nvPr/>
              </p:nvSpPr>
              <p:spPr>
                <a:xfrm>
                  <a:off x="3649320" y="5392438"/>
                  <a:ext cx="105061" cy="8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61" h="83169" extrusionOk="0">
                      <a:moveTo>
                        <a:pt x="0" y="0"/>
                      </a:moveTo>
                      <a:cubicBezTo>
                        <a:pt x="1768" y="24957"/>
                        <a:pt x="14494" y="48996"/>
                        <a:pt x="34290" y="64338"/>
                      </a:cubicBezTo>
                      <a:cubicBezTo>
                        <a:pt x="54015" y="79680"/>
                        <a:pt x="80458" y="86255"/>
                        <a:pt x="105062" y="81801"/>
                      </a:cubicBezTo>
                      <a:cubicBezTo>
                        <a:pt x="85831" y="40441"/>
                        <a:pt x="43622" y="1336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2" name="Google Shape;3202;p34"/>
                <p:cNvSpPr/>
                <p:nvPr/>
              </p:nvSpPr>
              <p:spPr>
                <a:xfrm>
                  <a:off x="3648656" y="5392623"/>
                  <a:ext cx="80912" cy="66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2" h="66203" extrusionOk="0">
                      <a:moveTo>
                        <a:pt x="80202" y="66133"/>
                      </a:moveTo>
                      <a:cubicBezTo>
                        <a:pt x="80202" y="66133"/>
                        <a:pt x="79919" y="66133"/>
                        <a:pt x="79778" y="65991"/>
                      </a:cubicBezTo>
                      <a:cubicBezTo>
                        <a:pt x="52629" y="45630"/>
                        <a:pt x="25904" y="23853"/>
                        <a:pt x="239" y="1229"/>
                      </a:cubicBezTo>
                      <a:cubicBezTo>
                        <a:pt x="-43" y="946"/>
                        <a:pt x="-114" y="522"/>
                        <a:pt x="239" y="240"/>
                      </a:cubicBezTo>
                      <a:cubicBezTo>
                        <a:pt x="522" y="-43"/>
                        <a:pt x="946" y="-114"/>
                        <a:pt x="1229" y="240"/>
                      </a:cubicBezTo>
                      <a:cubicBezTo>
                        <a:pt x="26823" y="22864"/>
                        <a:pt x="53548" y="44569"/>
                        <a:pt x="80626" y="64931"/>
                      </a:cubicBezTo>
                      <a:cubicBezTo>
                        <a:pt x="80980" y="65143"/>
                        <a:pt x="80980" y="65638"/>
                        <a:pt x="80768" y="65921"/>
                      </a:cubicBezTo>
                      <a:cubicBezTo>
                        <a:pt x="80626" y="66133"/>
                        <a:pt x="80414" y="66203"/>
                        <a:pt x="80202" y="662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3" name="Google Shape;3203;p34"/>
              <p:cNvGrpSpPr/>
              <p:nvPr/>
            </p:nvGrpSpPr>
            <p:grpSpPr>
              <a:xfrm>
                <a:off x="3555890" y="5392014"/>
                <a:ext cx="112659" cy="74972"/>
                <a:chOff x="3555890" y="5392014"/>
                <a:chExt cx="112659" cy="74972"/>
              </a:xfrm>
            </p:grpSpPr>
            <p:sp>
              <p:nvSpPr>
                <p:cNvPr id="3204" name="Google Shape;3204;p34"/>
                <p:cNvSpPr/>
                <p:nvPr/>
              </p:nvSpPr>
              <p:spPr>
                <a:xfrm>
                  <a:off x="3556418" y="5392014"/>
                  <a:ext cx="112131" cy="7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31" h="74972" extrusionOk="0">
                      <a:moveTo>
                        <a:pt x="71" y="0"/>
                      </a:moveTo>
                      <a:cubicBezTo>
                        <a:pt x="4101" y="24675"/>
                        <a:pt x="19019" y="47440"/>
                        <a:pt x="40088" y="60944"/>
                      </a:cubicBezTo>
                      <a:cubicBezTo>
                        <a:pt x="61157" y="74448"/>
                        <a:pt x="88023" y="78478"/>
                        <a:pt x="112132" y="71832"/>
                      </a:cubicBezTo>
                      <a:cubicBezTo>
                        <a:pt x="89154" y="32452"/>
                        <a:pt x="44683" y="9332"/>
                        <a:pt x="0" y="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5" name="Google Shape;3205;p34"/>
                <p:cNvSpPr/>
                <p:nvPr/>
              </p:nvSpPr>
              <p:spPr>
                <a:xfrm>
                  <a:off x="3555890" y="5392072"/>
                  <a:ext cx="86549" cy="5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49" h="58624" extrusionOk="0">
                      <a:moveTo>
                        <a:pt x="85793" y="58624"/>
                      </a:moveTo>
                      <a:cubicBezTo>
                        <a:pt x="85793" y="58624"/>
                        <a:pt x="85511" y="58624"/>
                        <a:pt x="85440" y="58482"/>
                      </a:cubicBezTo>
                      <a:cubicBezTo>
                        <a:pt x="56594" y="40736"/>
                        <a:pt x="27960" y="21506"/>
                        <a:pt x="316" y="1286"/>
                      </a:cubicBezTo>
                      <a:cubicBezTo>
                        <a:pt x="-38" y="1073"/>
                        <a:pt x="-108" y="578"/>
                        <a:pt x="175" y="296"/>
                      </a:cubicBezTo>
                      <a:cubicBezTo>
                        <a:pt x="457" y="13"/>
                        <a:pt x="882" y="-129"/>
                        <a:pt x="1164" y="154"/>
                      </a:cubicBezTo>
                      <a:cubicBezTo>
                        <a:pt x="28738" y="20304"/>
                        <a:pt x="57372" y="39535"/>
                        <a:pt x="86218" y="57281"/>
                      </a:cubicBezTo>
                      <a:cubicBezTo>
                        <a:pt x="86571" y="57493"/>
                        <a:pt x="86642" y="57917"/>
                        <a:pt x="86430" y="58271"/>
                      </a:cubicBezTo>
                      <a:cubicBezTo>
                        <a:pt x="86288" y="58482"/>
                        <a:pt x="86076" y="58624"/>
                        <a:pt x="85793" y="586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206" name="Google Shape;3206;p34"/>
            <p:cNvGrpSpPr/>
            <p:nvPr/>
          </p:nvGrpSpPr>
          <p:grpSpPr>
            <a:xfrm>
              <a:off x="-224758" y="3313707"/>
              <a:ext cx="9680236" cy="1905997"/>
              <a:chOff x="-224758" y="3313707"/>
              <a:chExt cx="9680236" cy="1905997"/>
            </a:xfrm>
          </p:grpSpPr>
          <p:grpSp>
            <p:nvGrpSpPr>
              <p:cNvPr id="3207" name="Google Shape;3207;p34"/>
              <p:cNvGrpSpPr/>
              <p:nvPr/>
            </p:nvGrpSpPr>
            <p:grpSpPr>
              <a:xfrm>
                <a:off x="8430717" y="3313707"/>
                <a:ext cx="1024761" cy="1897497"/>
                <a:chOff x="3481624" y="294956"/>
                <a:chExt cx="1622484" cy="3004271"/>
              </a:xfrm>
            </p:grpSpPr>
            <p:grpSp>
              <p:nvGrpSpPr>
                <p:cNvPr id="3208" name="Google Shape;3208;p34"/>
                <p:cNvGrpSpPr/>
                <p:nvPr/>
              </p:nvGrpSpPr>
              <p:grpSpPr>
                <a:xfrm>
                  <a:off x="4328315" y="294956"/>
                  <a:ext cx="284985" cy="720487"/>
                  <a:chOff x="4455594" y="5005774"/>
                  <a:chExt cx="126767" cy="320487"/>
                </a:xfrm>
              </p:grpSpPr>
              <p:sp>
                <p:nvSpPr>
                  <p:cNvPr id="3209" name="Google Shape;3209;p34"/>
                  <p:cNvSpPr/>
                  <p:nvPr/>
                </p:nvSpPr>
                <p:spPr>
                  <a:xfrm>
                    <a:off x="4455638" y="5005774"/>
                    <a:ext cx="126723" cy="32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23" h="320487" extrusionOk="0">
                        <a:moveTo>
                          <a:pt x="126582" y="0"/>
                        </a:moveTo>
                        <a:cubicBezTo>
                          <a:pt x="117178" y="14706"/>
                          <a:pt x="108694" y="30472"/>
                          <a:pt x="101553" y="46875"/>
                        </a:cubicBezTo>
                        <a:cubicBezTo>
                          <a:pt x="101271" y="47511"/>
                          <a:pt x="100988" y="48218"/>
                          <a:pt x="100705" y="48925"/>
                        </a:cubicBezTo>
                        <a:cubicBezTo>
                          <a:pt x="96180" y="59318"/>
                          <a:pt x="92221" y="69923"/>
                          <a:pt x="88827" y="80670"/>
                        </a:cubicBezTo>
                        <a:cubicBezTo>
                          <a:pt x="88615" y="81306"/>
                          <a:pt x="88403" y="81942"/>
                          <a:pt x="88262" y="82579"/>
                        </a:cubicBezTo>
                        <a:cubicBezTo>
                          <a:pt x="84302" y="95305"/>
                          <a:pt x="81192" y="108172"/>
                          <a:pt x="79000" y="121040"/>
                        </a:cubicBezTo>
                        <a:cubicBezTo>
                          <a:pt x="85787" y="116444"/>
                          <a:pt x="92433" y="111849"/>
                          <a:pt x="99220" y="107324"/>
                        </a:cubicBezTo>
                        <a:cubicBezTo>
                          <a:pt x="95120" y="114253"/>
                          <a:pt x="91160" y="121323"/>
                          <a:pt x="87555" y="128605"/>
                        </a:cubicBezTo>
                        <a:cubicBezTo>
                          <a:pt x="87201" y="129241"/>
                          <a:pt x="86848" y="129949"/>
                          <a:pt x="86565" y="130585"/>
                        </a:cubicBezTo>
                        <a:cubicBezTo>
                          <a:pt x="82252" y="139210"/>
                          <a:pt x="78293" y="147977"/>
                          <a:pt x="74687" y="156956"/>
                        </a:cubicBezTo>
                        <a:cubicBezTo>
                          <a:pt x="74404" y="157592"/>
                          <a:pt x="74192" y="158158"/>
                          <a:pt x="73980" y="158794"/>
                        </a:cubicBezTo>
                        <a:cubicBezTo>
                          <a:pt x="70940" y="166359"/>
                          <a:pt x="68183" y="174066"/>
                          <a:pt x="65637" y="181843"/>
                        </a:cubicBezTo>
                        <a:cubicBezTo>
                          <a:pt x="65425" y="182409"/>
                          <a:pt x="65213" y="183045"/>
                          <a:pt x="65072" y="183610"/>
                        </a:cubicBezTo>
                        <a:cubicBezTo>
                          <a:pt x="62951" y="190186"/>
                          <a:pt x="60971" y="196831"/>
                          <a:pt x="59203" y="203548"/>
                        </a:cubicBezTo>
                        <a:cubicBezTo>
                          <a:pt x="58991" y="204255"/>
                          <a:pt x="58850" y="204962"/>
                          <a:pt x="58638" y="205669"/>
                        </a:cubicBezTo>
                        <a:cubicBezTo>
                          <a:pt x="55103" y="219314"/>
                          <a:pt x="52275" y="233101"/>
                          <a:pt x="50224" y="246888"/>
                        </a:cubicBezTo>
                        <a:cubicBezTo>
                          <a:pt x="55810" y="241020"/>
                          <a:pt x="62597" y="235929"/>
                          <a:pt x="69243" y="231051"/>
                        </a:cubicBezTo>
                        <a:cubicBezTo>
                          <a:pt x="66768" y="235646"/>
                          <a:pt x="64435" y="240313"/>
                          <a:pt x="62244" y="245120"/>
                        </a:cubicBezTo>
                        <a:cubicBezTo>
                          <a:pt x="61961" y="245686"/>
                          <a:pt x="61749" y="246251"/>
                          <a:pt x="61466" y="246817"/>
                        </a:cubicBezTo>
                        <a:cubicBezTo>
                          <a:pt x="50932" y="270148"/>
                          <a:pt x="44003" y="295318"/>
                          <a:pt x="40185" y="320487"/>
                        </a:cubicBezTo>
                        <a:cubicBezTo>
                          <a:pt x="25408" y="307974"/>
                          <a:pt x="15864" y="291429"/>
                          <a:pt x="9783" y="273683"/>
                        </a:cubicBezTo>
                        <a:cubicBezTo>
                          <a:pt x="9571" y="273188"/>
                          <a:pt x="9430" y="272694"/>
                          <a:pt x="9289" y="272199"/>
                        </a:cubicBezTo>
                        <a:cubicBezTo>
                          <a:pt x="6461" y="263715"/>
                          <a:pt x="4481" y="254948"/>
                          <a:pt x="2996" y="246251"/>
                        </a:cubicBezTo>
                        <a:cubicBezTo>
                          <a:pt x="2925" y="245615"/>
                          <a:pt x="2784" y="245050"/>
                          <a:pt x="2713" y="244414"/>
                        </a:cubicBezTo>
                        <a:cubicBezTo>
                          <a:pt x="2713" y="244060"/>
                          <a:pt x="2572" y="243635"/>
                          <a:pt x="2501" y="243282"/>
                        </a:cubicBezTo>
                        <a:cubicBezTo>
                          <a:pt x="1229" y="234586"/>
                          <a:pt x="380" y="225819"/>
                          <a:pt x="97" y="217052"/>
                        </a:cubicBezTo>
                        <a:cubicBezTo>
                          <a:pt x="97" y="216416"/>
                          <a:pt x="97" y="215779"/>
                          <a:pt x="97" y="215143"/>
                        </a:cubicBezTo>
                        <a:cubicBezTo>
                          <a:pt x="-115" y="208073"/>
                          <a:pt x="27" y="201003"/>
                          <a:pt x="451" y="193933"/>
                        </a:cubicBezTo>
                        <a:cubicBezTo>
                          <a:pt x="451" y="193296"/>
                          <a:pt x="451" y="192660"/>
                          <a:pt x="592" y="192024"/>
                        </a:cubicBezTo>
                        <a:cubicBezTo>
                          <a:pt x="1017" y="185731"/>
                          <a:pt x="1724" y="179439"/>
                          <a:pt x="2713" y="173288"/>
                        </a:cubicBezTo>
                        <a:cubicBezTo>
                          <a:pt x="2784" y="172581"/>
                          <a:pt x="2925" y="171945"/>
                          <a:pt x="2996" y="171238"/>
                        </a:cubicBezTo>
                        <a:cubicBezTo>
                          <a:pt x="5188" y="157663"/>
                          <a:pt x="8582" y="144371"/>
                          <a:pt x="13106" y="131433"/>
                        </a:cubicBezTo>
                        <a:cubicBezTo>
                          <a:pt x="13460" y="130373"/>
                          <a:pt x="13884" y="129312"/>
                          <a:pt x="14238" y="128251"/>
                        </a:cubicBezTo>
                        <a:cubicBezTo>
                          <a:pt x="17419" y="119626"/>
                          <a:pt x="21096" y="111213"/>
                          <a:pt x="25267" y="102941"/>
                        </a:cubicBezTo>
                        <a:cubicBezTo>
                          <a:pt x="26964" y="99547"/>
                          <a:pt x="28802" y="96224"/>
                          <a:pt x="30711" y="92972"/>
                        </a:cubicBezTo>
                        <a:cubicBezTo>
                          <a:pt x="31489" y="91557"/>
                          <a:pt x="32337" y="90215"/>
                          <a:pt x="33115" y="88871"/>
                        </a:cubicBezTo>
                        <a:cubicBezTo>
                          <a:pt x="55244" y="52177"/>
                          <a:pt x="87767" y="21281"/>
                          <a:pt x="126723" y="212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0" name="Google Shape;3210;p34"/>
                  <p:cNvSpPr/>
                  <p:nvPr/>
                </p:nvSpPr>
                <p:spPr>
                  <a:xfrm>
                    <a:off x="4455594" y="5052649"/>
                    <a:ext cx="101597" cy="2266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97" h="226667" extrusionOk="0">
                        <a:moveTo>
                          <a:pt x="33088" y="41784"/>
                        </a:moveTo>
                        <a:cubicBezTo>
                          <a:pt x="32240" y="43127"/>
                          <a:pt x="31462" y="44542"/>
                          <a:pt x="30684" y="45885"/>
                        </a:cubicBezTo>
                        <a:cubicBezTo>
                          <a:pt x="51329" y="27997"/>
                          <a:pt x="75155" y="13080"/>
                          <a:pt x="100749" y="2050"/>
                        </a:cubicBezTo>
                        <a:cubicBezTo>
                          <a:pt x="101032" y="1343"/>
                          <a:pt x="101314" y="707"/>
                          <a:pt x="101597" y="0"/>
                        </a:cubicBezTo>
                        <a:cubicBezTo>
                          <a:pt x="76640" y="10605"/>
                          <a:pt x="53450" y="24745"/>
                          <a:pt x="33088" y="41784"/>
                        </a:cubicBezTo>
                        <a:close/>
                        <a:moveTo>
                          <a:pt x="14211" y="81165"/>
                        </a:moveTo>
                        <a:cubicBezTo>
                          <a:pt x="13857" y="82225"/>
                          <a:pt x="13433" y="83286"/>
                          <a:pt x="13080" y="84346"/>
                        </a:cubicBezTo>
                        <a:cubicBezTo>
                          <a:pt x="34714" y="64125"/>
                          <a:pt x="60379" y="47511"/>
                          <a:pt x="88376" y="35704"/>
                        </a:cubicBezTo>
                        <a:cubicBezTo>
                          <a:pt x="88588" y="35067"/>
                          <a:pt x="88730" y="34431"/>
                          <a:pt x="88942" y="33795"/>
                        </a:cubicBezTo>
                        <a:cubicBezTo>
                          <a:pt x="61298" y="45319"/>
                          <a:pt x="35845" y="61510"/>
                          <a:pt x="14211" y="81165"/>
                        </a:cubicBezTo>
                        <a:close/>
                        <a:moveTo>
                          <a:pt x="2969" y="124151"/>
                        </a:moveTo>
                        <a:cubicBezTo>
                          <a:pt x="2828" y="124858"/>
                          <a:pt x="2757" y="125494"/>
                          <a:pt x="2686" y="126201"/>
                        </a:cubicBezTo>
                        <a:cubicBezTo>
                          <a:pt x="28775" y="109162"/>
                          <a:pt x="56914" y="94951"/>
                          <a:pt x="86609" y="83710"/>
                        </a:cubicBezTo>
                        <a:cubicBezTo>
                          <a:pt x="86891" y="83003"/>
                          <a:pt x="87245" y="82366"/>
                          <a:pt x="87598" y="81730"/>
                        </a:cubicBezTo>
                        <a:cubicBezTo>
                          <a:pt x="57692" y="92901"/>
                          <a:pt x="29341" y="107112"/>
                          <a:pt x="3040" y="124221"/>
                        </a:cubicBezTo>
                        <a:close/>
                        <a:moveTo>
                          <a:pt x="566" y="144937"/>
                        </a:moveTo>
                        <a:cubicBezTo>
                          <a:pt x="566" y="145573"/>
                          <a:pt x="495" y="146210"/>
                          <a:pt x="424" y="146846"/>
                        </a:cubicBezTo>
                        <a:cubicBezTo>
                          <a:pt x="23119" y="132211"/>
                          <a:pt x="47723" y="120545"/>
                          <a:pt x="73882" y="111849"/>
                        </a:cubicBezTo>
                        <a:cubicBezTo>
                          <a:pt x="74095" y="111213"/>
                          <a:pt x="74377" y="110647"/>
                          <a:pt x="74590" y="110011"/>
                        </a:cubicBezTo>
                        <a:cubicBezTo>
                          <a:pt x="48218" y="118636"/>
                          <a:pt x="23402" y="130302"/>
                          <a:pt x="495" y="144937"/>
                        </a:cubicBezTo>
                        <a:close/>
                        <a:moveTo>
                          <a:pt x="71" y="168056"/>
                        </a:moveTo>
                        <a:cubicBezTo>
                          <a:pt x="71" y="168693"/>
                          <a:pt x="71" y="169329"/>
                          <a:pt x="71" y="169965"/>
                        </a:cubicBezTo>
                        <a:cubicBezTo>
                          <a:pt x="19372" y="155613"/>
                          <a:pt x="41431" y="144301"/>
                          <a:pt x="64903" y="136665"/>
                        </a:cubicBezTo>
                        <a:cubicBezTo>
                          <a:pt x="65116" y="136099"/>
                          <a:pt x="65257" y="135463"/>
                          <a:pt x="65469" y="134897"/>
                        </a:cubicBezTo>
                        <a:cubicBezTo>
                          <a:pt x="41714" y="142392"/>
                          <a:pt x="19513" y="153704"/>
                          <a:pt x="0" y="168056"/>
                        </a:cubicBezTo>
                        <a:close/>
                        <a:moveTo>
                          <a:pt x="2686" y="197326"/>
                        </a:moveTo>
                        <a:cubicBezTo>
                          <a:pt x="2757" y="197963"/>
                          <a:pt x="2899" y="198528"/>
                          <a:pt x="2969" y="199165"/>
                        </a:cubicBezTo>
                        <a:cubicBezTo>
                          <a:pt x="19867" y="183823"/>
                          <a:pt x="38461" y="170248"/>
                          <a:pt x="58540" y="158653"/>
                        </a:cubicBezTo>
                        <a:cubicBezTo>
                          <a:pt x="58753" y="157946"/>
                          <a:pt x="58894" y="157239"/>
                          <a:pt x="59106" y="156532"/>
                        </a:cubicBezTo>
                        <a:cubicBezTo>
                          <a:pt x="38673" y="168127"/>
                          <a:pt x="19796" y="181772"/>
                          <a:pt x="2686" y="197256"/>
                        </a:cubicBezTo>
                        <a:close/>
                        <a:moveTo>
                          <a:pt x="61581" y="198104"/>
                        </a:moveTo>
                        <a:cubicBezTo>
                          <a:pt x="43127" y="205245"/>
                          <a:pt x="25523" y="214365"/>
                          <a:pt x="9262" y="225183"/>
                        </a:cubicBezTo>
                        <a:cubicBezTo>
                          <a:pt x="9403" y="225678"/>
                          <a:pt x="9615" y="226173"/>
                          <a:pt x="9757" y="226667"/>
                        </a:cubicBezTo>
                        <a:cubicBezTo>
                          <a:pt x="9757" y="226667"/>
                          <a:pt x="9898" y="226597"/>
                          <a:pt x="9969" y="226526"/>
                        </a:cubicBezTo>
                        <a:cubicBezTo>
                          <a:pt x="25947" y="215921"/>
                          <a:pt x="43269" y="206871"/>
                          <a:pt x="61439" y="199801"/>
                        </a:cubicBezTo>
                        <a:cubicBezTo>
                          <a:pt x="61722" y="199235"/>
                          <a:pt x="61934" y="198670"/>
                          <a:pt x="62217" y="198104"/>
                        </a:cubicBezTo>
                        <a:cubicBezTo>
                          <a:pt x="62005" y="198033"/>
                          <a:pt x="61793" y="198033"/>
                          <a:pt x="61581" y="19810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11" name="Google Shape;3211;p34"/>
                <p:cNvGrpSpPr/>
                <p:nvPr/>
              </p:nvGrpSpPr>
              <p:grpSpPr>
                <a:xfrm>
                  <a:off x="3657411" y="957362"/>
                  <a:ext cx="765469" cy="191365"/>
                  <a:chOff x="4158650" y="5280801"/>
                  <a:chExt cx="340496" cy="85123"/>
                </a:xfrm>
              </p:grpSpPr>
              <p:sp>
                <p:nvSpPr>
                  <p:cNvPr id="3212" name="Google Shape;3212;p34"/>
                  <p:cNvSpPr/>
                  <p:nvPr/>
                </p:nvSpPr>
                <p:spPr>
                  <a:xfrm>
                    <a:off x="4158650" y="5280858"/>
                    <a:ext cx="340496" cy="8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496" h="85066" extrusionOk="0">
                        <a:moveTo>
                          <a:pt x="0" y="82875"/>
                        </a:moveTo>
                        <a:cubicBezTo>
                          <a:pt x="12938" y="80047"/>
                          <a:pt x="26089" y="77784"/>
                          <a:pt x="39239" y="75522"/>
                        </a:cubicBezTo>
                        <a:cubicBezTo>
                          <a:pt x="40017" y="75381"/>
                          <a:pt x="40724" y="75239"/>
                          <a:pt x="41501" y="75098"/>
                        </a:cubicBezTo>
                        <a:cubicBezTo>
                          <a:pt x="51470" y="73330"/>
                          <a:pt x="61439" y="71563"/>
                          <a:pt x="71267" y="69512"/>
                        </a:cubicBezTo>
                        <a:cubicBezTo>
                          <a:pt x="72044" y="69371"/>
                          <a:pt x="72822" y="69159"/>
                          <a:pt x="73600" y="69017"/>
                        </a:cubicBezTo>
                        <a:cubicBezTo>
                          <a:pt x="81377" y="67321"/>
                          <a:pt x="89013" y="65482"/>
                          <a:pt x="96507" y="63291"/>
                        </a:cubicBezTo>
                        <a:cubicBezTo>
                          <a:pt x="93537" y="70502"/>
                          <a:pt x="90285" y="77855"/>
                          <a:pt x="87316" y="85067"/>
                        </a:cubicBezTo>
                        <a:cubicBezTo>
                          <a:pt x="92901" y="83016"/>
                          <a:pt x="98628" y="81037"/>
                          <a:pt x="104355" y="79128"/>
                        </a:cubicBezTo>
                        <a:cubicBezTo>
                          <a:pt x="105203" y="78845"/>
                          <a:pt x="106052" y="78562"/>
                          <a:pt x="106900" y="78350"/>
                        </a:cubicBezTo>
                        <a:cubicBezTo>
                          <a:pt x="121323" y="73684"/>
                          <a:pt x="136099" y="69583"/>
                          <a:pt x="151229" y="66048"/>
                        </a:cubicBezTo>
                        <a:cubicBezTo>
                          <a:pt x="152078" y="65836"/>
                          <a:pt x="152926" y="65694"/>
                          <a:pt x="153775" y="65482"/>
                        </a:cubicBezTo>
                        <a:cubicBezTo>
                          <a:pt x="165016" y="62937"/>
                          <a:pt x="176470" y="60675"/>
                          <a:pt x="187994" y="58836"/>
                        </a:cubicBezTo>
                        <a:cubicBezTo>
                          <a:pt x="188913" y="58695"/>
                          <a:pt x="189832" y="58554"/>
                          <a:pt x="190822" y="58412"/>
                        </a:cubicBezTo>
                        <a:lnTo>
                          <a:pt x="190822" y="58412"/>
                        </a:lnTo>
                        <a:cubicBezTo>
                          <a:pt x="198953" y="57140"/>
                          <a:pt x="207083" y="56008"/>
                          <a:pt x="215285" y="55089"/>
                        </a:cubicBezTo>
                        <a:cubicBezTo>
                          <a:pt x="216345" y="54948"/>
                          <a:pt x="217406" y="54877"/>
                          <a:pt x="218395" y="54736"/>
                        </a:cubicBezTo>
                        <a:cubicBezTo>
                          <a:pt x="224264" y="54100"/>
                          <a:pt x="230061" y="53534"/>
                          <a:pt x="236000" y="53110"/>
                        </a:cubicBezTo>
                        <a:cubicBezTo>
                          <a:pt x="229990" y="59968"/>
                          <a:pt x="226102" y="67038"/>
                          <a:pt x="225678" y="75805"/>
                        </a:cubicBezTo>
                        <a:cubicBezTo>
                          <a:pt x="259614" y="59968"/>
                          <a:pt x="300267" y="48373"/>
                          <a:pt x="340496" y="43989"/>
                        </a:cubicBezTo>
                        <a:cubicBezTo>
                          <a:pt x="315821" y="34728"/>
                          <a:pt x="290864" y="25748"/>
                          <a:pt x="265482" y="18396"/>
                        </a:cubicBezTo>
                        <a:cubicBezTo>
                          <a:pt x="264563" y="18113"/>
                          <a:pt x="263644" y="17830"/>
                          <a:pt x="262725" y="17618"/>
                        </a:cubicBezTo>
                        <a:cubicBezTo>
                          <a:pt x="252403" y="14648"/>
                          <a:pt x="242080" y="11962"/>
                          <a:pt x="231616" y="9628"/>
                        </a:cubicBezTo>
                        <a:cubicBezTo>
                          <a:pt x="230839" y="9487"/>
                          <a:pt x="230061" y="9275"/>
                          <a:pt x="229283" y="9133"/>
                        </a:cubicBezTo>
                        <a:cubicBezTo>
                          <a:pt x="223274" y="7791"/>
                          <a:pt x="217194" y="6588"/>
                          <a:pt x="211042" y="5528"/>
                        </a:cubicBezTo>
                        <a:cubicBezTo>
                          <a:pt x="207225" y="4821"/>
                          <a:pt x="203407" y="4255"/>
                          <a:pt x="199589" y="3690"/>
                        </a:cubicBezTo>
                        <a:cubicBezTo>
                          <a:pt x="198741" y="3548"/>
                          <a:pt x="197892" y="3407"/>
                          <a:pt x="197044" y="3336"/>
                        </a:cubicBezTo>
                        <a:cubicBezTo>
                          <a:pt x="183399" y="1427"/>
                          <a:pt x="169682" y="296"/>
                          <a:pt x="156037" y="13"/>
                        </a:cubicBezTo>
                        <a:cubicBezTo>
                          <a:pt x="155118" y="13"/>
                          <a:pt x="154269" y="13"/>
                          <a:pt x="153421" y="13"/>
                        </a:cubicBezTo>
                        <a:cubicBezTo>
                          <a:pt x="137655" y="-128"/>
                          <a:pt x="122101" y="862"/>
                          <a:pt x="107112" y="3407"/>
                        </a:cubicBezTo>
                        <a:cubicBezTo>
                          <a:pt x="106193" y="3548"/>
                          <a:pt x="105274" y="3761"/>
                          <a:pt x="104355" y="3902"/>
                        </a:cubicBezTo>
                        <a:cubicBezTo>
                          <a:pt x="96083" y="5387"/>
                          <a:pt x="88023" y="7366"/>
                          <a:pt x="80175" y="9770"/>
                        </a:cubicBezTo>
                        <a:cubicBezTo>
                          <a:pt x="76993" y="10760"/>
                          <a:pt x="73882" y="11820"/>
                          <a:pt x="70842" y="13022"/>
                        </a:cubicBezTo>
                        <a:cubicBezTo>
                          <a:pt x="69782" y="13447"/>
                          <a:pt x="68651" y="13871"/>
                          <a:pt x="67590" y="14295"/>
                        </a:cubicBezTo>
                        <a:cubicBezTo>
                          <a:pt x="33583" y="28082"/>
                          <a:pt x="6999" y="52615"/>
                          <a:pt x="71" y="83087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13" name="Google Shape;3213;p34"/>
                  <p:cNvGrpSpPr/>
                  <p:nvPr/>
                </p:nvGrpSpPr>
                <p:grpSpPr>
                  <a:xfrm>
                    <a:off x="4197889" y="5280801"/>
                    <a:ext cx="226101" cy="79256"/>
                    <a:chOff x="4197889" y="5280801"/>
                    <a:chExt cx="226101" cy="79256"/>
                  </a:xfrm>
                </p:grpSpPr>
                <p:sp>
                  <p:nvSpPr>
                    <p:cNvPr id="3214" name="Google Shape;3214;p34"/>
                    <p:cNvSpPr/>
                    <p:nvPr/>
                  </p:nvSpPr>
                  <p:spPr>
                    <a:xfrm>
                      <a:off x="4197889" y="5293668"/>
                      <a:ext cx="31532" cy="627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532" h="62711" extrusionOk="0">
                          <a:moveTo>
                            <a:pt x="0" y="62712"/>
                          </a:moveTo>
                          <a:cubicBezTo>
                            <a:pt x="778" y="62571"/>
                            <a:pt x="1485" y="62429"/>
                            <a:pt x="2262" y="62288"/>
                          </a:cubicBezTo>
                          <a:cubicBezTo>
                            <a:pt x="8979" y="40300"/>
                            <a:pt x="18877" y="19231"/>
                            <a:pt x="31533" y="0"/>
                          </a:cubicBezTo>
                          <a:cubicBezTo>
                            <a:pt x="30472" y="424"/>
                            <a:pt x="29341" y="848"/>
                            <a:pt x="28280" y="1273"/>
                          </a:cubicBezTo>
                          <a:cubicBezTo>
                            <a:pt x="16120" y="20362"/>
                            <a:pt x="6505" y="41148"/>
                            <a:pt x="0" y="6271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5" name="Google Shape;3215;p34"/>
                    <p:cNvSpPr/>
                    <p:nvPr/>
                  </p:nvSpPr>
                  <p:spPr>
                    <a:xfrm>
                      <a:off x="4229916" y="5284053"/>
                      <a:ext cx="35774" cy="6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774" h="66388" extrusionOk="0">
                          <a:moveTo>
                            <a:pt x="0" y="66318"/>
                          </a:moveTo>
                          <a:cubicBezTo>
                            <a:pt x="778" y="66176"/>
                            <a:pt x="1555" y="65964"/>
                            <a:pt x="2333" y="65823"/>
                          </a:cubicBezTo>
                          <a:cubicBezTo>
                            <a:pt x="10605" y="42632"/>
                            <a:pt x="21988" y="20291"/>
                            <a:pt x="35775" y="0"/>
                          </a:cubicBezTo>
                          <a:cubicBezTo>
                            <a:pt x="34856" y="142"/>
                            <a:pt x="33936" y="353"/>
                            <a:pt x="33017" y="495"/>
                          </a:cubicBezTo>
                          <a:cubicBezTo>
                            <a:pt x="19372" y="20857"/>
                            <a:pt x="8201" y="43198"/>
                            <a:pt x="0" y="6638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6" name="Google Shape;3216;p34"/>
                    <p:cNvSpPr/>
                    <p:nvPr/>
                  </p:nvSpPr>
                  <p:spPr>
                    <a:xfrm>
                      <a:off x="4262934" y="5280801"/>
                      <a:ext cx="51682" cy="792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682" h="79256" extrusionOk="0">
                          <a:moveTo>
                            <a:pt x="0" y="79185"/>
                          </a:moveTo>
                          <a:cubicBezTo>
                            <a:pt x="848" y="78903"/>
                            <a:pt x="1697" y="78620"/>
                            <a:pt x="2545" y="78408"/>
                          </a:cubicBezTo>
                          <a:cubicBezTo>
                            <a:pt x="14635" y="49915"/>
                            <a:pt x="31321" y="23331"/>
                            <a:pt x="51682" y="0"/>
                          </a:cubicBezTo>
                          <a:cubicBezTo>
                            <a:pt x="50763" y="0"/>
                            <a:pt x="49915" y="0"/>
                            <a:pt x="49067" y="0"/>
                          </a:cubicBezTo>
                          <a:cubicBezTo>
                            <a:pt x="28705" y="23614"/>
                            <a:pt x="12090" y="50551"/>
                            <a:pt x="0" y="7925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7" name="Google Shape;3217;p34"/>
                    <p:cNvSpPr/>
                    <p:nvPr/>
                  </p:nvSpPr>
                  <p:spPr>
                    <a:xfrm>
                      <a:off x="4309809" y="5284053"/>
                      <a:ext cx="48359" cy="62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359" h="62782" extrusionOk="0">
                          <a:moveTo>
                            <a:pt x="0" y="62783"/>
                          </a:moveTo>
                          <a:cubicBezTo>
                            <a:pt x="849" y="62570"/>
                            <a:pt x="1697" y="62429"/>
                            <a:pt x="2545" y="62217"/>
                          </a:cubicBezTo>
                          <a:cubicBezTo>
                            <a:pt x="14070" y="39097"/>
                            <a:pt x="29624" y="18170"/>
                            <a:pt x="48360" y="353"/>
                          </a:cubicBezTo>
                          <a:cubicBezTo>
                            <a:pt x="47511" y="212"/>
                            <a:pt x="46663" y="71"/>
                            <a:pt x="45814" y="0"/>
                          </a:cubicBezTo>
                          <a:cubicBezTo>
                            <a:pt x="27008" y="18099"/>
                            <a:pt x="11454" y="39381"/>
                            <a:pt x="0" y="6278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8" name="Google Shape;3218;p34"/>
                    <p:cNvSpPr/>
                    <p:nvPr/>
                  </p:nvSpPr>
                  <p:spPr>
                    <a:xfrm>
                      <a:off x="4346573" y="5289921"/>
                      <a:ext cx="43622" cy="497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622" h="49773" extrusionOk="0">
                          <a:moveTo>
                            <a:pt x="0" y="49703"/>
                          </a:moveTo>
                          <a:cubicBezTo>
                            <a:pt x="919" y="49561"/>
                            <a:pt x="1838" y="49420"/>
                            <a:pt x="2828" y="49278"/>
                          </a:cubicBezTo>
                          <a:lnTo>
                            <a:pt x="2828" y="49278"/>
                          </a:lnTo>
                          <a:cubicBezTo>
                            <a:pt x="15130" y="32027"/>
                            <a:pt x="28846" y="15695"/>
                            <a:pt x="43623" y="495"/>
                          </a:cubicBezTo>
                          <a:cubicBezTo>
                            <a:pt x="42845" y="353"/>
                            <a:pt x="42067" y="141"/>
                            <a:pt x="41289" y="0"/>
                          </a:cubicBezTo>
                          <a:cubicBezTo>
                            <a:pt x="26301" y="15484"/>
                            <a:pt x="12514" y="32169"/>
                            <a:pt x="0" y="4977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9" name="Google Shape;3219;p34"/>
                    <p:cNvSpPr/>
                    <p:nvPr/>
                  </p:nvSpPr>
                  <p:spPr>
                    <a:xfrm>
                      <a:off x="4373793" y="5298405"/>
                      <a:ext cx="50197" cy="375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197" h="37542" extrusionOk="0">
                          <a:moveTo>
                            <a:pt x="71" y="37472"/>
                          </a:moveTo>
                          <a:cubicBezTo>
                            <a:pt x="1131" y="37330"/>
                            <a:pt x="2192" y="37260"/>
                            <a:pt x="3181" y="37118"/>
                          </a:cubicBezTo>
                          <a:cubicBezTo>
                            <a:pt x="17039" y="22837"/>
                            <a:pt x="32876" y="10535"/>
                            <a:pt x="50198" y="778"/>
                          </a:cubicBezTo>
                          <a:cubicBezTo>
                            <a:pt x="49279" y="495"/>
                            <a:pt x="48359" y="212"/>
                            <a:pt x="47440" y="0"/>
                          </a:cubicBezTo>
                          <a:cubicBezTo>
                            <a:pt x="29907" y="10111"/>
                            <a:pt x="13857" y="22766"/>
                            <a:pt x="0" y="3754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20" name="Google Shape;3220;p34"/>
                <p:cNvGrpSpPr/>
                <p:nvPr/>
              </p:nvGrpSpPr>
              <p:grpSpPr>
                <a:xfrm>
                  <a:off x="4403331" y="806367"/>
                  <a:ext cx="700778" cy="252718"/>
                  <a:chOff x="4490450" y="5213635"/>
                  <a:chExt cx="311720" cy="112414"/>
                </a:xfrm>
              </p:grpSpPr>
              <p:sp>
                <p:nvSpPr>
                  <p:cNvPr id="3221" name="Google Shape;3221;p34"/>
                  <p:cNvSpPr/>
                  <p:nvPr/>
                </p:nvSpPr>
                <p:spPr>
                  <a:xfrm>
                    <a:off x="4490450" y="5213730"/>
                    <a:ext cx="311720" cy="11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720" h="112319" extrusionOk="0">
                        <a:moveTo>
                          <a:pt x="311580" y="39144"/>
                        </a:moveTo>
                        <a:cubicBezTo>
                          <a:pt x="299348" y="40770"/>
                          <a:pt x="287046" y="42962"/>
                          <a:pt x="274744" y="45083"/>
                        </a:cubicBezTo>
                        <a:cubicBezTo>
                          <a:pt x="274037" y="45225"/>
                          <a:pt x="273330" y="45295"/>
                          <a:pt x="272623" y="45436"/>
                        </a:cubicBezTo>
                        <a:cubicBezTo>
                          <a:pt x="263291" y="47063"/>
                          <a:pt x="253958" y="48618"/>
                          <a:pt x="244696" y="49891"/>
                        </a:cubicBezTo>
                        <a:cubicBezTo>
                          <a:pt x="243989" y="50032"/>
                          <a:pt x="243212" y="50103"/>
                          <a:pt x="242504" y="50174"/>
                        </a:cubicBezTo>
                        <a:cubicBezTo>
                          <a:pt x="235152" y="51163"/>
                          <a:pt x="227870" y="51941"/>
                          <a:pt x="220587" y="52365"/>
                        </a:cubicBezTo>
                        <a:cubicBezTo>
                          <a:pt x="225465" y="57738"/>
                          <a:pt x="230627" y="63253"/>
                          <a:pt x="235576" y="68627"/>
                        </a:cubicBezTo>
                        <a:cubicBezTo>
                          <a:pt x="229990" y="68627"/>
                          <a:pt x="224334" y="68627"/>
                          <a:pt x="218749" y="68768"/>
                        </a:cubicBezTo>
                        <a:cubicBezTo>
                          <a:pt x="217901" y="68768"/>
                          <a:pt x="217052" y="68768"/>
                          <a:pt x="216274" y="68838"/>
                        </a:cubicBezTo>
                        <a:cubicBezTo>
                          <a:pt x="202134" y="69263"/>
                          <a:pt x="187782" y="70323"/>
                          <a:pt x="173430" y="72020"/>
                        </a:cubicBezTo>
                        <a:cubicBezTo>
                          <a:pt x="172652" y="72091"/>
                          <a:pt x="171803" y="72232"/>
                          <a:pt x="171026" y="72303"/>
                        </a:cubicBezTo>
                        <a:cubicBezTo>
                          <a:pt x="160279" y="73576"/>
                          <a:pt x="149603" y="75272"/>
                          <a:pt x="138786" y="77252"/>
                        </a:cubicBezTo>
                        <a:cubicBezTo>
                          <a:pt x="137938" y="77393"/>
                          <a:pt x="137089" y="77605"/>
                          <a:pt x="136170" y="77747"/>
                        </a:cubicBezTo>
                        <a:lnTo>
                          <a:pt x="136170" y="77747"/>
                        </a:lnTo>
                        <a:cubicBezTo>
                          <a:pt x="128676" y="79161"/>
                          <a:pt x="121111" y="80787"/>
                          <a:pt x="113617" y="82554"/>
                        </a:cubicBezTo>
                        <a:cubicBezTo>
                          <a:pt x="112627" y="82767"/>
                          <a:pt x="111708" y="82979"/>
                          <a:pt x="110718" y="83262"/>
                        </a:cubicBezTo>
                        <a:cubicBezTo>
                          <a:pt x="105415" y="84534"/>
                          <a:pt x="100042" y="85878"/>
                          <a:pt x="94739" y="87362"/>
                        </a:cubicBezTo>
                        <a:cubicBezTo>
                          <a:pt x="102234" y="91463"/>
                          <a:pt x="107890" y="96483"/>
                          <a:pt x="111000" y="104048"/>
                        </a:cubicBezTo>
                        <a:cubicBezTo>
                          <a:pt x="76145" y="100866"/>
                          <a:pt x="36764" y="103411"/>
                          <a:pt x="0" y="112320"/>
                        </a:cubicBezTo>
                        <a:cubicBezTo>
                          <a:pt x="18736" y="96412"/>
                          <a:pt x="37896" y="80646"/>
                          <a:pt x="57904" y="66152"/>
                        </a:cubicBezTo>
                        <a:cubicBezTo>
                          <a:pt x="58611" y="65657"/>
                          <a:pt x="59318" y="65092"/>
                          <a:pt x="60025" y="64597"/>
                        </a:cubicBezTo>
                        <a:cubicBezTo>
                          <a:pt x="68156" y="58728"/>
                          <a:pt x="76428" y="53143"/>
                          <a:pt x="84841" y="47770"/>
                        </a:cubicBezTo>
                        <a:cubicBezTo>
                          <a:pt x="85478" y="47345"/>
                          <a:pt x="86114" y="46992"/>
                          <a:pt x="86750" y="46568"/>
                        </a:cubicBezTo>
                        <a:cubicBezTo>
                          <a:pt x="91628" y="43528"/>
                          <a:pt x="96578" y="40487"/>
                          <a:pt x="101668" y="37659"/>
                        </a:cubicBezTo>
                        <a:cubicBezTo>
                          <a:pt x="104779" y="35892"/>
                          <a:pt x="107960" y="34124"/>
                          <a:pt x="111142" y="32428"/>
                        </a:cubicBezTo>
                        <a:cubicBezTo>
                          <a:pt x="111849" y="32074"/>
                          <a:pt x="112556" y="31650"/>
                          <a:pt x="113263" y="31296"/>
                        </a:cubicBezTo>
                        <a:cubicBezTo>
                          <a:pt x="124646" y="25287"/>
                          <a:pt x="136382" y="19984"/>
                          <a:pt x="148260" y="15459"/>
                        </a:cubicBezTo>
                        <a:cubicBezTo>
                          <a:pt x="149038" y="15177"/>
                          <a:pt x="149816" y="14894"/>
                          <a:pt x="150593" y="14611"/>
                        </a:cubicBezTo>
                        <a:cubicBezTo>
                          <a:pt x="164380" y="9450"/>
                          <a:pt x="178379" y="5491"/>
                          <a:pt x="192377" y="2945"/>
                        </a:cubicBezTo>
                        <a:cubicBezTo>
                          <a:pt x="193226" y="2804"/>
                          <a:pt x="194145" y="2662"/>
                          <a:pt x="194993" y="2521"/>
                        </a:cubicBezTo>
                        <a:cubicBezTo>
                          <a:pt x="202700" y="1248"/>
                          <a:pt x="210477" y="400"/>
                          <a:pt x="218113" y="117"/>
                        </a:cubicBezTo>
                        <a:cubicBezTo>
                          <a:pt x="221224" y="-24"/>
                          <a:pt x="224264" y="-24"/>
                          <a:pt x="227375" y="46"/>
                        </a:cubicBezTo>
                        <a:cubicBezTo>
                          <a:pt x="228435" y="46"/>
                          <a:pt x="229566" y="46"/>
                          <a:pt x="230627" y="117"/>
                        </a:cubicBezTo>
                        <a:cubicBezTo>
                          <a:pt x="264846" y="1531"/>
                          <a:pt x="295954" y="14752"/>
                          <a:pt x="311721" y="39285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22" name="Google Shape;3222;p34"/>
                  <p:cNvGrpSpPr/>
                  <p:nvPr/>
                </p:nvGrpSpPr>
                <p:grpSpPr>
                  <a:xfrm>
                    <a:off x="4548283" y="5213635"/>
                    <a:ext cx="216911" cy="83356"/>
                    <a:chOff x="4548283" y="5213635"/>
                    <a:chExt cx="216911" cy="83356"/>
                  </a:xfrm>
                </p:grpSpPr>
                <p:sp>
                  <p:nvSpPr>
                    <p:cNvPr id="3223" name="Google Shape;3223;p34"/>
                    <p:cNvSpPr/>
                    <p:nvPr/>
                  </p:nvSpPr>
                  <p:spPr>
                    <a:xfrm>
                      <a:off x="4717683" y="5213635"/>
                      <a:ext cx="47511" cy="455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511" h="45531" extrusionOk="0">
                          <a:moveTo>
                            <a:pt x="47511" y="45178"/>
                          </a:moveTo>
                          <a:cubicBezTo>
                            <a:pt x="46804" y="45320"/>
                            <a:pt x="46097" y="45390"/>
                            <a:pt x="45390" y="45531"/>
                          </a:cubicBezTo>
                          <a:cubicBezTo>
                            <a:pt x="32593" y="28351"/>
                            <a:pt x="17181" y="12868"/>
                            <a:pt x="0" y="0"/>
                          </a:cubicBezTo>
                          <a:cubicBezTo>
                            <a:pt x="1061" y="0"/>
                            <a:pt x="2192" y="0"/>
                            <a:pt x="3252" y="71"/>
                          </a:cubicBezTo>
                          <a:cubicBezTo>
                            <a:pt x="20009" y="13009"/>
                            <a:pt x="34997" y="28280"/>
                            <a:pt x="47511" y="4517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4" name="Google Shape;3224;p34"/>
                    <p:cNvSpPr/>
                    <p:nvPr/>
                  </p:nvSpPr>
                  <p:spPr>
                    <a:xfrm>
                      <a:off x="4682756" y="5216110"/>
                      <a:ext cx="52460" cy="477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460" h="47793" extrusionOk="0">
                          <a:moveTo>
                            <a:pt x="52389" y="47511"/>
                          </a:moveTo>
                          <a:cubicBezTo>
                            <a:pt x="51683" y="47652"/>
                            <a:pt x="50905" y="47723"/>
                            <a:pt x="50198" y="47794"/>
                          </a:cubicBezTo>
                          <a:cubicBezTo>
                            <a:pt x="35563" y="30048"/>
                            <a:pt x="18594" y="13999"/>
                            <a:pt x="0" y="424"/>
                          </a:cubicBezTo>
                          <a:cubicBezTo>
                            <a:pt x="849" y="283"/>
                            <a:pt x="1768" y="141"/>
                            <a:pt x="2616" y="0"/>
                          </a:cubicBezTo>
                          <a:cubicBezTo>
                            <a:pt x="21069" y="13645"/>
                            <a:pt x="37967" y="29694"/>
                            <a:pt x="52460" y="4751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5" name="Google Shape;3225;p34"/>
                    <p:cNvSpPr/>
                    <p:nvPr/>
                  </p:nvSpPr>
                  <p:spPr>
                    <a:xfrm>
                      <a:off x="4638710" y="5228199"/>
                      <a:ext cx="70488" cy="54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88" h="54298" extrusionOk="0">
                          <a:moveTo>
                            <a:pt x="70418" y="54228"/>
                          </a:moveTo>
                          <a:cubicBezTo>
                            <a:pt x="69570" y="54228"/>
                            <a:pt x="68721" y="54228"/>
                            <a:pt x="67944" y="54298"/>
                          </a:cubicBezTo>
                          <a:cubicBezTo>
                            <a:pt x="48289" y="33088"/>
                            <a:pt x="25240" y="14918"/>
                            <a:pt x="0" y="848"/>
                          </a:cubicBezTo>
                          <a:cubicBezTo>
                            <a:pt x="778" y="566"/>
                            <a:pt x="1555" y="283"/>
                            <a:pt x="2333" y="0"/>
                          </a:cubicBezTo>
                          <a:cubicBezTo>
                            <a:pt x="27715" y="14353"/>
                            <a:pt x="50834" y="32735"/>
                            <a:pt x="70489" y="5422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6" name="Google Shape;3226;p34"/>
                    <p:cNvSpPr/>
                    <p:nvPr/>
                  </p:nvSpPr>
                  <p:spPr>
                    <a:xfrm>
                      <a:off x="4601521" y="5244885"/>
                      <a:ext cx="62217" cy="410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17" h="41077" extrusionOk="0">
                          <a:moveTo>
                            <a:pt x="62217" y="40794"/>
                          </a:moveTo>
                          <a:cubicBezTo>
                            <a:pt x="61439" y="40865"/>
                            <a:pt x="60591" y="41007"/>
                            <a:pt x="59813" y="41077"/>
                          </a:cubicBezTo>
                          <a:cubicBezTo>
                            <a:pt x="42350" y="24392"/>
                            <a:pt x="22129" y="10888"/>
                            <a:pt x="0" y="1131"/>
                          </a:cubicBezTo>
                          <a:cubicBezTo>
                            <a:pt x="707" y="778"/>
                            <a:pt x="1414" y="353"/>
                            <a:pt x="2121" y="0"/>
                          </a:cubicBezTo>
                          <a:cubicBezTo>
                            <a:pt x="24392" y="9969"/>
                            <a:pt x="44754" y="23755"/>
                            <a:pt x="62217" y="4072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7" name="Google Shape;3227;p34"/>
                    <p:cNvSpPr/>
                    <p:nvPr/>
                  </p:nvSpPr>
                  <p:spPr>
                    <a:xfrm>
                      <a:off x="4575291" y="5260156"/>
                      <a:ext cx="53874" cy="312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74" h="31249" extrusionOk="0">
                          <a:moveTo>
                            <a:pt x="53874" y="30755"/>
                          </a:moveTo>
                          <a:cubicBezTo>
                            <a:pt x="53026" y="30896"/>
                            <a:pt x="52177" y="31109"/>
                            <a:pt x="51258" y="31250"/>
                          </a:cubicBezTo>
                          <a:lnTo>
                            <a:pt x="51258" y="31250"/>
                          </a:lnTo>
                          <a:cubicBezTo>
                            <a:pt x="34997" y="19938"/>
                            <a:pt x="17817" y="9898"/>
                            <a:pt x="0" y="1202"/>
                          </a:cubicBezTo>
                          <a:cubicBezTo>
                            <a:pt x="636" y="778"/>
                            <a:pt x="1273" y="424"/>
                            <a:pt x="1909" y="0"/>
                          </a:cubicBezTo>
                          <a:cubicBezTo>
                            <a:pt x="19938" y="8908"/>
                            <a:pt x="37330" y="19160"/>
                            <a:pt x="53874" y="306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8" name="Google Shape;3228;p34"/>
                    <p:cNvSpPr/>
                    <p:nvPr/>
                  </p:nvSpPr>
                  <p:spPr>
                    <a:xfrm>
                      <a:off x="4548283" y="5278326"/>
                      <a:ext cx="55712" cy="186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712" h="18665" extrusionOk="0">
                          <a:moveTo>
                            <a:pt x="55712" y="17958"/>
                          </a:moveTo>
                          <a:cubicBezTo>
                            <a:pt x="54723" y="18170"/>
                            <a:pt x="53804" y="18382"/>
                            <a:pt x="52814" y="18665"/>
                          </a:cubicBezTo>
                          <a:cubicBezTo>
                            <a:pt x="36128" y="10464"/>
                            <a:pt x="18312" y="4666"/>
                            <a:pt x="0" y="1555"/>
                          </a:cubicBezTo>
                          <a:cubicBezTo>
                            <a:pt x="707" y="1060"/>
                            <a:pt x="1414" y="495"/>
                            <a:pt x="2121" y="0"/>
                          </a:cubicBezTo>
                          <a:cubicBezTo>
                            <a:pt x="20715" y="3394"/>
                            <a:pt x="38815" y="9474"/>
                            <a:pt x="55642" y="1802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29" name="Google Shape;3229;p34"/>
                <p:cNvGrpSpPr/>
                <p:nvPr/>
              </p:nvGrpSpPr>
              <p:grpSpPr>
                <a:xfrm>
                  <a:off x="4064940" y="958792"/>
                  <a:ext cx="387334" cy="2340434"/>
                  <a:chOff x="4339927" y="5281437"/>
                  <a:chExt cx="172294" cy="1041072"/>
                </a:xfrm>
              </p:grpSpPr>
              <p:sp>
                <p:nvSpPr>
                  <p:cNvPr id="3230" name="Google Shape;3230;p34"/>
                  <p:cNvSpPr/>
                  <p:nvPr/>
                </p:nvSpPr>
                <p:spPr>
                  <a:xfrm>
                    <a:off x="4339927" y="5281437"/>
                    <a:ext cx="172294" cy="104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294" h="1041072" extrusionOk="0">
                        <a:moveTo>
                          <a:pt x="153704" y="0"/>
                        </a:moveTo>
                        <a:cubicBezTo>
                          <a:pt x="149462" y="566"/>
                          <a:pt x="143452" y="2121"/>
                          <a:pt x="139210" y="2687"/>
                        </a:cubicBezTo>
                        <a:cubicBezTo>
                          <a:pt x="165865" y="264846"/>
                          <a:pt x="79114" y="773611"/>
                          <a:pt x="0" y="1024953"/>
                        </a:cubicBezTo>
                        <a:cubicBezTo>
                          <a:pt x="35633" y="1026649"/>
                          <a:pt x="75155" y="1031174"/>
                          <a:pt x="109445" y="1041073"/>
                        </a:cubicBezTo>
                        <a:cubicBezTo>
                          <a:pt x="147412" y="775237"/>
                          <a:pt x="201074" y="264281"/>
                          <a:pt x="15370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31" name="Google Shape;3231;p34"/>
                  <p:cNvGrpSpPr/>
                  <p:nvPr/>
                </p:nvGrpSpPr>
                <p:grpSpPr>
                  <a:xfrm>
                    <a:off x="4477880" y="5362036"/>
                    <a:ext cx="27285" cy="374935"/>
                    <a:chOff x="4477880" y="5362036"/>
                    <a:chExt cx="27285" cy="374935"/>
                  </a:xfrm>
                </p:grpSpPr>
                <p:sp>
                  <p:nvSpPr>
                    <p:cNvPr id="3232" name="Google Shape;3232;p34"/>
                    <p:cNvSpPr/>
                    <p:nvPr/>
                  </p:nvSpPr>
                  <p:spPr>
                    <a:xfrm>
                      <a:off x="4489167" y="5362036"/>
                      <a:ext cx="5889" cy="24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89" h="2404" extrusionOk="0">
                          <a:moveTo>
                            <a:pt x="788" y="495"/>
                          </a:moveTo>
                          <a:cubicBezTo>
                            <a:pt x="2132" y="354"/>
                            <a:pt x="3404" y="142"/>
                            <a:pt x="4748" y="0"/>
                          </a:cubicBezTo>
                          <a:cubicBezTo>
                            <a:pt x="5243" y="0"/>
                            <a:pt x="5808" y="212"/>
                            <a:pt x="5879" y="778"/>
                          </a:cubicBezTo>
                          <a:cubicBezTo>
                            <a:pt x="5950" y="1273"/>
                            <a:pt x="5667" y="1838"/>
                            <a:pt x="5101" y="1909"/>
                          </a:cubicBezTo>
                          <a:cubicBezTo>
                            <a:pt x="3758" y="2051"/>
                            <a:pt x="2485" y="2262"/>
                            <a:pt x="1142" y="2404"/>
                          </a:cubicBezTo>
                          <a:cubicBezTo>
                            <a:pt x="647" y="2404"/>
                            <a:pt x="81" y="2192"/>
                            <a:pt x="11" y="1626"/>
                          </a:cubicBezTo>
                          <a:cubicBezTo>
                            <a:pt x="-60" y="1131"/>
                            <a:pt x="223" y="566"/>
                            <a:pt x="788" y="49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3" name="Google Shape;3233;p34"/>
                    <p:cNvSpPr/>
                    <p:nvPr/>
                  </p:nvSpPr>
                  <p:spPr>
                    <a:xfrm>
                      <a:off x="4490227" y="5385357"/>
                      <a:ext cx="7020" cy="27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20" h="2707" extrusionOk="0">
                          <a:moveTo>
                            <a:pt x="788" y="788"/>
                          </a:moveTo>
                          <a:cubicBezTo>
                            <a:pt x="2485" y="506"/>
                            <a:pt x="4182" y="293"/>
                            <a:pt x="5879" y="11"/>
                          </a:cubicBezTo>
                          <a:cubicBezTo>
                            <a:pt x="6374" y="-60"/>
                            <a:pt x="6939" y="223"/>
                            <a:pt x="7010" y="788"/>
                          </a:cubicBezTo>
                          <a:cubicBezTo>
                            <a:pt x="7081" y="1283"/>
                            <a:pt x="6798" y="1849"/>
                            <a:pt x="6232" y="1919"/>
                          </a:cubicBezTo>
                          <a:cubicBezTo>
                            <a:pt x="4535" y="2202"/>
                            <a:pt x="2839" y="2414"/>
                            <a:pt x="1142" y="2697"/>
                          </a:cubicBezTo>
                          <a:cubicBezTo>
                            <a:pt x="647" y="2768"/>
                            <a:pt x="81" y="2485"/>
                            <a:pt x="11" y="1919"/>
                          </a:cubicBezTo>
                          <a:cubicBezTo>
                            <a:pt x="-60" y="1424"/>
                            <a:pt x="223" y="859"/>
                            <a:pt x="788" y="78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4" name="Google Shape;3234;p34"/>
                    <p:cNvSpPr/>
                    <p:nvPr/>
                  </p:nvSpPr>
                  <p:spPr>
                    <a:xfrm>
                      <a:off x="4491924" y="5402396"/>
                      <a:ext cx="7939" cy="2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39" h="2920" extrusionOk="0">
                          <a:moveTo>
                            <a:pt x="789" y="1001"/>
                          </a:moveTo>
                          <a:cubicBezTo>
                            <a:pt x="2768" y="647"/>
                            <a:pt x="4818" y="364"/>
                            <a:pt x="6798" y="11"/>
                          </a:cubicBezTo>
                          <a:cubicBezTo>
                            <a:pt x="7293" y="-60"/>
                            <a:pt x="7859" y="223"/>
                            <a:pt x="7929" y="788"/>
                          </a:cubicBezTo>
                          <a:cubicBezTo>
                            <a:pt x="8000" y="1283"/>
                            <a:pt x="7717" y="1849"/>
                            <a:pt x="7152" y="1920"/>
                          </a:cubicBezTo>
                          <a:cubicBezTo>
                            <a:pt x="5172" y="2273"/>
                            <a:pt x="3122" y="2556"/>
                            <a:pt x="1142" y="2910"/>
                          </a:cubicBezTo>
                          <a:cubicBezTo>
                            <a:pt x="647" y="2980"/>
                            <a:pt x="81" y="2697"/>
                            <a:pt x="11" y="2132"/>
                          </a:cubicBezTo>
                          <a:cubicBezTo>
                            <a:pt x="-60" y="1637"/>
                            <a:pt x="223" y="1071"/>
                            <a:pt x="789" y="10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5" name="Google Shape;3235;p34"/>
                    <p:cNvSpPr/>
                    <p:nvPr/>
                  </p:nvSpPr>
                  <p:spPr>
                    <a:xfrm>
                      <a:off x="4491429" y="5429397"/>
                      <a:ext cx="9272" cy="24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2" h="2431" extrusionOk="0">
                          <a:moveTo>
                            <a:pt x="718" y="512"/>
                          </a:moveTo>
                          <a:cubicBezTo>
                            <a:pt x="3263" y="88"/>
                            <a:pt x="5808" y="-53"/>
                            <a:pt x="8354" y="17"/>
                          </a:cubicBezTo>
                          <a:cubicBezTo>
                            <a:pt x="8848" y="17"/>
                            <a:pt x="9272" y="512"/>
                            <a:pt x="9272" y="1007"/>
                          </a:cubicBezTo>
                          <a:cubicBezTo>
                            <a:pt x="9272" y="1573"/>
                            <a:pt x="8778" y="1926"/>
                            <a:pt x="8283" y="1926"/>
                          </a:cubicBezTo>
                          <a:cubicBezTo>
                            <a:pt x="5879" y="1926"/>
                            <a:pt x="3475" y="2068"/>
                            <a:pt x="1142" y="2421"/>
                          </a:cubicBezTo>
                          <a:cubicBezTo>
                            <a:pt x="647" y="2492"/>
                            <a:pt x="152" y="2209"/>
                            <a:pt x="11" y="1643"/>
                          </a:cubicBezTo>
                          <a:cubicBezTo>
                            <a:pt x="-60" y="1148"/>
                            <a:pt x="223" y="583"/>
                            <a:pt x="788" y="51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6" name="Google Shape;3236;p34"/>
                    <p:cNvSpPr/>
                    <p:nvPr/>
                  </p:nvSpPr>
                  <p:spPr>
                    <a:xfrm>
                      <a:off x="4492005" y="5449918"/>
                      <a:ext cx="9473" cy="23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73" h="2332" extrusionOk="0">
                          <a:moveTo>
                            <a:pt x="990" y="424"/>
                          </a:moveTo>
                          <a:cubicBezTo>
                            <a:pt x="3535" y="283"/>
                            <a:pt x="6010" y="141"/>
                            <a:pt x="8555" y="0"/>
                          </a:cubicBezTo>
                          <a:cubicBezTo>
                            <a:pt x="9050" y="0"/>
                            <a:pt x="9474" y="565"/>
                            <a:pt x="9474" y="989"/>
                          </a:cubicBezTo>
                          <a:cubicBezTo>
                            <a:pt x="9474" y="1555"/>
                            <a:pt x="8979" y="1838"/>
                            <a:pt x="8484" y="1909"/>
                          </a:cubicBezTo>
                          <a:cubicBezTo>
                            <a:pt x="5939" y="2050"/>
                            <a:pt x="3464" y="2192"/>
                            <a:pt x="919" y="2333"/>
                          </a:cubicBezTo>
                          <a:cubicBezTo>
                            <a:pt x="424" y="2333"/>
                            <a:pt x="0" y="1768"/>
                            <a:pt x="0" y="1343"/>
                          </a:cubicBezTo>
                          <a:cubicBezTo>
                            <a:pt x="0" y="778"/>
                            <a:pt x="495" y="495"/>
                            <a:pt x="990" y="42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7" name="Google Shape;3237;p34"/>
                    <p:cNvSpPr/>
                    <p:nvPr/>
                  </p:nvSpPr>
                  <p:spPr>
                    <a:xfrm>
                      <a:off x="4492843" y="5475724"/>
                      <a:ext cx="10060" cy="28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60" h="2828" extrusionOk="0">
                          <a:moveTo>
                            <a:pt x="788" y="919"/>
                          </a:moveTo>
                          <a:cubicBezTo>
                            <a:pt x="3475" y="636"/>
                            <a:pt x="6162" y="283"/>
                            <a:pt x="8919" y="0"/>
                          </a:cubicBezTo>
                          <a:cubicBezTo>
                            <a:pt x="9414" y="0"/>
                            <a:pt x="9909" y="212"/>
                            <a:pt x="10050" y="778"/>
                          </a:cubicBezTo>
                          <a:cubicBezTo>
                            <a:pt x="10121" y="1273"/>
                            <a:pt x="9838" y="1838"/>
                            <a:pt x="9273" y="1909"/>
                          </a:cubicBezTo>
                          <a:cubicBezTo>
                            <a:pt x="6586" y="2192"/>
                            <a:pt x="3899" y="2545"/>
                            <a:pt x="1142" y="2828"/>
                          </a:cubicBezTo>
                          <a:cubicBezTo>
                            <a:pt x="647" y="2828"/>
                            <a:pt x="152" y="2616"/>
                            <a:pt x="11" y="2051"/>
                          </a:cubicBezTo>
                          <a:cubicBezTo>
                            <a:pt x="-60" y="1556"/>
                            <a:pt x="223" y="990"/>
                            <a:pt x="788" y="91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8" name="Google Shape;3238;p34"/>
                    <p:cNvSpPr/>
                    <p:nvPr/>
                  </p:nvSpPr>
                  <p:spPr>
                    <a:xfrm>
                      <a:off x="4492500" y="5499974"/>
                      <a:ext cx="11736" cy="24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36" h="2404" extrusionOk="0">
                          <a:moveTo>
                            <a:pt x="990" y="495"/>
                          </a:moveTo>
                          <a:cubicBezTo>
                            <a:pt x="4242" y="353"/>
                            <a:pt x="7565" y="142"/>
                            <a:pt x="10817" y="0"/>
                          </a:cubicBezTo>
                          <a:cubicBezTo>
                            <a:pt x="11312" y="0"/>
                            <a:pt x="11736" y="566"/>
                            <a:pt x="11736" y="990"/>
                          </a:cubicBezTo>
                          <a:cubicBezTo>
                            <a:pt x="11736" y="1556"/>
                            <a:pt x="11241" y="1838"/>
                            <a:pt x="10746" y="1909"/>
                          </a:cubicBezTo>
                          <a:cubicBezTo>
                            <a:pt x="7494" y="2051"/>
                            <a:pt x="4171" y="2262"/>
                            <a:pt x="919" y="2404"/>
                          </a:cubicBezTo>
                          <a:cubicBezTo>
                            <a:pt x="424" y="2404"/>
                            <a:pt x="0" y="1838"/>
                            <a:pt x="0" y="1414"/>
                          </a:cubicBezTo>
                          <a:cubicBezTo>
                            <a:pt x="0" y="848"/>
                            <a:pt x="495" y="566"/>
                            <a:pt x="990" y="49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9" name="Google Shape;3239;p34"/>
                    <p:cNvSpPr/>
                    <p:nvPr/>
                  </p:nvSpPr>
                  <p:spPr>
                    <a:xfrm>
                      <a:off x="4491015" y="5523396"/>
                      <a:ext cx="13772" cy="25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2" h="2533" extrusionOk="0">
                          <a:moveTo>
                            <a:pt x="1061" y="51"/>
                          </a:moveTo>
                          <a:cubicBezTo>
                            <a:pt x="5020" y="-90"/>
                            <a:pt x="8979" y="51"/>
                            <a:pt x="12938" y="617"/>
                          </a:cubicBezTo>
                          <a:cubicBezTo>
                            <a:pt x="14140" y="758"/>
                            <a:pt x="13999" y="2667"/>
                            <a:pt x="12797" y="2526"/>
                          </a:cubicBezTo>
                          <a:cubicBezTo>
                            <a:pt x="8838" y="1960"/>
                            <a:pt x="4878" y="1748"/>
                            <a:pt x="919" y="1960"/>
                          </a:cubicBezTo>
                          <a:cubicBezTo>
                            <a:pt x="424" y="1960"/>
                            <a:pt x="0" y="1394"/>
                            <a:pt x="0" y="970"/>
                          </a:cubicBezTo>
                          <a:cubicBezTo>
                            <a:pt x="0" y="404"/>
                            <a:pt x="495" y="122"/>
                            <a:pt x="990" y="5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0" name="Google Shape;3240;p34"/>
                    <p:cNvSpPr/>
                    <p:nvPr/>
                  </p:nvSpPr>
                  <p:spPr>
                    <a:xfrm>
                      <a:off x="4489743" y="5551374"/>
                      <a:ext cx="14988" cy="22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988" h="2262" extrusionOk="0">
                          <a:moveTo>
                            <a:pt x="990" y="353"/>
                          </a:moveTo>
                          <a:cubicBezTo>
                            <a:pt x="5373" y="212"/>
                            <a:pt x="9686" y="142"/>
                            <a:pt x="14069" y="0"/>
                          </a:cubicBezTo>
                          <a:cubicBezTo>
                            <a:pt x="14564" y="0"/>
                            <a:pt x="14989" y="566"/>
                            <a:pt x="14989" y="990"/>
                          </a:cubicBezTo>
                          <a:cubicBezTo>
                            <a:pt x="14989" y="1555"/>
                            <a:pt x="14494" y="1838"/>
                            <a:pt x="13999" y="1909"/>
                          </a:cubicBezTo>
                          <a:cubicBezTo>
                            <a:pt x="9615" y="2050"/>
                            <a:pt x="5303" y="2121"/>
                            <a:pt x="919" y="2262"/>
                          </a:cubicBezTo>
                          <a:cubicBezTo>
                            <a:pt x="424" y="2262"/>
                            <a:pt x="0" y="1697"/>
                            <a:pt x="0" y="1273"/>
                          </a:cubicBezTo>
                          <a:cubicBezTo>
                            <a:pt x="0" y="707"/>
                            <a:pt x="495" y="424"/>
                            <a:pt x="990" y="35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1" name="Google Shape;3241;p34"/>
                    <p:cNvSpPr/>
                    <p:nvPr/>
                  </p:nvSpPr>
                  <p:spPr>
                    <a:xfrm>
                      <a:off x="4489404" y="5577366"/>
                      <a:ext cx="15338" cy="22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338" h="2219" extrusionOk="0">
                          <a:moveTo>
                            <a:pt x="975" y="26"/>
                          </a:moveTo>
                          <a:cubicBezTo>
                            <a:pt x="5500" y="-45"/>
                            <a:pt x="10025" y="26"/>
                            <a:pt x="14479" y="308"/>
                          </a:cubicBezTo>
                          <a:cubicBezTo>
                            <a:pt x="15681" y="379"/>
                            <a:pt x="15610" y="2288"/>
                            <a:pt x="14338" y="2217"/>
                          </a:cubicBezTo>
                          <a:cubicBezTo>
                            <a:pt x="9813" y="1935"/>
                            <a:pt x="5288" y="1864"/>
                            <a:pt x="834" y="1935"/>
                          </a:cubicBezTo>
                          <a:cubicBezTo>
                            <a:pt x="-368" y="1935"/>
                            <a:pt x="-227" y="26"/>
                            <a:pt x="975" y="2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2" name="Google Shape;3242;p34"/>
                    <p:cNvSpPr/>
                    <p:nvPr/>
                  </p:nvSpPr>
                  <p:spPr>
                    <a:xfrm>
                      <a:off x="4489545" y="5609276"/>
                      <a:ext cx="15620" cy="2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20" h="2478" extrusionOk="0">
                          <a:moveTo>
                            <a:pt x="975" y="2"/>
                          </a:moveTo>
                          <a:cubicBezTo>
                            <a:pt x="5571" y="214"/>
                            <a:pt x="10166" y="355"/>
                            <a:pt x="14762" y="568"/>
                          </a:cubicBezTo>
                          <a:cubicBezTo>
                            <a:pt x="15964" y="568"/>
                            <a:pt x="15893" y="2547"/>
                            <a:pt x="14621" y="2476"/>
                          </a:cubicBezTo>
                          <a:cubicBezTo>
                            <a:pt x="10025" y="2264"/>
                            <a:pt x="5429" y="2123"/>
                            <a:pt x="834" y="1911"/>
                          </a:cubicBezTo>
                          <a:cubicBezTo>
                            <a:pt x="-368" y="1911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3" name="Google Shape;3243;p34"/>
                    <p:cNvSpPr/>
                    <p:nvPr/>
                  </p:nvSpPr>
                  <p:spPr>
                    <a:xfrm>
                      <a:off x="4487258" y="5637839"/>
                      <a:ext cx="16352" cy="28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52" h="2832" extrusionOk="0">
                          <a:moveTo>
                            <a:pt x="1000" y="2"/>
                          </a:moveTo>
                          <a:cubicBezTo>
                            <a:pt x="5808" y="285"/>
                            <a:pt x="10686" y="638"/>
                            <a:pt x="15494" y="921"/>
                          </a:cubicBezTo>
                          <a:cubicBezTo>
                            <a:pt x="16696" y="992"/>
                            <a:pt x="16625" y="2901"/>
                            <a:pt x="15353" y="2830"/>
                          </a:cubicBezTo>
                          <a:cubicBezTo>
                            <a:pt x="10545" y="2547"/>
                            <a:pt x="5667" y="2194"/>
                            <a:pt x="859" y="1911"/>
                          </a:cubicBezTo>
                          <a:cubicBezTo>
                            <a:pt x="-343" y="1840"/>
                            <a:pt x="-272" y="-69"/>
                            <a:pt x="1000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4" name="Google Shape;3244;p34"/>
                    <p:cNvSpPr/>
                    <p:nvPr/>
                  </p:nvSpPr>
                  <p:spPr>
                    <a:xfrm>
                      <a:off x="4482758" y="5669372"/>
                      <a:ext cx="19767" cy="2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67" h="2478" extrusionOk="0">
                          <a:moveTo>
                            <a:pt x="975" y="2"/>
                          </a:moveTo>
                          <a:cubicBezTo>
                            <a:pt x="6985" y="214"/>
                            <a:pt x="12924" y="355"/>
                            <a:pt x="18933" y="568"/>
                          </a:cubicBezTo>
                          <a:cubicBezTo>
                            <a:pt x="20135" y="568"/>
                            <a:pt x="19994" y="2547"/>
                            <a:pt x="18792" y="2476"/>
                          </a:cubicBezTo>
                          <a:cubicBezTo>
                            <a:pt x="12782" y="2264"/>
                            <a:pt x="6844" y="2123"/>
                            <a:pt x="834" y="1911"/>
                          </a:cubicBezTo>
                          <a:cubicBezTo>
                            <a:pt x="-368" y="1911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5" name="Google Shape;3245;p34"/>
                    <p:cNvSpPr/>
                    <p:nvPr/>
                  </p:nvSpPr>
                  <p:spPr>
                    <a:xfrm>
                      <a:off x="4481415" y="5700622"/>
                      <a:ext cx="21135" cy="33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35" h="3327" extrusionOk="0">
                          <a:moveTo>
                            <a:pt x="975" y="2"/>
                          </a:moveTo>
                          <a:cubicBezTo>
                            <a:pt x="7409" y="497"/>
                            <a:pt x="13843" y="921"/>
                            <a:pt x="20277" y="1416"/>
                          </a:cubicBezTo>
                          <a:cubicBezTo>
                            <a:pt x="21479" y="1487"/>
                            <a:pt x="21408" y="3396"/>
                            <a:pt x="20135" y="3325"/>
                          </a:cubicBezTo>
                          <a:cubicBezTo>
                            <a:pt x="13702" y="2830"/>
                            <a:pt x="7268" y="2406"/>
                            <a:pt x="834" y="1911"/>
                          </a:cubicBezTo>
                          <a:cubicBezTo>
                            <a:pt x="-368" y="1840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6" name="Google Shape;3246;p34"/>
                    <p:cNvSpPr/>
                    <p:nvPr/>
                  </p:nvSpPr>
                  <p:spPr>
                    <a:xfrm>
                      <a:off x="4477880" y="5733782"/>
                      <a:ext cx="20969" cy="31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969" h="3189" extrusionOk="0">
                          <a:moveTo>
                            <a:pt x="975" y="0"/>
                          </a:moveTo>
                          <a:cubicBezTo>
                            <a:pt x="7409" y="0"/>
                            <a:pt x="13772" y="424"/>
                            <a:pt x="20135" y="1273"/>
                          </a:cubicBezTo>
                          <a:cubicBezTo>
                            <a:pt x="21337" y="1414"/>
                            <a:pt x="21196" y="3323"/>
                            <a:pt x="19994" y="3182"/>
                          </a:cubicBezTo>
                          <a:cubicBezTo>
                            <a:pt x="13631" y="2333"/>
                            <a:pt x="7268" y="1909"/>
                            <a:pt x="834" y="1909"/>
                          </a:cubicBezTo>
                          <a:cubicBezTo>
                            <a:pt x="-368" y="1909"/>
                            <a:pt x="-227" y="0"/>
                            <a:pt x="975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47" name="Google Shape;3247;p34"/>
                <p:cNvGrpSpPr/>
                <p:nvPr/>
              </p:nvGrpSpPr>
              <p:grpSpPr>
                <a:xfrm>
                  <a:off x="3481624" y="584346"/>
                  <a:ext cx="937127" cy="460357"/>
                  <a:chOff x="4080879" y="5123394"/>
                  <a:chExt cx="416853" cy="204776"/>
                </a:xfrm>
              </p:grpSpPr>
              <p:sp>
                <p:nvSpPr>
                  <p:cNvPr id="3248" name="Google Shape;3248;p34"/>
                  <p:cNvSpPr/>
                  <p:nvPr/>
                </p:nvSpPr>
                <p:spPr>
                  <a:xfrm>
                    <a:off x="4080879" y="5123394"/>
                    <a:ext cx="416853" cy="204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853" h="204776" extrusionOk="0">
                        <a:moveTo>
                          <a:pt x="71" y="21449"/>
                        </a:moveTo>
                        <a:cubicBezTo>
                          <a:pt x="23685" y="24560"/>
                          <a:pt x="47652" y="29509"/>
                          <a:pt x="71267" y="36155"/>
                        </a:cubicBezTo>
                        <a:cubicBezTo>
                          <a:pt x="72256" y="36438"/>
                          <a:pt x="73175" y="36720"/>
                          <a:pt x="74165" y="37003"/>
                        </a:cubicBezTo>
                        <a:cubicBezTo>
                          <a:pt x="89083" y="41316"/>
                          <a:pt x="103789" y="46265"/>
                          <a:pt x="118141" y="51992"/>
                        </a:cubicBezTo>
                        <a:cubicBezTo>
                          <a:pt x="118990" y="52275"/>
                          <a:pt x="119838" y="52628"/>
                          <a:pt x="120687" y="52982"/>
                        </a:cubicBezTo>
                        <a:cubicBezTo>
                          <a:pt x="137655" y="59769"/>
                          <a:pt x="154128" y="67476"/>
                          <a:pt x="169824" y="76101"/>
                        </a:cubicBezTo>
                        <a:cubicBezTo>
                          <a:pt x="159289" y="78929"/>
                          <a:pt x="148896" y="81545"/>
                          <a:pt x="138362" y="84373"/>
                        </a:cubicBezTo>
                        <a:cubicBezTo>
                          <a:pt x="149250" y="86141"/>
                          <a:pt x="160138" y="88262"/>
                          <a:pt x="170955" y="90736"/>
                        </a:cubicBezTo>
                        <a:cubicBezTo>
                          <a:pt x="171945" y="90948"/>
                          <a:pt x="172935" y="91160"/>
                          <a:pt x="173924" y="91443"/>
                        </a:cubicBezTo>
                        <a:cubicBezTo>
                          <a:pt x="186721" y="94413"/>
                          <a:pt x="199518" y="97877"/>
                          <a:pt x="212174" y="101836"/>
                        </a:cubicBezTo>
                        <a:cubicBezTo>
                          <a:pt x="213022" y="102119"/>
                          <a:pt x="213871" y="102402"/>
                          <a:pt x="214719" y="102614"/>
                        </a:cubicBezTo>
                        <a:cubicBezTo>
                          <a:pt x="225395" y="106008"/>
                          <a:pt x="236000" y="109684"/>
                          <a:pt x="246464" y="113714"/>
                        </a:cubicBezTo>
                        <a:cubicBezTo>
                          <a:pt x="247312" y="113997"/>
                          <a:pt x="248090" y="114350"/>
                          <a:pt x="248868" y="114633"/>
                        </a:cubicBezTo>
                        <a:cubicBezTo>
                          <a:pt x="257705" y="118097"/>
                          <a:pt x="266472" y="121703"/>
                          <a:pt x="275168" y="125592"/>
                        </a:cubicBezTo>
                        <a:cubicBezTo>
                          <a:pt x="276087" y="126016"/>
                          <a:pt x="277007" y="126370"/>
                          <a:pt x="277926" y="126794"/>
                        </a:cubicBezTo>
                        <a:cubicBezTo>
                          <a:pt x="295601" y="134783"/>
                          <a:pt x="312781" y="143479"/>
                          <a:pt x="329325" y="153024"/>
                        </a:cubicBezTo>
                        <a:cubicBezTo>
                          <a:pt x="318367" y="153589"/>
                          <a:pt x="307267" y="155923"/>
                          <a:pt x="296520" y="158397"/>
                        </a:cubicBezTo>
                        <a:cubicBezTo>
                          <a:pt x="303519" y="159811"/>
                          <a:pt x="310519" y="161437"/>
                          <a:pt x="317448" y="163275"/>
                        </a:cubicBezTo>
                        <a:cubicBezTo>
                          <a:pt x="318296" y="163488"/>
                          <a:pt x="319074" y="163700"/>
                          <a:pt x="319922" y="163912"/>
                        </a:cubicBezTo>
                        <a:cubicBezTo>
                          <a:pt x="353788" y="173174"/>
                          <a:pt x="386664" y="187384"/>
                          <a:pt x="416853" y="204777"/>
                        </a:cubicBezTo>
                        <a:cubicBezTo>
                          <a:pt x="415581" y="179890"/>
                          <a:pt x="405612" y="156771"/>
                          <a:pt x="391472" y="135985"/>
                        </a:cubicBezTo>
                        <a:cubicBezTo>
                          <a:pt x="391047" y="135419"/>
                          <a:pt x="390694" y="134853"/>
                          <a:pt x="390270" y="134217"/>
                        </a:cubicBezTo>
                        <a:cubicBezTo>
                          <a:pt x="383412" y="124319"/>
                          <a:pt x="375634" y="115057"/>
                          <a:pt x="367433" y="106361"/>
                        </a:cubicBezTo>
                        <a:cubicBezTo>
                          <a:pt x="366868" y="105725"/>
                          <a:pt x="366302" y="105159"/>
                          <a:pt x="365666" y="104523"/>
                        </a:cubicBezTo>
                        <a:cubicBezTo>
                          <a:pt x="365312" y="104169"/>
                          <a:pt x="364888" y="103745"/>
                          <a:pt x="364535" y="103392"/>
                        </a:cubicBezTo>
                        <a:cubicBezTo>
                          <a:pt x="356192" y="94837"/>
                          <a:pt x="347425" y="86706"/>
                          <a:pt x="338234" y="79141"/>
                        </a:cubicBezTo>
                        <a:cubicBezTo>
                          <a:pt x="337597" y="78576"/>
                          <a:pt x="336890" y="78010"/>
                          <a:pt x="336254" y="77515"/>
                        </a:cubicBezTo>
                        <a:cubicBezTo>
                          <a:pt x="328830" y="71364"/>
                          <a:pt x="321053" y="65637"/>
                          <a:pt x="313064" y="60193"/>
                        </a:cubicBezTo>
                        <a:cubicBezTo>
                          <a:pt x="312357" y="59698"/>
                          <a:pt x="311650" y="59204"/>
                          <a:pt x="310872" y="58709"/>
                        </a:cubicBezTo>
                        <a:cubicBezTo>
                          <a:pt x="303732" y="53901"/>
                          <a:pt x="296379" y="49305"/>
                          <a:pt x="288884" y="45063"/>
                        </a:cubicBezTo>
                        <a:cubicBezTo>
                          <a:pt x="288107" y="44568"/>
                          <a:pt x="287258" y="44144"/>
                          <a:pt x="286410" y="43649"/>
                        </a:cubicBezTo>
                        <a:cubicBezTo>
                          <a:pt x="270007" y="34458"/>
                          <a:pt x="252827" y="26610"/>
                          <a:pt x="235151" y="20177"/>
                        </a:cubicBezTo>
                        <a:cubicBezTo>
                          <a:pt x="233667" y="19682"/>
                          <a:pt x="232182" y="19116"/>
                          <a:pt x="230768" y="18621"/>
                        </a:cubicBezTo>
                        <a:cubicBezTo>
                          <a:pt x="218820" y="14521"/>
                          <a:pt x="206730" y="11056"/>
                          <a:pt x="194428" y="8228"/>
                        </a:cubicBezTo>
                        <a:cubicBezTo>
                          <a:pt x="189408" y="7097"/>
                          <a:pt x="184317" y="6107"/>
                          <a:pt x="179156" y="5188"/>
                        </a:cubicBezTo>
                        <a:cubicBezTo>
                          <a:pt x="177035" y="4764"/>
                          <a:pt x="174844" y="4410"/>
                          <a:pt x="172723" y="4127"/>
                        </a:cubicBezTo>
                        <a:cubicBezTo>
                          <a:pt x="114960" y="-4922"/>
                          <a:pt x="54793" y="946"/>
                          <a:pt x="0" y="2137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9" name="Google Shape;3249;p34"/>
                  <p:cNvSpPr/>
                  <p:nvPr/>
                </p:nvSpPr>
                <p:spPr>
                  <a:xfrm>
                    <a:off x="4152145" y="5127663"/>
                    <a:ext cx="320205" cy="1597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205" h="159784" extrusionOk="0">
                        <a:moveTo>
                          <a:pt x="0" y="31957"/>
                        </a:moveTo>
                        <a:cubicBezTo>
                          <a:pt x="990" y="32240"/>
                          <a:pt x="1909" y="32522"/>
                          <a:pt x="2899" y="32805"/>
                        </a:cubicBezTo>
                        <a:cubicBezTo>
                          <a:pt x="35987" y="17039"/>
                          <a:pt x="71691" y="6292"/>
                          <a:pt x="108031" y="1060"/>
                        </a:cubicBezTo>
                        <a:cubicBezTo>
                          <a:pt x="105910" y="636"/>
                          <a:pt x="103719" y="283"/>
                          <a:pt x="101597" y="0"/>
                        </a:cubicBezTo>
                        <a:cubicBezTo>
                          <a:pt x="66459" y="5656"/>
                          <a:pt x="32028" y="16473"/>
                          <a:pt x="71" y="31957"/>
                        </a:cubicBezTo>
                        <a:close/>
                        <a:moveTo>
                          <a:pt x="46875" y="47794"/>
                        </a:moveTo>
                        <a:cubicBezTo>
                          <a:pt x="47723" y="48077"/>
                          <a:pt x="48572" y="48430"/>
                          <a:pt x="49420" y="48783"/>
                        </a:cubicBezTo>
                        <a:cubicBezTo>
                          <a:pt x="85265" y="31391"/>
                          <a:pt x="124363" y="20220"/>
                          <a:pt x="163956" y="15979"/>
                        </a:cubicBezTo>
                        <a:cubicBezTo>
                          <a:pt x="162471" y="15484"/>
                          <a:pt x="160986" y="14918"/>
                          <a:pt x="159572" y="14423"/>
                        </a:cubicBezTo>
                        <a:cubicBezTo>
                          <a:pt x="120545" y="19089"/>
                          <a:pt x="82084" y="30401"/>
                          <a:pt x="46875" y="47723"/>
                        </a:cubicBezTo>
                        <a:close/>
                        <a:moveTo>
                          <a:pt x="99689" y="86538"/>
                        </a:moveTo>
                        <a:cubicBezTo>
                          <a:pt x="100678" y="86750"/>
                          <a:pt x="101668" y="86962"/>
                          <a:pt x="102658" y="87245"/>
                        </a:cubicBezTo>
                        <a:cubicBezTo>
                          <a:pt x="139210" y="67661"/>
                          <a:pt x="177813" y="52107"/>
                          <a:pt x="217689" y="40865"/>
                        </a:cubicBezTo>
                        <a:cubicBezTo>
                          <a:pt x="216911" y="40370"/>
                          <a:pt x="216062" y="39946"/>
                          <a:pt x="215214" y="39451"/>
                        </a:cubicBezTo>
                        <a:cubicBezTo>
                          <a:pt x="175126" y="50905"/>
                          <a:pt x="136382" y="66671"/>
                          <a:pt x="99689" y="86538"/>
                        </a:cubicBezTo>
                        <a:close/>
                        <a:moveTo>
                          <a:pt x="140907" y="97638"/>
                        </a:moveTo>
                        <a:cubicBezTo>
                          <a:pt x="141755" y="97921"/>
                          <a:pt x="142604" y="98204"/>
                          <a:pt x="143452" y="98416"/>
                        </a:cubicBezTo>
                        <a:cubicBezTo>
                          <a:pt x="174420" y="80104"/>
                          <a:pt x="207295" y="65893"/>
                          <a:pt x="241798" y="55924"/>
                        </a:cubicBezTo>
                        <a:cubicBezTo>
                          <a:pt x="241091" y="55429"/>
                          <a:pt x="240384" y="54935"/>
                          <a:pt x="239606" y="54440"/>
                        </a:cubicBezTo>
                        <a:cubicBezTo>
                          <a:pt x="204962" y="64621"/>
                          <a:pt x="171945" y="79044"/>
                          <a:pt x="140837" y="97567"/>
                        </a:cubicBezTo>
                        <a:close/>
                        <a:moveTo>
                          <a:pt x="175197" y="109587"/>
                        </a:moveTo>
                        <a:cubicBezTo>
                          <a:pt x="176046" y="109869"/>
                          <a:pt x="176823" y="110223"/>
                          <a:pt x="177601" y="110506"/>
                        </a:cubicBezTo>
                        <a:cubicBezTo>
                          <a:pt x="205174" y="93891"/>
                          <a:pt x="235505" y="81872"/>
                          <a:pt x="266967" y="75014"/>
                        </a:cubicBezTo>
                        <a:cubicBezTo>
                          <a:pt x="266331" y="74448"/>
                          <a:pt x="265624" y="73883"/>
                          <a:pt x="264988" y="73388"/>
                        </a:cubicBezTo>
                        <a:cubicBezTo>
                          <a:pt x="233384" y="80458"/>
                          <a:pt x="202912" y="92760"/>
                          <a:pt x="175197" y="109587"/>
                        </a:cubicBezTo>
                        <a:close/>
                        <a:moveTo>
                          <a:pt x="203902" y="121464"/>
                        </a:moveTo>
                        <a:cubicBezTo>
                          <a:pt x="204821" y="121889"/>
                          <a:pt x="205740" y="122242"/>
                          <a:pt x="206659" y="122666"/>
                        </a:cubicBezTo>
                        <a:cubicBezTo>
                          <a:pt x="235717" y="112697"/>
                          <a:pt x="265695" y="105910"/>
                          <a:pt x="296167" y="102233"/>
                        </a:cubicBezTo>
                        <a:cubicBezTo>
                          <a:pt x="295601" y="101597"/>
                          <a:pt x="295035" y="101032"/>
                          <a:pt x="294399" y="100396"/>
                        </a:cubicBezTo>
                        <a:cubicBezTo>
                          <a:pt x="263573" y="104142"/>
                          <a:pt x="233243" y="111213"/>
                          <a:pt x="203902" y="121464"/>
                        </a:cubicBezTo>
                        <a:close/>
                        <a:moveTo>
                          <a:pt x="246110" y="159148"/>
                        </a:moveTo>
                        <a:cubicBezTo>
                          <a:pt x="246959" y="159360"/>
                          <a:pt x="247736" y="159572"/>
                          <a:pt x="248585" y="159784"/>
                        </a:cubicBezTo>
                        <a:cubicBezTo>
                          <a:pt x="271209" y="147977"/>
                          <a:pt x="295177" y="138645"/>
                          <a:pt x="319851" y="131857"/>
                        </a:cubicBezTo>
                        <a:cubicBezTo>
                          <a:pt x="319922" y="131857"/>
                          <a:pt x="320064" y="131857"/>
                          <a:pt x="320205" y="131787"/>
                        </a:cubicBezTo>
                        <a:cubicBezTo>
                          <a:pt x="319781" y="131221"/>
                          <a:pt x="319427" y="130655"/>
                          <a:pt x="319003" y="130019"/>
                        </a:cubicBezTo>
                        <a:cubicBezTo>
                          <a:pt x="293975" y="136877"/>
                          <a:pt x="269583" y="146422"/>
                          <a:pt x="246676" y="158441"/>
                        </a:cubicBezTo>
                        <a:cubicBezTo>
                          <a:pt x="246393" y="158582"/>
                          <a:pt x="246252" y="158794"/>
                          <a:pt x="246181" y="15907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0" name="Google Shape;3250;p34"/>
                <p:cNvGrpSpPr/>
                <p:nvPr/>
              </p:nvGrpSpPr>
              <p:grpSpPr>
                <a:xfrm>
                  <a:off x="4403198" y="448513"/>
                  <a:ext cx="481914" cy="610566"/>
                  <a:chOff x="4493349" y="5058558"/>
                  <a:chExt cx="214365" cy="271592"/>
                </a:xfrm>
              </p:grpSpPr>
              <p:sp>
                <p:nvSpPr>
                  <p:cNvPr id="3251" name="Google Shape;3251;p34"/>
                  <p:cNvSpPr/>
                  <p:nvPr/>
                </p:nvSpPr>
                <p:spPr>
                  <a:xfrm>
                    <a:off x="4493349" y="5058558"/>
                    <a:ext cx="214365" cy="271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365" h="271592" extrusionOk="0">
                        <a:moveTo>
                          <a:pt x="214366" y="4272"/>
                        </a:moveTo>
                        <a:cubicBezTo>
                          <a:pt x="205104" y="13746"/>
                          <a:pt x="196195" y="23644"/>
                          <a:pt x="187216" y="33613"/>
                        </a:cubicBezTo>
                        <a:cubicBezTo>
                          <a:pt x="186721" y="34178"/>
                          <a:pt x="186156" y="34744"/>
                          <a:pt x="185661" y="35309"/>
                        </a:cubicBezTo>
                        <a:cubicBezTo>
                          <a:pt x="178874" y="42804"/>
                          <a:pt x="172086" y="50298"/>
                          <a:pt x="165087" y="57510"/>
                        </a:cubicBezTo>
                        <a:cubicBezTo>
                          <a:pt x="164521" y="58075"/>
                          <a:pt x="163956" y="58641"/>
                          <a:pt x="163390" y="59206"/>
                        </a:cubicBezTo>
                        <a:cubicBezTo>
                          <a:pt x="157875" y="64862"/>
                          <a:pt x="152219" y="70377"/>
                          <a:pt x="146351" y="75468"/>
                        </a:cubicBezTo>
                        <a:cubicBezTo>
                          <a:pt x="154057" y="76741"/>
                          <a:pt x="161976" y="77942"/>
                          <a:pt x="169682" y="79286"/>
                        </a:cubicBezTo>
                        <a:cubicBezTo>
                          <a:pt x="164945" y="82891"/>
                          <a:pt x="160209" y="86709"/>
                          <a:pt x="155542" y="90527"/>
                        </a:cubicBezTo>
                        <a:cubicBezTo>
                          <a:pt x="154835" y="91093"/>
                          <a:pt x="154199" y="91658"/>
                          <a:pt x="153492" y="92224"/>
                        </a:cubicBezTo>
                        <a:cubicBezTo>
                          <a:pt x="141826" y="101910"/>
                          <a:pt x="130514" y="112232"/>
                          <a:pt x="119485" y="123191"/>
                        </a:cubicBezTo>
                        <a:cubicBezTo>
                          <a:pt x="118919" y="123827"/>
                          <a:pt x="118283" y="124393"/>
                          <a:pt x="117646" y="125029"/>
                        </a:cubicBezTo>
                        <a:cubicBezTo>
                          <a:pt x="109445" y="133160"/>
                          <a:pt x="101527" y="141644"/>
                          <a:pt x="93749" y="150482"/>
                        </a:cubicBezTo>
                        <a:cubicBezTo>
                          <a:pt x="93113" y="151188"/>
                          <a:pt x="92548" y="151895"/>
                          <a:pt x="91911" y="152603"/>
                        </a:cubicBezTo>
                        <a:lnTo>
                          <a:pt x="91911" y="152603"/>
                        </a:lnTo>
                        <a:cubicBezTo>
                          <a:pt x="86538" y="158824"/>
                          <a:pt x="81235" y="165117"/>
                          <a:pt x="76074" y="171550"/>
                        </a:cubicBezTo>
                        <a:cubicBezTo>
                          <a:pt x="75438" y="172399"/>
                          <a:pt x="74731" y="173176"/>
                          <a:pt x="74095" y="174025"/>
                        </a:cubicBezTo>
                        <a:cubicBezTo>
                          <a:pt x="70489" y="178621"/>
                          <a:pt x="66883" y="183287"/>
                          <a:pt x="63348" y="188024"/>
                        </a:cubicBezTo>
                        <a:cubicBezTo>
                          <a:pt x="72398" y="186539"/>
                          <a:pt x="80458" y="187034"/>
                          <a:pt x="88093" y="191347"/>
                        </a:cubicBezTo>
                        <a:cubicBezTo>
                          <a:pt x="56631" y="211638"/>
                          <a:pt x="25170" y="239847"/>
                          <a:pt x="0" y="271593"/>
                        </a:cubicBezTo>
                        <a:cubicBezTo>
                          <a:pt x="5303" y="245786"/>
                          <a:pt x="10959" y="219910"/>
                          <a:pt x="18241" y="194457"/>
                        </a:cubicBezTo>
                        <a:cubicBezTo>
                          <a:pt x="18524" y="193538"/>
                          <a:pt x="18736" y="192619"/>
                          <a:pt x="19019" y="191700"/>
                        </a:cubicBezTo>
                        <a:cubicBezTo>
                          <a:pt x="21988" y="181378"/>
                          <a:pt x="25240" y="171197"/>
                          <a:pt x="28846" y="161087"/>
                        </a:cubicBezTo>
                        <a:cubicBezTo>
                          <a:pt x="29129" y="160309"/>
                          <a:pt x="29412" y="159602"/>
                          <a:pt x="29624" y="158824"/>
                        </a:cubicBezTo>
                        <a:cubicBezTo>
                          <a:pt x="31745" y="153027"/>
                          <a:pt x="33936" y="147229"/>
                          <a:pt x="36270" y="141432"/>
                        </a:cubicBezTo>
                        <a:cubicBezTo>
                          <a:pt x="37754" y="137826"/>
                          <a:pt x="39239" y="134291"/>
                          <a:pt x="40794" y="130756"/>
                        </a:cubicBezTo>
                        <a:cubicBezTo>
                          <a:pt x="41148" y="129978"/>
                          <a:pt x="41501" y="129201"/>
                          <a:pt x="41855" y="128423"/>
                        </a:cubicBezTo>
                        <a:cubicBezTo>
                          <a:pt x="47511" y="115838"/>
                          <a:pt x="53874" y="103607"/>
                          <a:pt x="60873" y="91941"/>
                        </a:cubicBezTo>
                        <a:cubicBezTo>
                          <a:pt x="61368" y="91163"/>
                          <a:pt x="61793" y="90386"/>
                          <a:pt x="62217" y="89678"/>
                        </a:cubicBezTo>
                        <a:cubicBezTo>
                          <a:pt x="70489" y="76246"/>
                          <a:pt x="79609" y="63661"/>
                          <a:pt x="89720" y="52278"/>
                        </a:cubicBezTo>
                        <a:cubicBezTo>
                          <a:pt x="90356" y="51571"/>
                          <a:pt x="90992" y="50864"/>
                          <a:pt x="91628" y="50228"/>
                        </a:cubicBezTo>
                        <a:cubicBezTo>
                          <a:pt x="97284" y="44006"/>
                          <a:pt x="103224" y="38279"/>
                          <a:pt x="109516" y="32906"/>
                        </a:cubicBezTo>
                        <a:cubicBezTo>
                          <a:pt x="112061" y="30785"/>
                          <a:pt x="114606" y="28663"/>
                          <a:pt x="117222" y="26755"/>
                        </a:cubicBezTo>
                        <a:cubicBezTo>
                          <a:pt x="118141" y="26048"/>
                          <a:pt x="119061" y="25341"/>
                          <a:pt x="119980" y="24704"/>
                        </a:cubicBezTo>
                        <a:cubicBezTo>
                          <a:pt x="149745" y="3282"/>
                          <a:pt x="184671" y="-6121"/>
                          <a:pt x="214153" y="420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52" name="Google Shape;3252;p34"/>
                  <p:cNvGrpSpPr/>
                  <p:nvPr/>
                </p:nvGrpSpPr>
                <p:grpSpPr>
                  <a:xfrm>
                    <a:off x="4511660" y="5083328"/>
                    <a:ext cx="168904" cy="169687"/>
                    <a:chOff x="4511660" y="5083328"/>
                    <a:chExt cx="168904" cy="169687"/>
                  </a:xfrm>
                </p:grpSpPr>
                <p:sp>
                  <p:nvSpPr>
                    <p:cNvPr id="3253" name="Google Shape;3253;p34"/>
                    <p:cNvSpPr/>
                    <p:nvPr/>
                  </p:nvSpPr>
                  <p:spPr>
                    <a:xfrm>
                      <a:off x="4610712" y="5083328"/>
                      <a:ext cx="69852" cy="104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852" h="10468" extrusionOk="0">
                          <a:moveTo>
                            <a:pt x="69852" y="8772"/>
                          </a:moveTo>
                          <a:cubicBezTo>
                            <a:pt x="69358" y="9337"/>
                            <a:pt x="68792" y="9903"/>
                            <a:pt x="68297" y="10468"/>
                          </a:cubicBezTo>
                          <a:cubicBezTo>
                            <a:pt x="46097" y="4459"/>
                            <a:pt x="22978" y="1560"/>
                            <a:pt x="0" y="2055"/>
                          </a:cubicBezTo>
                          <a:cubicBezTo>
                            <a:pt x="919" y="1348"/>
                            <a:pt x="1838" y="641"/>
                            <a:pt x="2757" y="5"/>
                          </a:cubicBezTo>
                          <a:cubicBezTo>
                            <a:pt x="25382" y="-137"/>
                            <a:pt x="48077" y="2833"/>
                            <a:pt x="69852" y="877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4" name="Google Shape;3254;p34"/>
                    <p:cNvSpPr/>
                    <p:nvPr/>
                  </p:nvSpPr>
                  <p:spPr>
                    <a:xfrm>
                      <a:off x="4583210" y="5108735"/>
                      <a:ext cx="75226" cy="89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226" h="8958" extrusionOk="0">
                          <a:moveTo>
                            <a:pt x="75226" y="7261"/>
                          </a:moveTo>
                          <a:cubicBezTo>
                            <a:pt x="74660" y="7827"/>
                            <a:pt x="74095" y="8393"/>
                            <a:pt x="73529" y="8958"/>
                          </a:cubicBezTo>
                          <a:cubicBezTo>
                            <a:pt x="49491" y="3656"/>
                            <a:pt x="24533" y="1323"/>
                            <a:pt x="0" y="2171"/>
                          </a:cubicBezTo>
                          <a:cubicBezTo>
                            <a:pt x="636" y="1464"/>
                            <a:pt x="1273" y="757"/>
                            <a:pt x="1909" y="121"/>
                          </a:cubicBezTo>
                          <a:cubicBezTo>
                            <a:pt x="26442" y="-586"/>
                            <a:pt x="51258" y="1818"/>
                            <a:pt x="75226" y="726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5" name="Google Shape;3255;p34"/>
                    <p:cNvSpPr/>
                    <p:nvPr/>
                  </p:nvSpPr>
                  <p:spPr>
                    <a:xfrm>
                      <a:off x="4554364" y="5144993"/>
                      <a:ext cx="94597" cy="57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597" h="5718" extrusionOk="0">
                          <a:moveTo>
                            <a:pt x="94598" y="4022"/>
                          </a:moveTo>
                          <a:cubicBezTo>
                            <a:pt x="93891" y="4587"/>
                            <a:pt x="93255" y="5153"/>
                            <a:pt x="92548" y="5719"/>
                          </a:cubicBezTo>
                          <a:cubicBezTo>
                            <a:pt x="62005" y="840"/>
                            <a:pt x="30543" y="769"/>
                            <a:pt x="0" y="5577"/>
                          </a:cubicBezTo>
                          <a:cubicBezTo>
                            <a:pt x="495" y="4799"/>
                            <a:pt x="919" y="4022"/>
                            <a:pt x="1343" y="3315"/>
                          </a:cubicBezTo>
                          <a:cubicBezTo>
                            <a:pt x="32169" y="-1352"/>
                            <a:pt x="63772" y="-1069"/>
                            <a:pt x="94598" y="402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6" name="Google Shape;3256;p34"/>
                    <p:cNvSpPr/>
                    <p:nvPr/>
                  </p:nvSpPr>
                  <p:spPr>
                    <a:xfrm>
                      <a:off x="4534284" y="5180504"/>
                      <a:ext cx="78619" cy="89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619" h="8951" extrusionOk="0">
                          <a:moveTo>
                            <a:pt x="78620" y="1244"/>
                          </a:moveTo>
                          <a:cubicBezTo>
                            <a:pt x="78054" y="1881"/>
                            <a:pt x="77418" y="2447"/>
                            <a:pt x="76781" y="3083"/>
                          </a:cubicBezTo>
                          <a:cubicBezTo>
                            <a:pt x="51046" y="538"/>
                            <a:pt x="25099" y="2517"/>
                            <a:pt x="0" y="8951"/>
                          </a:cubicBezTo>
                          <a:cubicBezTo>
                            <a:pt x="354" y="8173"/>
                            <a:pt x="707" y="7396"/>
                            <a:pt x="1061" y="6618"/>
                          </a:cubicBezTo>
                          <a:cubicBezTo>
                            <a:pt x="26372" y="326"/>
                            <a:pt x="52672" y="-1513"/>
                            <a:pt x="78620" y="124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7" name="Google Shape;3257;p34"/>
                    <p:cNvSpPr/>
                    <p:nvPr/>
                  </p:nvSpPr>
                  <p:spPr>
                    <a:xfrm>
                      <a:off x="4522265" y="5208969"/>
                      <a:ext cx="64903" cy="10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903" h="10675" extrusionOk="0">
                          <a:moveTo>
                            <a:pt x="64903" y="0"/>
                          </a:moveTo>
                          <a:cubicBezTo>
                            <a:pt x="64267" y="707"/>
                            <a:pt x="63702" y="1414"/>
                            <a:pt x="63065" y="2121"/>
                          </a:cubicBezTo>
                          <a:lnTo>
                            <a:pt x="63065" y="2121"/>
                          </a:lnTo>
                          <a:cubicBezTo>
                            <a:pt x="41855" y="3394"/>
                            <a:pt x="20786" y="6222"/>
                            <a:pt x="0" y="10676"/>
                          </a:cubicBezTo>
                          <a:cubicBezTo>
                            <a:pt x="283" y="9898"/>
                            <a:pt x="566" y="9191"/>
                            <a:pt x="778" y="8413"/>
                          </a:cubicBezTo>
                          <a:cubicBezTo>
                            <a:pt x="21847" y="3959"/>
                            <a:pt x="43340" y="1202"/>
                            <a:pt x="6483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8" name="Google Shape;3258;p34"/>
                    <p:cNvSpPr/>
                    <p:nvPr/>
                  </p:nvSpPr>
                  <p:spPr>
                    <a:xfrm>
                      <a:off x="4511660" y="5230108"/>
                      <a:ext cx="57833" cy="229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833" h="22907" extrusionOk="0">
                          <a:moveTo>
                            <a:pt x="57833" y="0"/>
                          </a:moveTo>
                          <a:cubicBezTo>
                            <a:pt x="57197" y="848"/>
                            <a:pt x="56490" y="1626"/>
                            <a:pt x="55854" y="2474"/>
                          </a:cubicBezTo>
                          <a:cubicBezTo>
                            <a:pt x="36340" y="6575"/>
                            <a:pt x="17534" y="13433"/>
                            <a:pt x="0" y="22907"/>
                          </a:cubicBezTo>
                          <a:cubicBezTo>
                            <a:pt x="283" y="21988"/>
                            <a:pt x="495" y="21069"/>
                            <a:pt x="778" y="20150"/>
                          </a:cubicBezTo>
                          <a:cubicBezTo>
                            <a:pt x="18665" y="10676"/>
                            <a:pt x="37966" y="3888"/>
                            <a:pt x="5776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59" name="Google Shape;3259;p34"/>
                <p:cNvGrpSpPr/>
                <p:nvPr/>
              </p:nvGrpSpPr>
              <p:grpSpPr>
                <a:xfrm>
                  <a:off x="4018998" y="1049308"/>
                  <a:ext cx="402927" cy="407769"/>
                  <a:chOff x="4319491" y="5321700"/>
                  <a:chExt cx="179230" cy="181384"/>
                </a:xfrm>
              </p:grpSpPr>
              <p:sp>
                <p:nvSpPr>
                  <p:cNvPr id="3260" name="Google Shape;3260;p34"/>
                  <p:cNvSpPr/>
                  <p:nvPr/>
                </p:nvSpPr>
                <p:spPr>
                  <a:xfrm>
                    <a:off x="4319491" y="5321700"/>
                    <a:ext cx="179230" cy="18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230" h="181384" extrusionOk="0">
                        <a:moveTo>
                          <a:pt x="2831" y="181243"/>
                        </a:moveTo>
                        <a:cubicBezTo>
                          <a:pt x="8841" y="174598"/>
                          <a:pt x="14850" y="168022"/>
                          <a:pt x="20860" y="161518"/>
                        </a:cubicBezTo>
                        <a:cubicBezTo>
                          <a:pt x="21355" y="160952"/>
                          <a:pt x="21921" y="160387"/>
                          <a:pt x="22415" y="159821"/>
                        </a:cubicBezTo>
                        <a:cubicBezTo>
                          <a:pt x="28991" y="152609"/>
                          <a:pt x="35637" y="145398"/>
                          <a:pt x="42212" y="138257"/>
                        </a:cubicBezTo>
                        <a:cubicBezTo>
                          <a:pt x="42777" y="137691"/>
                          <a:pt x="43272" y="137055"/>
                          <a:pt x="43838" y="136490"/>
                        </a:cubicBezTo>
                        <a:cubicBezTo>
                          <a:pt x="50201" y="129561"/>
                          <a:pt x="56564" y="122632"/>
                          <a:pt x="62927" y="115633"/>
                        </a:cubicBezTo>
                        <a:cubicBezTo>
                          <a:pt x="62432" y="126945"/>
                          <a:pt x="64766" y="135853"/>
                          <a:pt x="64271" y="147166"/>
                        </a:cubicBezTo>
                        <a:cubicBezTo>
                          <a:pt x="67594" y="139106"/>
                          <a:pt x="71270" y="131187"/>
                          <a:pt x="75371" y="123622"/>
                        </a:cubicBezTo>
                        <a:cubicBezTo>
                          <a:pt x="75795" y="122844"/>
                          <a:pt x="76219" y="122066"/>
                          <a:pt x="76643" y="121289"/>
                        </a:cubicBezTo>
                        <a:cubicBezTo>
                          <a:pt x="80108" y="114926"/>
                          <a:pt x="83855" y="108775"/>
                          <a:pt x="87814" y="102765"/>
                        </a:cubicBezTo>
                        <a:cubicBezTo>
                          <a:pt x="88309" y="101987"/>
                          <a:pt x="88874" y="101210"/>
                          <a:pt x="89440" y="100432"/>
                        </a:cubicBezTo>
                        <a:cubicBezTo>
                          <a:pt x="96157" y="90534"/>
                          <a:pt x="103651" y="81131"/>
                          <a:pt x="111711" y="72222"/>
                        </a:cubicBezTo>
                        <a:cubicBezTo>
                          <a:pt x="112347" y="71515"/>
                          <a:pt x="112983" y="70879"/>
                          <a:pt x="113620" y="70172"/>
                        </a:cubicBezTo>
                        <a:cubicBezTo>
                          <a:pt x="118993" y="64374"/>
                          <a:pt x="124720" y="58789"/>
                          <a:pt x="130659" y="53487"/>
                        </a:cubicBezTo>
                        <a:cubicBezTo>
                          <a:pt x="132426" y="64587"/>
                          <a:pt x="133558" y="74343"/>
                          <a:pt x="135325" y="85443"/>
                        </a:cubicBezTo>
                        <a:cubicBezTo>
                          <a:pt x="138224" y="76959"/>
                          <a:pt x="141405" y="68404"/>
                          <a:pt x="145011" y="59850"/>
                        </a:cubicBezTo>
                        <a:cubicBezTo>
                          <a:pt x="145506" y="58648"/>
                          <a:pt x="146001" y="57375"/>
                          <a:pt x="146566" y="56173"/>
                        </a:cubicBezTo>
                        <a:cubicBezTo>
                          <a:pt x="154980" y="36731"/>
                          <a:pt x="165515" y="17853"/>
                          <a:pt x="179230" y="2582"/>
                        </a:cubicBezTo>
                        <a:cubicBezTo>
                          <a:pt x="168060" y="390"/>
                          <a:pt x="156677" y="-387"/>
                          <a:pt x="145365" y="178"/>
                        </a:cubicBezTo>
                        <a:cubicBezTo>
                          <a:pt x="144728" y="178"/>
                          <a:pt x="144021" y="178"/>
                          <a:pt x="143314" y="249"/>
                        </a:cubicBezTo>
                        <a:cubicBezTo>
                          <a:pt x="134194" y="744"/>
                          <a:pt x="125074" y="2087"/>
                          <a:pt x="116165" y="4279"/>
                        </a:cubicBezTo>
                        <a:cubicBezTo>
                          <a:pt x="115458" y="4420"/>
                          <a:pt x="114751" y="4632"/>
                          <a:pt x="114044" y="4844"/>
                        </a:cubicBezTo>
                        <a:cubicBezTo>
                          <a:pt x="104712" y="7177"/>
                          <a:pt x="95520" y="10430"/>
                          <a:pt x="86753" y="14530"/>
                        </a:cubicBezTo>
                        <a:cubicBezTo>
                          <a:pt x="86046" y="14813"/>
                          <a:pt x="85269" y="15166"/>
                          <a:pt x="84562" y="15520"/>
                        </a:cubicBezTo>
                        <a:cubicBezTo>
                          <a:pt x="76219" y="19550"/>
                          <a:pt x="68301" y="24287"/>
                          <a:pt x="60877" y="29731"/>
                        </a:cubicBezTo>
                        <a:cubicBezTo>
                          <a:pt x="60170" y="30226"/>
                          <a:pt x="59463" y="30721"/>
                          <a:pt x="58826" y="31286"/>
                        </a:cubicBezTo>
                        <a:cubicBezTo>
                          <a:pt x="53312" y="35458"/>
                          <a:pt x="48151" y="39983"/>
                          <a:pt x="43343" y="44861"/>
                        </a:cubicBezTo>
                        <a:cubicBezTo>
                          <a:pt x="39808" y="48396"/>
                          <a:pt x="36485" y="52214"/>
                          <a:pt x="33374" y="56103"/>
                        </a:cubicBezTo>
                        <a:cubicBezTo>
                          <a:pt x="32667" y="56951"/>
                          <a:pt x="32031" y="57799"/>
                          <a:pt x="31324" y="58718"/>
                        </a:cubicBezTo>
                        <a:cubicBezTo>
                          <a:pt x="23476" y="68970"/>
                          <a:pt x="17042" y="80211"/>
                          <a:pt x="12093" y="92160"/>
                        </a:cubicBezTo>
                        <a:cubicBezTo>
                          <a:pt x="11457" y="93716"/>
                          <a:pt x="10821" y="95342"/>
                          <a:pt x="10184" y="96897"/>
                        </a:cubicBezTo>
                        <a:cubicBezTo>
                          <a:pt x="3" y="123693"/>
                          <a:pt x="-2825" y="153316"/>
                          <a:pt x="2973" y="18138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61" name="Google Shape;3261;p34"/>
                  <p:cNvGrpSpPr/>
                  <p:nvPr/>
                </p:nvGrpSpPr>
                <p:grpSpPr>
                  <a:xfrm>
                    <a:off x="4329958" y="5322515"/>
                    <a:ext cx="136382" cy="161410"/>
                    <a:chOff x="4329958" y="5322515"/>
                    <a:chExt cx="136382" cy="161410"/>
                  </a:xfrm>
                </p:grpSpPr>
                <p:sp>
                  <p:nvSpPr>
                    <p:cNvPr id="3262" name="Google Shape;3262;p34"/>
                    <p:cNvSpPr/>
                    <p:nvPr/>
                  </p:nvSpPr>
                  <p:spPr>
                    <a:xfrm>
                      <a:off x="4329958" y="5414426"/>
                      <a:ext cx="12372" cy="69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72" h="69499" extrusionOk="0">
                          <a:moveTo>
                            <a:pt x="0" y="4737"/>
                          </a:moveTo>
                          <a:cubicBezTo>
                            <a:pt x="778" y="26654"/>
                            <a:pt x="4454" y="48430"/>
                            <a:pt x="10817" y="69499"/>
                          </a:cubicBezTo>
                          <a:cubicBezTo>
                            <a:pt x="11312" y="68934"/>
                            <a:pt x="11878" y="68368"/>
                            <a:pt x="12373" y="67802"/>
                          </a:cubicBezTo>
                          <a:cubicBezTo>
                            <a:pt x="5798" y="45814"/>
                            <a:pt x="2333" y="22978"/>
                            <a:pt x="1909" y="0"/>
                          </a:cubicBezTo>
                          <a:cubicBezTo>
                            <a:pt x="1273" y="1555"/>
                            <a:pt x="636" y="3182"/>
                            <a:pt x="0" y="4737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3" name="Google Shape;3263;p34"/>
                    <p:cNvSpPr/>
                    <p:nvPr/>
                  </p:nvSpPr>
                  <p:spPr>
                    <a:xfrm>
                      <a:off x="4351098" y="5378368"/>
                      <a:ext cx="12655" cy="82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55" h="82225" extrusionOk="0">
                          <a:moveTo>
                            <a:pt x="0" y="2616"/>
                          </a:moveTo>
                          <a:cubicBezTo>
                            <a:pt x="0" y="29412"/>
                            <a:pt x="3747" y="56420"/>
                            <a:pt x="11029" y="82225"/>
                          </a:cubicBezTo>
                          <a:cubicBezTo>
                            <a:pt x="11595" y="81660"/>
                            <a:pt x="12090" y="81024"/>
                            <a:pt x="12655" y="80458"/>
                          </a:cubicBezTo>
                          <a:cubicBezTo>
                            <a:pt x="5444" y="54369"/>
                            <a:pt x="1838" y="27079"/>
                            <a:pt x="2050" y="0"/>
                          </a:cubicBezTo>
                          <a:cubicBezTo>
                            <a:pt x="1343" y="849"/>
                            <a:pt x="707" y="1697"/>
                            <a:pt x="0" y="261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4" name="Google Shape;3264;p34"/>
                    <p:cNvSpPr/>
                    <p:nvPr/>
                  </p:nvSpPr>
                  <p:spPr>
                    <a:xfrm>
                      <a:off x="4378591" y="5351997"/>
                      <a:ext cx="17897" cy="938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897" h="93891" extrusionOk="0">
                          <a:moveTo>
                            <a:pt x="10" y="1556"/>
                          </a:moveTo>
                          <a:cubicBezTo>
                            <a:pt x="-273" y="33159"/>
                            <a:pt x="5383" y="64479"/>
                            <a:pt x="16625" y="93891"/>
                          </a:cubicBezTo>
                          <a:cubicBezTo>
                            <a:pt x="17049" y="93113"/>
                            <a:pt x="17473" y="92336"/>
                            <a:pt x="17897" y="91558"/>
                          </a:cubicBezTo>
                          <a:cubicBezTo>
                            <a:pt x="6939" y="62288"/>
                            <a:pt x="1566" y="31250"/>
                            <a:pt x="2060" y="0"/>
                          </a:cubicBezTo>
                          <a:cubicBezTo>
                            <a:pt x="1353" y="495"/>
                            <a:pt x="646" y="990"/>
                            <a:pt x="10" y="155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5" name="Google Shape;3265;p34"/>
                    <p:cNvSpPr/>
                    <p:nvPr/>
                  </p:nvSpPr>
                  <p:spPr>
                    <a:xfrm>
                      <a:off x="4402344" y="5336796"/>
                      <a:ext cx="7011" cy="883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11" h="88305" extrusionOk="0">
                          <a:moveTo>
                            <a:pt x="2062" y="989"/>
                          </a:moveTo>
                          <a:cubicBezTo>
                            <a:pt x="-1543" y="29977"/>
                            <a:pt x="-412" y="59672"/>
                            <a:pt x="5385" y="88306"/>
                          </a:cubicBezTo>
                          <a:cubicBezTo>
                            <a:pt x="5880" y="87527"/>
                            <a:pt x="6446" y="86750"/>
                            <a:pt x="7011" y="85972"/>
                          </a:cubicBezTo>
                          <a:cubicBezTo>
                            <a:pt x="1497" y="57763"/>
                            <a:pt x="578" y="28563"/>
                            <a:pt x="4325" y="0"/>
                          </a:cubicBezTo>
                          <a:cubicBezTo>
                            <a:pt x="3618" y="283"/>
                            <a:pt x="2840" y="636"/>
                            <a:pt x="2133" y="98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6" name="Google Shape;3266;p34"/>
                    <p:cNvSpPr/>
                    <p:nvPr/>
                  </p:nvSpPr>
                  <p:spPr>
                    <a:xfrm>
                      <a:off x="4430632" y="5326545"/>
                      <a:ext cx="5377" cy="680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77" h="68014" extrusionOk="0">
                          <a:moveTo>
                            <a:pt x="3186" y="565"/>
                          </a:moveTo>
                          <a:cubicBezTo>
                            <a:pt x="-66" y="22907"/>
                            <a:pt x="-844" y="45531"/>
                            <a:pt x="924" y="68014"/>
                          </a:cubicBezTo>
                          <a:cubicBezTo>
                            <a:pt x="1560" y="67307"/>
                            <a:pt x="2196" y="66671"/>
                            <a:pt x="2833" y="65964"/>
                          </a:cubicBezTo>
                          <a:cubicBezTo>
                            <a:pt x="1277" y="43905"/>
                            <a:pt x="2126" y="21846"/>
                            <a:pt x="5378" y="0"/>
                          </a:cubicBezTo>
                          <a:cubicBezTo>
                            <a:pt x="4671" y="141"/>
                            <a:pt x="3964" y="353"/>
                            <a:pt x="3257" y="56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7" name="Google Shape;3267;p34"/>
                    <p:cNvSpPr/>
                    <p:nvPr/>
                  </p:nvSpPr>
                  <p:spPr>
                    <a:xfrm>
                      <a:off x="4462233" y="5322515"/>
                      <a:ext cx="4107" cy="59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07" h="59671" extrusionOk="0">
                          <a:moveTo>
                            <a:pt x="856" y="71"/>
                          </a:moveTo>
                          <a:cubicBezTo>
                            <a:pt x="-700" y="19938"/>
                            <a:pt x="-134" y="39946"/>
                            <a:pt x="2552" y="59672"/>
                          </a:cubicBezTo>
                          <a:cubicBezTo>
                            <a:pt x="3047" y="58470"/>
                            <a:pt x="3542" y="57197"/>
                            <a:pt x="4108" y="55995"/>
                          </a:cubicBezTo>
                          <a:cubicBezTo>
                            <a:pt x="1775" y="37401"/>
                            <a:pt x="1350" y="18665"/>
                            <a:pt x="2906" y="0"/>
                          </a:cubicBezTo>
                          <a:cubicBezTo>
                            <a:pt x="2269" y="0"/>
                            <a:pt x="1563" y="0"/>
                            <a:pt x="856" y="7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68" name="Google Shape;3268;p34"/>
                <p:cNvGrpSpPr/>
                <p:nvPr/>
              </p:nvGrpSpPr>
              <p:grpSpPr>
                <a:xfrm>
                  <a:off x="4402377" y="1047959"/>
                  <a:ext cx="396859" cy="360483"/>
                  <a:chOff x="4490026" y="5321100"/>
                  <a:chExt cx="176531" cy="160350"/>
                </a:xfrm>
              </p:grpSpPr>
              <p:sp>
                <p:nvSpPr>
                  <p:cNvPr id="3269" name="Google Shape;3269;p34"/>
                  <p:cNvSpPr/>
                  <p:nvPr/>
                </p:nvSpPr>
                <p:spPr>
                  <a:xfrm>
                    <a:off x="4490026" y="5321378"/>
                    <a:ext cx="176531" cy="160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1" h="160072" extrusionOk="0">
                        <a:moveTo>
                          <a:pt x="175551" y="160002"/>
                        </a:moveTo>
                        <a:cubicBezTo>
                          <a:pt x="169541" y="154204"/>
                          <a:pt x="163532" y="148477"/>
                          <a:pt x="157522" y="142680"/>
                        </a:cubicBezTo>
                        <a:cubicBezTo>
                          <a:pt x="157027" y="142185"/>
                          <a:pt x="156461" y="141690"/>
                          <a:pt x="155966" y="141195"/>
                        </a:cubicBezTo>
                        <a:cubicBezTo>
                          <a:pt x="149391" y="134903"/>
                          <a:pt x="142745" y="128610"/>
                          <a:pt x="136170" y="122318"/>
                        </a:cubicBezTo>
                        <a:cubicBezTo>
                          <a:pt x="135605" y="121823"/>
                          <a:pt x="135110" y="121328"/>
                          <a:pt x="134544" y="120763"/>
                        </a:cubicBezTo>
                        <a:cubicBezTo>
                          <a:pt x="128181" y="114683"/>
                          <a:pt x="121818" y="108602"/>
                          <a:pt x="115455" y="102522"/>
                        </a:cubicBezTo>
                        <a:cubicBezTo>
                          <a:pt x="116586" y="113057"/>
                          <a:pt x="115031" y="121470"/>
                          <a:pt x="116233" y="132004"/>
                        </a:cubicBezTo>
                        <a:cubicBezTo>
                          <a:pt x="112627" y="124651"/>
                          <a:pt x="108738" y="117581"/>
                          <a:pt x="104425" y="110723"/>
                        </a:cubicBezTo>
                        <a:cubicBezTo>
                          <a:pt x="104001" y="110016"/>
                          <a:pt x="103577" y="109309"/>
                          <a:pt x="103082" y="108602"/>
                        </a:cubicBezTo>
                        <a:cubicBezTo>
                          <a:pt x="99476" y="102876"/>
                          <a:pt x="95588" y="97361"/>
                          <a:pt x="91487" y="92058"/>
                        </a:cubicBezTo>
                        <a:cubicBezTo>
                          <a:pt x="90921" y="91351"/>
                          <a:pt x="90427" y="90644"/>
                          <a:pt x="89861" y="90008"/>
                        </a:cubicBezTo>
                        <a:cubicBezTo>
                          <a:pt x="82932" y="81170"/>
                          <a:pt x="75438" y="72898"/>
                          <a:pt x="67307" y="65121"/>
                        </a:cubicBezTo>
                        <a:cubicBezTo>
                          <a:pt x="66671" y="64555"/>
                          <a:pt x="66035" y="63919"/>
                          <a:pt x="65398" y="63354"/>
                        </a:cubicBezTo>
                        <a:cubicBezTo>
                          <a:pt x="60025" y="58263"/>
                          <a:pt x="54369" y="53455"/>
                          <a:pt x="48430" y="48860"/>
                        </a:cubicBezTo>
                        <a:cubicBezTo>
                          <a:pt x="47440" y="59324"/>
                          <a:pt x="47087" y="68515"/>
                          <a:pt x="46097" y="78908"/>
                        </a:cubicBezTo>
                        <a:cubicBezTo>
                          <a:pt x="42845" y="71201"/>
                          <a:pt x="39381" y="63424"/>
                          <a:pt x="35492" y="55647"/>
                        </a:cubicBezTo>
                        <a:cubicBezTo>
                          <a:pt x="34926" y="54516"/>
                          <a:pt x="34361" y="53385"/>
                          <a:pt x="33795" y="52324"/>
                        </a:cubicBezTo>
                        <a:cubicBezTo>
                          <a:pt x="24745" y="34720"/>
                          <a:pt x="13787" y="17822"/>
                          <a:pt x="0" y="4389"/>
                        </a:cubicBezTo>
                        <a:cubicBezTo>
                          <a:pt x="10252" y="1702"/>
                          <a:pt x="20857" y="218"/>
                          <a:pt x="31391" y="5"/>
                        </a:cubicBezTo>
                        <a:cubicBezTo>
                          <a:pt x="32028" y="5"/>
                          <a:pt x="32664" y="5"/>
                          <a:pt x="33300" y="5"/>
                        </a:cubicBezTo>
                        <a:cubicBezTo>
                          <a:pt x="41855" y="-65"/>
                          <a:pt x="50410" y="571"/>
                          <a:pt x="58823" y="2056"/>
                        </a:cubicBezTo>
                        <a:cubicBezTo>
                          <a:pt x="59530" y="2197"/>
                          <a:pt x="60166" y="2268"/>
                          <a:pt x="60873" y="2409"/>
                        </a:cubicBezTo>
                        <a:cubicBezTo>
                          <a:pt x="69782" y="4035"/>
                          <a:pt x="78478" y="6510"/>
                          <a:pt x="86892" y="9762"/>
                        </a:cubicBezTo>
                        <a:cubicBezTo>
                          <a:pt x="87598" y="10045"/>
                          <a:pt x="88306" y="10257"/>
                          <a:pt x="89013" y="10540"/>
                        </a:cubicBezTo>
                        <a:cubicBezTo>
                          <a:pt x="97002" y="13792"/>
                          <a:pt x="104708" y="17680"/>
                          <a:pt x="111990" y="22347"/>
                        </a:cubicBezTo>
                        <a:cubicBezTo>
                          <a:pt x="112697" y="22771"/>
                          <a:pt x="113334" y="23195"/>
                          <a:pt x="113970" y="23690"/>
                        </a:cubicBezTo>
                        <a:cubicBezTo>
                          <a:pt x="119343" y="27225"/>
                          <a:pt x="124434" y="31114"/>
                          <a:pt x="129241" y="35356"/>
                        </a:cubicBezTo>
                        <a:cubicBezTo>
                          <a:pt x="132706" y="38467"/>
                          <a:pt x="136099" y="41719"/>
                          <a:pt x="139210" y="45183"/>
                        </a:cubicBezTo>
                        <a:cubicBezTo>
                          <a:pt x="139917" y="45961"/>
                          <a:pt x="140554" y="46668"/>
                          <a:pt x="141261" y="47446"/>
                        </a:cubicBezTo>
                        <a:cubicBezTo>
                          <a:pt x="149179" y="56496"/>
                          <a:pt x="155896" y="66606"/>
                          <a:pt x="161269" y="77423"/>
                        </a:cubicBezTo>
                        <a:cubicBezTo>
                          <a:pt x="161976" y="78837"/>
                          <a:pt x="162683" y="80251"/>
                          <a:pt x="163319" y="81736"/>
                        </a:cubicBezTo>
                        <a:cubicBezTo>
                          <a:pt x="174490" y="106057"/>
                          <a:pt x="178944" y="133489"/>
                          <a:pt x="175268" y="1600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70" name="Google Shape;3270;p34"/>
                  <p:cNvGrpSpPr/>
                  <p:nvPr/>
                </p:nvGrpSpPr>
                <p:grpSpPr>
                  <a:xfrm>
                    <a:off x="4521063" y="5321100"/>
                    <a:ext cx="132183" cy="142745"/>
                    <a:chOff x="4521063" y="5321100"/>
                    <a:chExt cx="132183" cy="142745"/>
                  </a:xfrm>
                </p:grpSpPr>
                <p:sp>
                  <p:nvSpPr>
                    <p:cNvPr id="3271" name="Google Shape;3271;p34"/>
                    <p:cNvSpPr/>
                    <p:nvPr/>
                  </p:nvSpPr>
                  <p:spPr>
                    <a:xfrm>
                      <a:off x="4645568" y="5398518"/>
                      <a:ext cx="7678" cy="653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78" h="65327" extrusionOk="0">
                          <a:moveTo>
                            <a:pt x="7565" y="4313"/>
                          </a:moveTo>
                          <a:cubicBezTo>
                            <a:pt x="8201" y="24816"/>
                            <a:pt x="6151" y="45319"/>
                            <a:pt x="1555" y="65328"/>
                          </a:cubicBezTo>
                          <a:cubicBezTo>
                            <a:pt x="1060" y="64833"/>
                            <a:pt x="495" y="64338"/>
                            <a:pt x="0" y="63843"/>
                          </a:cubicBezTo>
                          <a:cubicBezTo>
                            <a:pt x="4737" y="42986"/>
                            <a:pt x="6575" y="21422"/>
                            <a:pt x="5585" y="0"/>
                          </a:cubicBezTo>
                          <a:cubicBezTo>
                            <a:pt x="6292" y="1414"/>
                            <a:pt x="6999" y="2828"/>
                            <a:pt x="7636" y="431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2" name="Google Shape;3272;p34"/>
                    <p:cNvSpPr/>
                    <p:nvPr/>
                  </p:nvSpPr>
                  <p:spPr>
                    <a:xfrm>
                      <a:off x="4624075" y="5366208"/>
                      <a:ext cx="7542" cy="772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42" h="77205" extrusionOk="0">
                          <a:moveTo>
                            <a:pt x="6929" y="2333"/>
                          </a:moveTo>
                          <a:cubicBezTo>
                            <a:pt x="8626" y="27290"/>
                            <a:pt x="6787" y="52743"/>
                            <a:pt x="1626" y="77205"/>
                          </a:cubicBezTo>
                          <a:cubicBezTo>
                            <a:pt x="1060" y="76710"/>
                            <a:pt x="566" y="76216"/>
                            <a:pt x="0" y="75650"/>
                          </a:cubicBezTo>
                          <a:cubicBezTo>
                            <a:pt x="5090" y="50905"/>
                            <a:pt x="6787" y="25170"/>
                            <a:pt x="4878" y="0"/>
                          </a:cubicBezTo>
                          <a:cubicBezTo>
                            <a:pt x="5585" y="778"/>
                            <a:pt x="6222" y="1485"/>
                            <a:pt x="6929" y="226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3" name="Google Shape;3273;p34"/>
                    <p:cNvSpPr/>
                    <p:nvPr/>
                  </p:nvSpPr>
                  <p:spPr>
                    <a:xfrm>
                      <a:off x="4592613" y="5343371"/>
                      <a:ext cx="11719" cy="884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19" h="88447" extrusionOk="0">
                          <a:moveTo>
                            <a:pt x="11030" y="1343"/>
                          </a:moveTo>
                          <a:cubicBezTo>
                            <a:pt x="13292" y="30755"/>
                            <a:pt x="9969" y="60308"/>
                            <a:pt x="1343" y="88447"/>
                          </a:cubicBezTo>
                          <a:cubicBezTo>
                            <a:pt x="919" y="87740"/>
                            <a:pt x="495" y="87033"/>
                            <a:pt x="0" y="86326"/>
                          </a:cubicBezTo>
                          <a:cubicBezTo>
                            <a:pt x="8343" y="58399"/>
                            <a:pt x="11454" y="29129"/>
                            <a:pt x="9050" y="0"/>
                          </a:cubicBezTo>
                          <a:cubicBezTo>
                            <a:pt x="9757" y="424"/>
                            <a:pt x="10393" y="848"/>
                            <a:pt x="11030" y="134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4" name="Google Shape;3274;p34"/>
                    <p:cNvSpPr/>
                    <p:nvPr/>
                  </p:nvSpPr>
                  <p:spPr>
                    <a:xfrm>
                      <a:off x="4576634" y="5330786"/>
                      <a:ext cx="6652" cy="823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52" h="82366" extrusionOk="0">
                          <a:moveTo>
                            <a:pt x="2050" y="778"/>
                          </a:moveTo>
                          <a:cubicBezTo>
                            <a:pt x="7211" y="27574"/>
                            <a:pt x="8060" y="55288"/>
                            <a:pt x="4454" y="82367"/>
                          </a:cubicBezTo>
                          <a:cubicBezTo>
                            <a:pt x="3888" y="81660"/>
                            <a:pt x="3394" y="80953"/>
                            <a:pt x="2828" y="80316"/>
                          </a:cubicBezTo>
                          <a:cubicBezTo>
                            <a:pt x="6151" y="53662"/>
                            <a:pt x="5232" y="26371"/>
                            <a:pt x="0" y="0"/>
                          </a:cubicBezTo>
                          <a:cubicBezTo>
                            <a:pt x="707" y="283"/>
                            <a:pt x="1414" y="495"/>
                            <a:pt x="2121" y="77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5" name="Google Shape;3275;p34"/>
                    <p:cNvSpPr/>
                    <p:nvPr/>
                  </p:nvSpPr>
                  <p:spPr>
                    <a:xfrm>
                      <a:off x="4548495" y="5323151"/>
                      <a:ext cx="8357" cy="63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57" h="63065" extrusionOk="0">
                          <a:moveTo>
                            <a:pt x="2050" y="354"/>
                          </a:moveTo>
                          <a:cubicBezTo>
                            <a:pt x="6434" y="20998"/>
                            <a:pt x="8555" y="41996"/>
                            <a:pt x="8343" y="63066"/>
                          </a:cubicBezTo>
                          <a:cubicBezTo>
                            <a:pt x="7706" y="62429"/>
                            <a:pt x="7070" y="61863"/>
                            <a:pt x="6434" y="61298"/>
                          </a:cubicBezTo>
                          <a:cubicBezTo>
                            <a:pt x="6505" y="40653"/>
                            <a:pt x="4383" y="20150"/>
                            <a:pt x="0" y="0"/>
                          </a:cubicBezTo>
                          <a:cubicBezTo>
                            <a:pt x="707" y="142"/>
                            <a:pt x="1343" y="212"/>
                            <a:pt x="2050" y="35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6" name="Google Shape;3276;p34"/>
                    <p:cNvSpPr/>
                    <p:nvPr/>
                  </p:nvSpPr>
                  <p:spPr>
                    <a:xfrm>
                      <a:off x="4521063" y="5321100"/>
                      <a:ext cx="4643" cy="557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43" h="55712" extrusionOk="0">
                          <a:moveTo>
                            <a:pt x="1909" y="0"/>
                          </a:moveTo>
                          <a:cubicBezTo>
                            <a:pt x="4596" y="18453"/>
                            <a:pt x="5303" y="37047"/>
                            <a:pt x="4030" y="55712"/>
                          </a:cubicBezTo>
                          <a:cubicBezTo>
                            <a:pt x="3464" y="54581"/>
                            <a:pt x="2899" y="53450"/>
                            <a:pt x="2333" y="52390"/>
                          </a:cubicBezTo>
                          <a:cubicBezTo>
                            <a:pt x="3323" y="34926"/>
                            <a:pt x="2545" y="17393"/>
                            <a:pt x="0" y="71"/>
                          </a:cubicBezTo>
                          <a:cubicBezTo>
                            <a:pt x="636" y="71"/>
                            <a:pt x="1273" y="71"/>
                            <a:pt x="1909" y="7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3277" name="Google Shape;3277;p34"/>
              <p:cNvGrpSpPr/>
              <p:nvPr/>
            </p:nvGrpSpPr>
            <p:grpSpPr>
              <a:xfrm flipH="1">
                <a:off x="-224758" y="3322207"/>
                <a:ext cx="1024761" cy="1897497"/>
                <a:chOff x="3481624" y="294956"/>
                <a:chExt cx="1622484" cy="3004271"/>
              </a:xfrm>
            </p:grpSpPr>
            <p:grpSp>
              <p:nvGrpSpPr>
                <p:cNvPr id="3278" name="Google Shape;3278;p34"/>
                <p:cNvGrpSpPr/>
                <p:nvPr/>
              </p:nvGrpSpPr>
              <p:grpSpPr>
                <a:xfrm>
                  <a:off x="4328315" y="294956"/>
                  <a:ext cx="284985" cy="720487"/>
                  <a:chOff x="4455594" y="5005774"/>
                  <a:chExt cx="126767" cy="320487"/>
                </a:xfrm>
              </p:grpSpPr>
              <p:sp>
                <p:nvSpPr>
                  <p:cNvPr id="3279" name="Google Shape;3279;p34"/>
                  <p:cNvSpPr/>
                  <p:nvPr/>
                </p:nvSpPr>
                <p:spPr>
                  <a:xfrm>
                    <a:off x="4455638" y="5005774"/>
                    <a:ext cx="126723" cy="32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23" h="320487" extrusionOk="0">
                        <a:moveTo>
                          <a:pt x="126582" y="0"/>
                        </a:moveTo>
                        <a:cubicBezTo>
                          <a:pt x="117178" y="14706"/>
                          <a:pt x="108694" y="30472"/>
                          <a:pt x="101553" y="46875"/>
                        </a:cubicBezTo>
                        <a:cubicBezTo>
                          <a:pt x="101271" y="47511"/>
                          <a:pt x="100988" y="48218"/>
                          <a:pt x="100705" y="48925"/>
                        </a:cubicBezTo>
                        <a:cubicBezTo>
                          <a:pt x="96180" y="59318"/>
                          <a:pt x="92221" y="69923"/>
                          <a:pt x="88827" y="80670"/>
                        </a:cubicBezTo>
                        <a:cubicBezTo>
                          <a:pt x="88615" y="81306"/>
                          <a:pt x="88403" y="81942"/>
                          <a:pt x="88262" y="82579"/>
                        </a:cubicBezTo>
                        <a:cubicBezTo>
                          <a:pt x="84302" y="95305"/>
                          <a:pt x="81192" y="108172"/>
                          <a:pt x="79000" y="121040"/>
                        </a:cubicBezTo>
                        <a:cubicBezTo>
                          <a:pt x="85787" y="116444"/>
                          <a:pt x="92433" y="111849"/>
                          <a:pt x="99220" y="107324"/>
                        </a:cubicBezTo>
                        <a:cubicBezTo>
                          <a:pt x="95120" y="114253"/>
                          <a:pt x="91160" y="121323"/>
                          <a:pt x="87555" y="128605"/>
                        </a:cubicBezTo>
                        <a:cubicBezTo>
                          <a:pt x="87201" y="129241"/>
                          <a:pt x="86848" y="129949"/>
                          <a:pt x="86565" y="130585"/>
                        </a:cubicBezTo>
                        <a:cubicBezTo>
                          <a:pt x="82252" y="139210"/>
                          <a:pt x="78293" y="147977"/>
                          <a:pt x="74687" y="156956"/>
                        </a:cubicBezTo>
                        <a:cubicBezTo>
                          <a:pt x="74404" y="157592"/>
                          <a:pt x="74192" y="158158"/>
                          <a:pt x="73980" y="158794"/>
                        </a:cubicBezTo>
                        <a:cubicBezTo>
                          <a:pt x="70940" y="166359"/>
                          <a:pt x="68183" y="174066"/>
                          <a:pt x="65637" y="181843"/>
                        </a:cubicBezTo>
                        <a:cubicBezTo>
                          <a:pt x="65425" y="182409"/>
                          <a:pt x="65213" y="183045"/>
                          <a:pt x="65072" y="183610"/>
                        </a:cubicBezTo>
                        <a:cubicBezTo>
                          <a:pt x="62951" y="190186"/>
                          <a:pt x="60971" y="196831"/>
                          <a:pt x="59203" y="203548"/>
                        </a:cubicBezTo>
                        <a:cubicBezTo>
                          <a:pt x="58991" y="204255"/>
                          <a:pt x="58850" y="204962"/>
                          <a:pt x="58638" y="205669"/>
                        </a:cubicBezTo>
                        <a:cubicBezTo>
                          <a:pt x="55103" y="219314"/>
                          <a:pt x="52275" y="233101"/>
                          <a:pt x="50224" y="246888"/>
                        </a:cubicBezTo>
                        <a:cubicBezTo>
                          <a:pt x="55810" y="241020"/>
                          <a:pt x="62597" y="235929"/>
                          <a:pt x="69243" y="231051"/>
                        </a:cubicBezTo>
                        <a:cubicBezTo>
                          <a:pt x="66768" y="235646"/>
                          <a:pt x="64435" y="240313"/>
                          <a:pt x="62244" y="245120"/>
                        </a:cubicBezTo>
                        <a:cubicBezTo>
                          <a:pt x="61961" y="245686"/>
                          <a:pt x="61749" y="246251"/>
                          <a:pt x="61466" y="246817"/>
                        </a:cubicBezTo>
                        <a:cubicBezTo>
                          <a:pt x="50932" y="270148"/>
                          <a:pt x="44003" y="295318"/>
                          <a:pt x="40185" y="320487"/>
                        </a:cubicBezTo>
                        <a:cubicBezTo>
                          <a:pt x="25408" y="307974"/>
                          <a:pt x="15864" y="291429"/>
                          <a:pt x="9783" y="273683"/>
                        </a:cubicBezTo>
                        <a:cubicBezTo>
                          <a:pt x="9571" y="273188"/>
                          <a:pt x="9430" y="272694"/>
                          <a:pt x="9289" y="272199"/>
                        </a:cubicBezTo>
                        <a:cubicBezTo>
                          <a:pt x="6461" y="263715"/>
                          <a:pt x="4481" y="254948"/>
                          <a:pt x="2996" y="246251"/>
                        </a:cubicBezTo>
                        <a:cubicBezTo>
                          <a:pt x="2925" y="245615"/>
                          <a:pt x="2784" y="245050"/>
                          <a:pt x="2713" y="244414"/>
                        </a:cubicBezTo>
                        <a:cubicBezTo>
                          <a:pt x="2713" y="244060"/>
                          <a:pt x="2572" y="243635"/>
                          <a:pt x="2501" y="243282"/>
                        </a:cubicBezTo>
                        <a:cubicBezTo>
                          <a:pt x="1229" y="234586"/>
                          <a:pt x="380" y="225819"/>
                          <a:pt x="97" y="217052"/>
                        </a:cubicBezTo>
                        <a:cubicBezTo>
                          <a:pt x="97" y="216416"/>
                          <a:pt x="97" y="215779"/>
                          <a:pt x="97" y="215143"/>
                        </a:cubicBezTo>
                        <a:cubicBezTo>
                          <a:pt x="-115" y="208073"/>
                          <a:pt x="27" y="201003"/>
                          <a:pt x="451" y="193933"/>
                        </a:cubicBezTo>
                        <a:cubicBezTo>
                          <a:pt x="451" y="193296"/>
                          <a:pt x="451" y="192660"/>
                          <a:pt x="592" y="192024"/>
                        </a:cubicBezTo>
                        <a:cubicBezTo>
                          <a:pt x="1017" y="185731"/>
                          <a:pt x="1724" y="179439"/>
                          <a:pt x="2713" y="173288"/>
                        </a:cubicBezTo>
                        <a:cubicBezTo>
                          <a:pt x="2784" y="172581"/>
                          <a:pt x="2925" y="171945"/>
                          <a:pt x="2996" y="171238"/>
                        </a:cubicBezTo>
                        <a:cubicBezTo>
                          <a:pt x="5188" y="157663"/>
                          <a:pt x="8582" y="144371"/>
                          <a:pt x="13106" y="131433"/>
                        </a:cubicBezTo>
                        <a:cubicBezTo>
                          <a:pt x="13460" y="130373"/>
                          <a:pt x="13884" y="129312"/>
                          <a:pt x="14238" y="128251"/>
                        </a:cubicBezTo>
                        <a:cubicBezTo>
                          <a:pt x="17419" y="119626"/>
                          <a:pt x="21096" y="111213"/>
                          <a:pt x="25267" y="102941"/>
                        </a:cubicBezTo>
                        <a:cubicBezTo>
                          <a:pt x="26964" y="99547"/>
                          <a:pt x="28802" y="96224"/>
                          <a:pt x="30711" y="92972"/>
                        </a:cubicBezTo>
                        <a:cubicBezTo>
                          <a:pt x="31489" y="91557"/>
                          <a:pt x="32337" y="90215"/>
                          <a:pt x="33115" y="88871"/>
                        </a:cubicBezTo>
                        <a:cubicBezTo>
                          <a:pt x="55244" y="52177"/>
                          <a:pt x="87767" y="21281"/>
                          <a:pt x="126723" y="212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0" name="Google Shape;3280;p34"/>
                  <p:cNvSpPr/>
                  <p:nvPr/>
                </p:nvSpPr>
                <p:spPr>
                  <a:xfrm>
                    <a:off x="4455594" y="5052649"/>
                    <a:ext cx="101597" cy="2266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97" h="226667" extrusionOk="0">
                        <a:moveTo>
                          <a:pt x="33088" y="41784"/>
                        </a:moveTo>
                        <a:cubicBezTo>
                          <a:pt x="32240" y="43127"/>
                          <a:pt x="31462" y="44542"/>
                          <a:pt x="30684" y="45885"/>
                        </a:cubicBezTo>
                        <a:cubicBezTo>
                          <a:pt x="51329" y="27997"/>
                          <a:pt x="75155" y="13080"/>
                          <a:pt x="100749" y="2050"/>
                        </a:cubicBezTo>
                        <a:cubicBezTo>
                          <a:pt x="101032" y="1343"/>
                          <a:pt x="101314" y="707"/>
                          <a:pt x="101597" y="0"/>
                        </a:cubicBezTo>
                        <a:cubicBezTo>
                          <a:pt x="76640" y="10605"/>
                          <a:pt x="53450" y="24745"/>
                          <a:pt x="33088" y="41784"/>
                        </a:cubicBezTo>
                        <a:close/>
                        <a:moveTo>
                          <a:pt x="14211" y="81165"/>
                        </a:moveTo>
                        <a:cubicBezTo>
                          <a:pt x="13857" y="82225"/>
                          <a:pt x="13433" y="83286"/>
                          <a:pt x="13080" y="84346"/>
                        </a:cubicBezTo>
                        <a:cubicBezTo>
                          <a:pt x="34714" y="64125"/>
                          <a:pt x="60379" y="47511"/>
                          <a:pt x="88376" y="35704"/>
                        </a:cubicBezTo>
                        <a:cubicBezTo>
                          <a:pt x="88588" y="35067"/>
                          <a:pt x="88730" y="34431"/>
                          <a:pt x="88942" y="33795"/>
                        </a:cubicBezTo>
                        <a:cubicBezTo>
                          <a:pt x="61298" y="45319"/>
                          <a:pt x="35845" y="61510"/>
                          <a:pt x="14211" y="81165"/>
                        </a:cubicBezTo>
                        <a:close/>
                        <a:moveTo>
                          <a:pt x="2969" y="124151"/>
                        </a:moveTo>
                        <a:cubicBezTo>
                          <a:pt x="2828" y="124858"/>
                          <a:pt x="2757" y="125494"/>
                          <a:pt x="2686" y="126201"/>
                        </a:cubicBezTo>
                        <a:cubicBezTo>
                          <a:pt x="28775" y="109162"/>
                          <a:pt x="56914" y="94951"/>
                          <a:pt x="86609" y="83710"/>
                        </a:cubicBezTo>
                        <a:cubicBezTo>
                          <a:pt x="86891" y="83003"/>
                          <a:pt x="87245" y="82366"/>
                          <a:pt x="87598" y="81730"/>
                        </a:cubicBezTo>
                        <a:cubicBezTo>
                          <a:pt x="57692" y="92901"/>
                          <a:pt x="29341" y="107112"/>
                          <a:pt x="3040" y="124221"/>
                        </a:cubicBezTo>
                        <a:close/>
                        <a:moveTo>
                          <a:pt x="566" y="144937"/>
                        </a:moveTo>
                        <a:cubicBezTo>
                          <a:pt x="566" y="145573"/>
                          <a:pt x="495" y="146210"/>
                          <a:pt x="424" y="146846"/>
                        </a:cubicBezTo>
                        <a:cubicBezTo>
                          <a:pt x="23119" y="132211"/>
                          <a:pt x="47723" y="120545"/>
                          <a:pt x="73882" y="111849"/>
                        </a:cubicBezTo>
                        <a:cubicBezTo>
                          <a:pt x="74095" y="111213"/>
                          <a:pt x="74377" y="110647"/>
                          <a:pt x="74590" y="110011"/>
                        </a:cubicBezTo>
                        <a:cubicBezTo>
                          <a:pt x="48218" y="118636"/>
                          <a:pt x="23402" y="130302"/>
                          <a:pt x="495" y="144937"/>
                        </a:cubicBezTo>
                        <a:close/>
                        <a:moveTo>
                          <a:pt x="71" y="168056"/>
                        </a:moveTo>
                        <a:cubicBezTo>
                          <a:pt x="71" y="168693"/>
                          <a:pt x="71" y="169329"/>
                          <a:pt x="71" y="169965"/>
                        </a:cubicBezTo>
                        <a:cubicBezTo>
                          <a:pt x="19372" y="155613"/>
                          <a:pt x="41431" y="144301"/>
                          <a:pt x="64903" y="136665"/>
                        </a:cubicBezTo>
                        <a:cubicBezTo>
                          <a:pt x="65116" y="136099"/>
                          <a:pt x="65257" y="135463"/>
                          <a:pt x="65469" y="134897"/>
                        </a:cubicBezTo>
                        <a:cubicBezTo>
                          <a:pt x="41714" y="142392"/>
                          <a:pt x="19513" y="153704"/>
                          <a:pt x="0" y="168056"/>
                        </a:cubicBezTo>
                        <a:close/>
                        <a:moveTo>
                          <a:pt x="2686" y="197326"/>
                        </a:moveTo>
                        <a:cubicBezTo>
                          <a:pt x="2757" y="197963"/>
                          <a:pt x="2899" y="198528"/>
                          <a:pt x="2969" y="199165"/>
                        </a:cubicBezTo>
                        <a:cubicBezTo>
                          <a:pt x="19867" y="183823"/>
                          <a:pt x="38461" y="170248"/>
                          <a:pt x="58540" y="158653"/>
                        </a:cubicBezTo>
                        <a:cubicBezTo>
                          <a:pt x="58753" y="157946"/>
                          <a:pt x="58894" y="157239"/>
                          <a:pt x="59106" y="156532"/>
                        </a:cubicBezTo>
                        <a:cubicBezTo>
                          <a:pt x="38673" y="168127"/>
                          <a:pt x="19796" y="181772"/>
                          <a:pt x="2686" y="197256"/>
                        </a:cubicBezTo>
                        <a:close/>
                        <a:moveTo>
                          <a:pt x="61581" y="198104"/>
                        </a:moveTo>
                        <a:cubicBezTo>
                          <a:pt x="43127" y="205245"/>
                          <a:pt x="25523" y="214365"/>
                          <a:pt x="9262" y="225183"/>
                        </a:cubicBezTo>
                        <a:cubicBezTo>
                          <a:pt x="9403" y="225678"/>
                          <a:pt x="9615" y="226173"/>
                          <a:pt x="9757" y="226667"/>
                        </a:cubicBezTo>
                        <a:cubicBezTo>
                          <a:pt x="9757" y="226667"/>
                          <a:pt x="9898" y="226597"/>
                          <a:pt x="9969" y="226526"/>
                        </a:cubicBezTo>
                        <a:cubicBezTo>
                          <a:pt x="25947" y="215921"/>
                          <a:pt x="43269" y="206871"/>
                          <a:pt x="61439" y="199801"/>
                        </a:cubicBezTo>
                        <a:cubicBezTo>
                          <a:pt x="61722" y="199235"/>
                          <a:pt x="61934" y="198670"/>
                          <a:pt x="62217" y="198104"/>
                        </a:cubicBezTo>
                        <a:cubicBezTo>
                          <a:pt x="62005" y="198033"/>
                          <a:pt x="61793" y="198033"/>
                          <a:pt x="61581" y="19810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1" name="Google Shape;3281;p34"/>
                <p:cNvGrpSpPr/>
                <p:nvPr/>
              </p:nvGrpSpPr>
              <p:grpSpPr>
                <a:xfrm>
                  <a:off x="3657411" y="957362"/>
                  <a:ext cx="765469" cy="191365"/>
                  <a:chOff x="4158650" y="5280801"/>
                  <a:chExt cx="340496" cy="85123"/>
                </a:xfrm>
              </p:grpSpPr>
              <p:sp>
                <p:nvSpPr>
                  <p:cNvPr id="3282" name="Google Shape;3282;p34"/>
                  <p:cNvSpPr/>
                  <p:nvPr/>
                </p:nvSpPr>
                <p:spPr>
                  <a:xfrm>
                    <a:off x="4158650" y="5280858"/>
                    <a:ext cx="340496" cy="8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496" h="85066" extrusionOk="0">
                        <a:moveTo>
                          <a:pt x="0" y="82875"/>
                        </a:moveTo>
                        <a:cubicBezTo>
                          <a:pt x="12938" y="80047"/>
                          <a:pt x="26089" y="77784"/>
                          <a:pt x="39239" y="75522"/>
                        </a:cubicBezTo>
                        <a:cubicBezTo>
                          <a:pt x="40017" y="75381"/>
                          <a:pt x="40724" y="75239"/>
                          <a:pt x="41501" y="75098"/>
                        </a:cubicBezTo>
                        <a:cubicBezTo>
                          <a:pt x="51470" y="73330"/>
                          <a:pt x="61439" y="71563"/>
                          <a:pt x="71267" y="69512"/>
                        </a:cubicBezTo>
                        <a:cubicBezTo>
                          <a:pt x="72044" y="69371"/>
                          <a:pt x="72822" y="69159"/>
                          <a:pt x="73600" y="69017"/>
                        </a:cubicBezTo>
                        <a:cubicBezTo>
                          <a:pt x="81377" y="67321"/>
                          <a:pt x="89013" y="65482"/>
                          <a:pt x="96507" y="63291"/>
                        </a:cubicBezTo>
                        <a:cubicBezTo>
                          <a:pt x="93537" y="70502"/>
                          <a:pt x="90285" y="77855"/>
                          <a:pt x="87316" y="85067"/>
                        </a:cubicBezTo>
                        <a:cubicBezTo>
                          <a:pt x="92901" y="83016"/>
                          <a:pt x="98628" y="81037"/>
                          <a:pt x="104355" y="79128"/>
                        </a:cubicBezTo>
                        <a:cubicBezTo>
                          <a:pt x="105203" y="78845"/>
                          <a:pt x="106052" y="78562"/>
                          <a:pt x="106900" y="78350"/>
                        </a:cubicBezTo>
                        <a:cubicBezTo>
                          <a:pt x="121323" y="73684"/>
                          <a:pt x="136099" y="69583"/>
                          <a:pt x="151229" y="66048"/>
                        </a:cubicBezTo>
                        <a:cubicBezTo>
                          <a:pt x="152078" y="65836"/>
                          <a:pt x="152926" y="65694"/>
                          <a:pt x="153775" y="65482"/>
                        </a:cubicBezTo>
                        <a:cubicBezTo>
                          <a:pt x="165016" y="62937"/>
                          <a:pt x="176470" y="60675"/>
                          <a:pt x="187994" y="58836"/>
                        </a:cubicBezTo>
                        <a:cubicBezTo>
                          <a:pt x="188913" y="58695"/>
                          <a:pt x="189832" y="58554"/>
                          <a:pt x="190822" y="58412"/>
                        </a:cubicBezTo>
                        <a:lnTo>
                          <a:pt x="190822" y="58412"/>
                        </a:lnTo>
                        <a:cubicBezTo>
                          <a:pt x="198953" y="57140"/>
                          <a:pt x="207083" y="56008"/>
                          <a:pt x="215285" y="55089"/>
                        </a:cubicBezTo>
                        <a:cubicBezTo>
                          <a:pt x="216345" y="54948"/>
                          <a:pt x="217406" y="54877"/>
                          <a:pt x="218395" y="54736"/>
                        </a:cubicBezTo>
                        <a:cubicBezTo>
                          <a:pt x="224264" y="54100"/>
                          <a:pt x="230061" y="53534"/>
                          <a:pt x="236000" y="53110"/>
                        </a:cubicBezTo>
                        <a:cubicBezTo>
                          <a:pt x="229990" y="59968"/>
                          <a:pt x="226102" y="67038"/>
                          <a:pt x="225678" y="75805"/>
                        </a:cubicBezTo>
                        <a:cubicBezTo>
                          <a:pt x="259614" y="59968"/>
                          <a:pt x="300267" y="48373"/>
                          <a:pt x="340496" y="43989"/>
                        </a:cubicBezTo>
                        <a:cubicBezTo>
                          <a:pt x="315821" y="34728"/>
                          <a:pt x="290864" y="25748"/>
                          <a:pt x="265482" y="18396"/>
                        </a:cubicBezTo>
                        <a:cubicBezTo>
                          <a:pt x="264563" y="18113"/>
                          <a:pt x="263644" y="17830"/>
                          <a:pt x="262725" y="17618"/>
                        </a:cubicBezTo>
                        <a:cubicBezTo>
                          <a:pt x="252403" y="14648"/>
                          <a:pt x="242080" y="11962"/>
                          <a:pt x="231616" y="9628"/>
                        </a:cubicBezTo>
                        <a:cubicBezTo>
                          <a:pt x="230839" y="9487"/>
                          <a:pt x="230061" y="9275"/>
                          <a:pt x="229283" y="9133"/>
                        </a:cubicBezTo>
                        <a:cubicBezTo>
                          <a:pt x="223274" y="7791"/>
                          <a:pt x="217194" y="6588"/>
                          <a:pt x="211042" y="5528"/>
                        </a:cubicBezTo>
                        <a:cubicBezTo>
                          <a:pt x="207225" y="4821"/>
                          <a:pt x="203407" y="4255"/>
                          <a:pt x="199589" y="3690"/>
                        </a:cubicBezTo>
                        <a:cubicBezTo>
                          <a:pt x="198741" y="3548"/>
                          <a:pt x="197892" y="3407"/>
                          <a:pt x="197044" y="3336"/>
                        </a:cubicBezTo>
                        <a:cubicBezTo>
                          <a:pt x="183399" y="1427"/>
                          <a:pt x="169682" y="296"/>
                          <a:pt x="156037" y="13"/>
                        </a:cubicBezTo>
                        <a:cubicBezTo>
                          <a:pt x="155118" y="13"/>
                          <a:pt x="154269" y="13"/>
                          <a:pt x="153421" y="13"/>
                        </a:cubicBezTo>
                        <a:cubicBezTo>
                          <a:pt x="137655" y="-128"/>
                          <a:pt x="122101" y="862"/>
                          <a:pt x="107112" y="3407"/>
                        </a:cubicBezTo>
                        <a:cubicBezTo>
                          <a:pt x="106193" y="3548"/>
                          <a:pt x="105274" y="3761"/>
                          <a:pt x="104355" y="3902"/>
                        </a:cubicBezTo>
                        <a:cubicBezTo>
                          <a:pt x="96083" y="5387"/>
                          <a:pt x="88023" y="7366"/>
                          <a:pt x="80175" y="9770"/>
                        </a:cubicBezTo>
                        <a:cubicBezTo>
                          <a:pt x="76993" y="10760"/>
                          <a:pt x="73882" y="11820"/>
                          <a:pt x="70842" y="13022"/>
                        </a:cubicBezTo>
                        <a:cubicBezTo>
                          <a:pt x="69782" y="13447"/>
                          <a:pt x="68651" y="13871"/>
                          <a:pt x="67590" y="14295"/>
                        </a:cubicBezTo>
                        <a:cubicBezTo>
                          <a:pt x="33583" y="28082"/>
                          <a:pt x="6999" y="52615"/>
                          <a:pt x="71" y="83087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83" name="Google Shape;3283;p34"/>
                  <p:cNvGrpSpPr/>
                  <p:nvPr/>
                </p:nvGrpSpPr>
                <p:grpSpPr>
                  <a:xfrm>
                    <a:off x="4197889" y="5280801"/>
                    <a:ext cx="226101" cy="79256"/>
                    <a:chOff x="4197889" y="5280801"/>
                    <a:chExt cx="226101" cy="79256"/>
                  </a:xfrm>
                </p:grpSpPr>
                <p:sp>
                  <p:nvSpPr>
                    <p:cNvPr id="3284" name="Google Shape;3284;p34"/>
                    <p:cNvSpPr/>
                    <p:nvPr/>
                  </p:nvSpPr>
                  <p:spPr>
                    <a:xfrm>
                      <a:off x="4197889" y="5293668"/>
                      <a:ext cx="31532" cy="627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532" h="62711" extrusionOk="0">
                          <a:moveTo>
                            <a:pt x="0" y="62712"/>
                          </a:moveTo>
                          <a:cubicBezTo>
                            <a:pt x="778" y="62571"/>
                            <a:pt x="1485" y="62429"/>
                            <a:pt x="2262" y="62288"/>
                          </a:cubicBezTo>
                          <a:cubicBezTo>
                            <a:pt x="8979" y="40300"/>
                            <a:pt x="18877" y="19231"/>
                            <a:pt x="31533" y="0"/>
                          </a:cubicBezTo>
                          <a:cubicBezTo>
                            <a:pt x="30472" y="424"/>
                            <a:pt x="29341" y="848"/>
                            <a:pt x="28280" y="1273"/>
                          </a:cubicBezTo>
                          <a:cubicBezTo>
                            <a:pt x="16120" y="20362"/>
                            <a:pt x="6505" y="41148"/>
                            <a:pt x="0" y="6271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5" name="Google Shape;3285;p34"/>
                    <p:cNvSpPr/>
                    <p:nvPr/>
                  </p:nvSpPr>
                  <p:spPr>
                    <a:xfrm>
                      <a:off x="4229916" y="5284053"/>
                      <a:ext cx="35774" cy="6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774" h="66388" extrusionOk="0">
                          <a:moveTo>
                            <a:pt x="0" y="66318"/>
                          </a:moveTo>
                          <a:cubicBezTo>
                            <a:pt x="778" y="66176"/>
                            <a:pt x="1555" y="65964"/>
                            <a:pt x="2333" y="65823"/>
                          </a:cubicBezTo>
                          <a:cubicBezTo>
                            <a:pt x="10605" y="42632"/>
                            <a:pt x="21988" y="20291"/>
                            <a:pt x="35775" y="0"/>
                          </a:cubicBezTo>
                          <a:cubicBezTo>
                            <a:pt x="34856" y="142"/>
                            <a:pt x="33936" y="353"/>
                            <a:pt x="33017" y="495"/>
                          </a:cubicBezTo>
                          <a:cubicBezTo>
                            <a:pt x="19372" y="20857"/>
                            <a:pt x="8201" y="43198"/>
                            <a:pt x="0" y="6638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6" name="Google Shape;3286;p34"/>
                    <p:cNvSpPr/>
                    <p:nvPr/>
                  </p:nvSpPr>
                  <p:spPr>
                    <a:xfrm>
                      <a:off x="4262934" y="5280801"/>
                      <a:ext cx="51682" cy="792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682" h="79256" extrusionOk="0">
                          <a:moveTo>
                            <a:pt x="0" y="79185"/>
                          </a:moveTo>
                          <a:cubicBezTo>
                            <a:pt x="848" y="78903"/>
                            <a:pt x="1697" y="78620"/>
                            <a:pt x="2545" y="78408"/>
                          </a:cubicBezTo>
                          <a:cubicBezTo>
                            <a:pt x="14635" y="49915"/>
                            <a:pt x="31321" y="23331"/>
                            <a:pt x="51682" y="0"/>
                          </a:cubicBezTo>
                          <a:cubicBezTo>
                            <a:pt x="50763" y="0"/>
                            <a:pt x="49915" y="0"/>
                            <a:pt x="49067" y="0"/>
                          </a:cubicBezTo>
                          <a:cubicBezTo>
                            <a:pt x="28705" y="23614"/>
                            <a:pt x="12090" y="50551"/>
                            <a:pt x="0" y="7925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7" name="Google Shape;3287;p34"/>
                    <p:cNvSpPr/>
                    <p:nvPr/>
                  </p:nvSpPr>
                  <p:spPr>
                    <a:xfrm>
                      <a:off x="4309809" y="5284053"/>
                      <a:ext cx="48359" cy="62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359" h="62782" extrusionOk="0">
                          <a:moveTo>
                            <a:pt x="0" y="62783"/>
                          </a:moveTo>
                          <a:cubicBezTo>
                            <a:pt x="849" y="62570"/>
                            <a:pt x="1697" y="62429"/>
                            <a:pt x="2545" y="62217"/>
                          </a:cubicBezTo>
                          <a:cubicBezTo>
                            <a:pt x="14070" y="39097"/>
                            <a:pt x="29624" y="18170"/>
                            <a:pt x="48360" y="353"/>
                          </a:cubicBezTo>
                          <a:cubicBezTo>
                            <a:pt x="47511" y="212"/>
                            <a:pt x="46663" y="71"/>
                            <a:pt x="45814" y="0"/>
                          </a:cubicBezTo>
                          <a:cubicBezTo>
                            <a:pt x="27008" y="18099"/>
                            <a:pt x="11454" y="39381"/>
                            <a:pt x="0" y="6278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8" name="Google Shape;3288;p34"/>
                    <p:cNvSpPr/>
                    <p:nvPr/>
                  </p:nvSpPr>
                  <p:spPr>
                    <a:xfrm>
                      <a:off x="4346573" y="5289921"/>
                      <a:ext cx="43622" cy="497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622" h="49773" extrusionOk="0">
                          <a:moveTo>
                            <a:pt x="0" y="49703"/>
                          </a:moveTo>
                          <a:cubicBezTo>
                            <a:pt x="919" y="49561"/>
                            <a:pt x="1838" y="49420"/>
                            <a:pt x="2828" y="49278"/>
                          </a:cubicBezTo>
                          <a:lnTo>
                            <a:pt x="2828" y="49278"/>
                          </a:lnTo>
                          <a:cubicBezTo>
                            <a:pt x="15130" y="32027"/>
                            <a:pt x="28846" y="15695"/>
                            <a:pt x="43623" y="495"/>
                          </a:cubicBezTo>
                          <a:cubicBezTo>
                            <a:pt x="42845" y="353"/>
                            <a:pt x="42067" y="141"/>
                            <a:pt x="41289" y="0"/>
                          </a:cubicBezTo>
                          <a:cubicBezTo>
                            <a:pt x="26301" y="15484"/>
                            <a:pt x="12514" y="32169"/>
                            <a:pt x="0" y="4977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9" name="Google Shape;3289;p34"/>
                    <p:cNvSpPr/>
                    <p:nvPr/>
                  </p:nvSpPr>
                  <p:spPr>
                    <a:xfrm>
                      <a:off x="4373793" y="5298405"/>
                      <a:ext cx="50197" cy="375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197" h="37542" extrusionOk="0">
                          <a:moveTo>
                            <a:pt x="71" y="37472"/>
                          </a:moveTo>
                          <a:cubicBezTo>
                            <a:pt x="1131" y="37330"/>
                            <a:pt x="2192" y="37260"/>
                            <a:pt x="3181" y="37118"/>
                          </a:cubicBezTo>
                          <a:cubicBezTo>
                            <a:pt x="17039" y="22837"/>
                            <a:pt x="32876" y="10535"/>
                            <a:pt x="50198" y="778"/>
                          </a:cubicBezTo>
                          <a:cubicBezTo>
                            <a:pt x="49279" y="495"/>
                            <a:pt x="48359" y="212"/>
                            <a:pt x="47440" y="0"/>
                          </a:cubicBezTo>
                          <a:cubicBezTo>
                            <a:pt x="29907" y="10111"/>
                            <a:pt x="13857" y="22766"/>
                            <a:pt x="0" y="3754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90" name="Google Shape;3290;p34"/>
                <p:cNvGrpSpPr/>
                <p:nvPr/>
              </p:nvGrpSpPr>
              <p:grpSpPr>
                <a:xfrm>
                  <a:off x="4403331" y="806367"/>
                  <a:ext cx="700778" cy="252718"/>
                  <a:chOff x="4490450" y="5213635"/>
                  <a:chExt cx="311720" cy="112414"/>
                </a:xfrm>
              </p:grpSpPr>
              <p:sp>
                <p:nvSpPr>
                  <p:cNvPr id="3291" name="Google Shape;3291;p34"/>
                  <p:cNvSpPr/>
                  <p:nvPr/>
                </p:nvSpPr>
                <p:spPr>
                  <a:xfrm>
                    <a:off x="4490450" y="5213730"/>
                    <a:ext cx="311720" cy="11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720" h="112319" extrusionOk="0">
                        <a:moveTo>
                          <a:pt x="311580" y="39144"/>
                        </a:moveTo>
                        <a:cubicBezTo>
                          <a:pt x="299348" y="40770"/>
                          <a:pt x="287046" y="42962"/>
                          <a:pt x="274744" y="45083"/>
                        </a:cubicBezTo>
                        <a:cubicBezTo>
                          <a:pt x="274037" y="45225"/>
                          <a:pt x="273330" y="45295"/>
                          <a:pt x="272623" y="45436"/>
                        </a:cubicBezTo>
                        <a:cubicBezTo>
                          <a:pt x="263291" y="47063"/>
                          <a:pt x="253958" y="48618"/>
                          <a:pt x="244696" y="49891"/>
                        </a:cubicBezTo>
                        <a:cubicBezTo>
                          <a:pt x="243989" y="50032"/>
                          <a:pt x="243212" y="50103"/>
                          <a:pt x="242504" y="50174"/>
                        </a:cubicBezTo>
                        <a:cubicBezTo>
                          <a:pt x="235152" y="51163"/>
                          <a:pt x="227870" y="51941"/>
                          <a:pt x="220587" y="52365"/>
                        </a:cubicBezTo>
                        <a:cubicBezTo>
                          <a:pt x="225465" y="57738"/>
                          <a:pt x="230627" y="63253"/>
                          <a:pt x="235576" y="68627"/>
                        </a:cubicBezTo>
                        <a:cubicBezTo>
                          <a:pt x="229990" y="68627"/>
                          <a:pt x="224334" y="68627"/>
                          <a:pt x="218749" y="68768"/>
                        </a:cubicBezTo>
                        <a:cubicBezTo>
                          <a:pt x="217901" y="68768"/>
                          <a:pt x="217052" y="68768"/>
                          <a:pt x="216274" y="68838"/>
                        </a:cubicBezTo>
                        <a:cubicBezTo>
                          <a:pt x="202134" y="69263"/>
                          <a:pt x="187782" y="70323"/>
                          <a:pt x="173430" y="72020"/>
                        </a:cubicBezTo>
                        <a:cubicBezTo>
                          <a:pt x="172652" y="72091"/>
                          <a:pt x="171803" y="72232"/>
                          <a:pt x="171026" y="72303"/>
                        </a:cubicBezTo>
                        <a:cubicBezTo>
                          <a:pt x="160279" y="73576"/>
                          <a:pt x="149603" y="75272"/>
                          <a:pt x="138786" y="77252"/>
                        </a:cubicBezTo>
                        <a:cubicBezTo>
                          <a:pt x="137938" y="77393"/>
                          <a:pt x="137089" y="77605"/>
                          <a:pt x="136170" y="77747"/>
                        </a:cubicBezTo>
                        <a:lnTo>
                          <a:pt x="136170" y="77747"/>
                        </a:lnTo>
                        <a:cubicBezTo>
                          <a:pt x="128676" y="79161"/>
                          <a:pt x="121111" y="80787"/>
                          <a:pt x="113617" y="82554"/>
                        </a:cubicBezTo>
                        <a:cubicBezTo>
                          <a:pt x="112627" y="82767"/>
                          <a:pt x="111708" y="82979"/>
                          <a:pt x="110718" y="83262"/>
                        </a:cubicBezTo>
                        <a:cubicBezTo>
                          <a:pt x="105415" y="84534"/>
                          <a:pt x="100042" y="85878"/>
                          <a:pt x="94739" y="87362"/>
                        </a:cubicBezTo>
                        <a:cubicBezTo>
                          <a:pt x="102234" y="91463"/>
                          <a:pt x="107890" y="96483"/>
                          <a:pt x="111000" y="104048"/>
                        </a:cubicBezTo>
                        <a:cubicBezTo>
                          <a:pt x="76145" y="100866"/>
                          <a:pt x="36764" y="103411"/>
                          <a:pt x="0" y="112320"/>
                        </a:cubicBezTo>
                        <a:cubicBezTo>
                          <a:pt x="18736" y="96412"/>
                          <a:pt x="37896" y="80646"/>
                          <a:pt x="57904" y="66152"/>
                        </a:cubicBezTo>
                        <a:cubicBezTo>
                          <a:pt x="58611" y="65657"/>
                          <a:pt x="59318" y="65092"/>
                          <a:pt x="60025" y="64597"/>
                        </a:cubicBezTo>
                        <a:cubicBezTo>
                          <a:pt x="68156" y="58728"/>
                          <a:pt x="76428" y="53143"/>
                          <a:pt x="84841" y="47770"/>
                        </a:cubicBezTo>
                        <a:cubicBezTo>
                          <a:pt x="85478" y="47345"/>
                          <a:pt x="86114" y="46992"/>
                          <a:pt x="86750" y="46568"/>
                        </a:cubicBezTo>
                        <a:cubicBezTo>
                          <a:pt x="91628" y="43528"/>
                          <a:pt x="96578" y="40487"/>
                          <a:pt x="101668" y="37659"/>
                        </a:cubicBezTo>
                        <a:cubicBezTo>
                          <a:pt x="104779" y="35892"/>
                          <a:pt x="107960" y="34124"/>
                          <a:pt x="111142" y="32428"/>
                        </a:cubicBezTo>
                        <a:cubicBezTo>
                          <a:pt x="111849" y="32074"/>
                          <a:pt x="112556" y="31650"/>
                          <a:pt x="113263" y="31296"/>
                        </a:cubicBezTo>
                        <a:cubicBezTo>
                          <a:pt x="124646" y="25287"/>
                          <a:pt x="136382" y="19984"/>
                          <a:pt x="148260" y="15459"/>
                        </a:cubicBezTo>
                        <a:cubicBezTo>
                          <a:pt x="149038" y="15177"/>
                          <a:pt x="149816" y="14894"/>
                          <a:pt x="150593" y="14611"/>
                        </a:cubicBezTo>
                        <a:cubicBezTo>
                          <a:pt x="164380" y="9450"/>
                          <a:pt x="178379" y="5491"/>
                          <a:pt x="192377" y="2945"/>
                        </a:cubicBezTo>
                        <a:cubicBezTo>
                          <a:pt x="193226" y="2804"/>
                          <a:pt x="194145" y="2662"/>
                          <a:pt x="194993" y="2521"/>
                        </a:cubicBezTo>
                        <a:cubicBezTo>
                          <a:pt x="202700" y="1248"/>
                          <a:pt x="210477" y="400"/>
                          <a:pt x="218113" y="117"/>
                        </a:cubicBezTo>
                        <a:cubicBezTo>
                          <a:pt x="221224" y="-24"/>
                          <a:pt x="224264" y="-24"/>
                          <a:pt x="227375" y="46"/>
                        </a:cubicBezTo>
                        <a:cubicBezTo>
                          <a:pt x="228435" y="46"/>
                          <a:pt x="229566" y="46"/>
                          <a:pt x="230627" y="117"/>
                        </a:cubicBezTo>
                        <a:cubicBezTo>
                          <a:pt x="264846" y="1531"/>
                          <a:pt x="295954" y="14752"/>
                          <a:pt x="311721" y="39285"/>
                        </a:cubicBezTo>
                        <a:close/>
                      </a:path>
                    </a:pathLst>
                  </a:custGeom>
                  <a:solidFill>
                    <a:srgbClr val="00883B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292" name="Google Shape;3292;p34"/>
                  <p:cNvGrpSpPr/>
                  <p:nvPr/>
                </p:nvGrpSpPr>
                <p:grpSpPr>
                  <a:xfrm>
                    <a:off x="4548283" y="5213635"/>
                    <a:ext cx="216911" cy="83356"/>
                    <a:chOff x="4548283" y="5213635"/>
                    <a:chExt cx="216911" cy="83356"/>
                  </a:xfrm>
                </p:grpSpPr>
                <p:sp>
                  <p:nvSpPr>
                    <p:cNvPr id="3293" name="Google Shape;3293;p34"/>
                    <p:cNvSpPr/>
                    <p:nvPr/>
                  </p:nvSpPr>
                  <p:spPr>
                    <a:xfrm>
                      <a:off x="4717683" y="5213635"/>
                      <a:ext cx="47511" cy="455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511" h="45531" extrusionOk="0">
                          <a:moveTo>
                            <a:pt x="47511" y="45178"/>
                          </a:moveTo>
                          <a:cubicBezTo>
                            <a:pt x="46804" y="45320"/>
                            <a:pt x="46097" y="45390"/>
                            <a:pt x="45390" y="45531"/>
                          </a:cubicBezTo>
                          <a:cubicBezTo>
                            <a:pt x="32593" y="28351"/>
                            <a:pt x="17181" y="12868"/>
                            <a:pt x="0" y="0"/>
                          </a:cubicBezTo>
                          <a:cubicBezTo>
                            <a:pt x="1061" y="0"/>
                            <a:pt x="2192" y="0"/>
                            <a:pt x="3252" y="71"/>
                          </a:cubicBezTo>
                          <a:cubicBezTo>
                            <a:pt x="20009" y="13009"/>
                            <a:pt x="34997" y="28280"/>
                            <a:pt x="47511" y="4517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4" name="Google Shape;3294;p34"/>
                    <p:cNvSpPr/>
                    <p:nvPr/>
                  </p:nvSpPr>
                  <p:spPr>
                    <a:xfrm>
                      <a:off x="4682756" y="5216110"/>
                      <a:ext cx="52460" cy="477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460" h="47793" extrusionOk="0">
                          <a:moveTo>
                            <a:pt x="52389" y="47511"/>
                          </a:moveTo>
                          <a:cubicBezTo>
                            <a:pt x="51683" y="47652"/>
                            <a:pt x="50905" y="47723"/>
                            <a:pt x="50198" y="47794"/>
                          </a:cubicBezTo>
                          <a:cubicBezTo>
                            <a:pt x="35563" y="30048"/>
                            <a:pt x="18594" y="13999"/>
                            <a:pt x="0" y="424"/>
                          </a:cubicBezTo>
                          <a:cubicBezTo>
                            <a:pt x="849" y="283"/>
                            <a:pt x="1768" y="141"/>
                            <a:pt x="2616" y="0"/>
                          </a:cubicBezTo>
                          <a:cubicBezTo>
                            <a:pt x="21069" y="13645"/>
                            <a:pt x="37967" y="29694"/>
                            <a:pt x="52460" y="4751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5" name="Google Shape;3295;p34"/>
                    <p:cNvSpPr/>
                    <p:nvPr/>
                  </p:nvSpPr>
                  <p:spPr>
                    <a:xfrm>
                      <a:off x="4638710" y="5228199"/>
                      <a:ext cx="70488" cy="54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488" h="54298" extrusionOk="0">
                          <a:moveTo>
                            <a:pt x="70418" y="54228"/>
                          </a:moveTo>
                          <a:cubicBezTo>
                            <a:pt x="69570" y="54228"/>
                            <a:pt x="68721" y="54228"/>
                            <a:pt x="67944" y="54298"/>
                          </a:cubicBezTo>
                          <a:cubicBezTo>
                            <a:pt x="48289" y="33088"/>
                            <a:pt x="25240" y="14918"/>
                            <a:pt x="0" y="848"/>
                          </a:cubicBezTo>
                          <a:cubicBezTo>
                            <a:pt x="778" y="566"/>
                            <a:pt x="1555" y="283"/>
                            <a:pt x="2333" y="0"/>
                          </a:cubicBezTo>
                          <a:cubicBezTo>
                            <a:pt x="27715" y="14353"/>
                            <a:pt x="50834" y="32735"/>
                            <a:pt x="70489" y="5422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6" name="Google Shape;3296;p34"/>
                    <p:cNvSpPr/>
                    <p:nvPr/>
                  </p:nvSpPr>
                  <p:spPr>
                    <a:xfrm>
                      <a:off x="4601521" y="5244885"/>
                      <a:ext cx="62217" cy="410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17" h="41077" extrusionOk="0">
                          <a:moveTo>
                            <a:pt x="62217" y="40794"/>
                          </a:moveTo>
                          <a:cubicBezTo>
                            <a:pt x="61439" y="40865"/>
                            <a:pt x="60591" y="41007"/>
                            <a:pt x="59813" y="41077"/>
                          </a:cubicBezTo>
                          <a:cubicBezTo>
                            <a:pt x="42350" y="24392"/>
                            <a:pt x="22129" y="10888"/>
                            <a:pt x="0" y="1131"/>
                          </a:cubicBezTo>
                          <a:cubicBezTo>
                            <a:pt x="707" y="778"/>
                            <a:pt x="1414" y="353"/>
                            <a:pt x="2121" y="0"/>
                          </a:cubicBezTo>
                          <a:cubicBezTo>
                            <a:pt x="24392" y="9969"/>
                            <a:pt x="44754" y="23755"/>
                            <a:pt x="62217" y="4072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7" name="Google Shape;3297;p34"/>
                    <p:cNvSpPr/>
                    <p:nvPr/>
                  </p:nvSpPr>
                  <p:spPr>
                    <a:xfrm>
                      <a:off x="4575291" y="5260156"/>
                      <a:ext cx="53874" cy="312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874" h="31249" extrusionOk="0">
                          <a:moveTo>
                            <a:pt x="53874" y="30755"/>
                          </a:moveTo>
                          <a:cubicBezTo>
                            <a:pt x="53026" y="30896"/>
                            <a:pt x="52177" y="31109"/>
                            <a:pt x="51258" y="31250"/>
                          </a:cubicBezTo>
                          <a:lnTo>
                            <a:pt x="51258" y="31250"/>
                          </a:lnTo>
                          <a:cubicBezTo>
                            <a:pt x="34997" y="19938"/>
                            <a:pt x="17817" y="9898"/>
                            <a:pt x="0" y="1202"/>
                          </a:cubicBezTo>
                          <a:cubicBezTo>
                            <a:pt x="636" y="778"/>
                            <a:pt x="1273" y="424"/>
                            <a:pt x="1909" y="0"/>
                          </a:cubicBezTo>
                          <a:cubicBezTo>
                            <a:pt x="19938" y="8908"/>
                            <a:pt x="37330" y="19160"/>
                            <a:pt x="53874" y="306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8" name="Google Shape;3298;p34"/>
                    <p:cNvSpPr/>
                    <p:nvPr/>
                  </p:nvSpPr>
                  <p:spPr>
                    <a:xfrm>
                      <a:off x="4548283" y="5278326"/>
                      <a:ext cx="55712" cy="186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712" h="18665" extrusionOk="0">
                          <a:moveTo>
                            <a:pt x="55712" y="17958"/>
                          </a:moveTo>
                          <a:cubicBezTo>
                            <a:pt x="54723" y="18170"/>
                            <a:pt x="53804" y="18382"/>
                            <a:pt x="52814" y="18665"/>
                          </a:cubicBezTo>
                          <a:cubicBezTo>
                            <a:pt x="36128" y="10464"/>
                            <a:pt x="18312" y="4666"/>
                            <a:pt x="0" y="1555"/>
                          </a:cubicBezTo>
                          <a:cubicBezTo>
                            <a:pt x="707" y="1060"/>
                            <a:pt x="1414" y="495"/>
                            <a:pt x="2121" y="0"/>
                          </a:cubicBezTo>
                          <a:cubicBezTo>
                            <a:pt x="20715" y="3394"/>
                            <a:pt x="38815" y="9474"/>
                            <a:pt x="55642" y="1802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99" name="Google Shape;3299;p34"/>
                <p:cNvGrpSpPr/>
                <p:nvPr/>
              </p:nvGrpSpPr>
              <p:grpSpPr>
                <a:xfrm>
                  <a:off x="4064940" y="958792"/>
                  <a:ext cx="387334" cy="2340434"/>
                  <a:chOff x="4339927" y="5281437"/>
                  <a:chExt cx="172294" cy="1041072"/>
                </a:xfrm>
              </p:grpSpPr>
              <p:sp>
                <p:nvSpPr>
                  <p:cNvPr id="3300" name="Google Shape;3300;p34"/>
                  <p:cNvSpPr/>
                  <p:nvPr/>
                </p:nvSpPr>
                <p:spPr>
                  <a:xfrm>
                    <a:off x="4339927" y="5281437"/>
                    <a:ext cx="172294" cy="104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294" h="1041072" extrusionOk="0">
                        <a:moveTo>
                          <a:pt x="153704" y="0"/>
                        </a:moveTo>
                        <a:cubicBezTo>
                          <a:pt x="149462" y="566"/>
                          <a:pt x="143452" y="2121"/>
                          <a:pt x="139210" y="2687"/>
                        </a:cubicBezTo>
                        <a:cubicBezTo>
                          <a:pt x="165865" y="264846"/>
                          <a:pt x="79114" y="773611"/>
                          <a:pt x="0" y="1024953"/>
                        </a:cubicBezTo>
                        <a:cubicBezTo>
                          <a:pt x="35633" y="1026649"/>
                          <a:pt x="75155" y="1031174"/>
                          <a:pt x="109445" y="1041073"/>
                        </a:cubicBezTo>
                        <a:cubicBezTo>
                          <a:pt x="147412" y="775237"/>
                          <a:pt x="201074" y="264281"/>
                          <a:pt x="15370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301" name="Google Shape;3301;p34"/>
                  <p:cNvGrpSpPr/>
                  <p:nvPr/>
                </p:nvGrpSpPr>
                <p:grpSpPr>
                  <a:xfrm>
                    <a:off x="4477880" y="5362036"/>
                    <a:ext cx="27285" cy="374935"/>
                    <a:chOff x="4477880" y="5362036"/>
                    <a:chExt cx="27285" cy="374935"/>
                  </a:xfrm>
                </p:grpSpPr>
                <p:sp>
                  <p:nvSpPr>
                    <p:cNvPr id="3302" name="Google Shape;3302;p34"/>
                    <p:cNvSpPr/>
                    <p:nvPr/>
                  </p:nvSpPr>
                  <p:spPr>
                    <a:xfrm>
                      <a:off x="4489167" y="5362036"/>
                      <a:ext cx="5889" cy="24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89" h="2404" extrusionOk="0">
                          <a:moveTo>
                            <a:pt x="788" y="495"/>
                          </a:moveTo>
                          <a:cubicBezTo>
                            <a:pt x="2132" y="354"/>
                            <a:pt x="3404" y="142"/>
                            <a:pt x="4748" y="0"/>
                          </a:cubicBezTo>
                          <a:cubicBezTo>
                            <a:pt x="5243" y="0"/>
                            <a:pt x="5808" y="212"/>
                            <a:pt x="5879" y="778"/>
                          </a:cubicBezTo>
                          <a:cubicBezTo>
                            <a:pt x="5950" y="1273"/>
                            <a:pt x="5667" y="1838"/>
                            <a:pt x="5101" y="1909"/>
                          </a:cubicBezTo>
                          <a:cubicBezTo>
                            <a:pt x="3758" y="2051"/>
                            <a:pt x="2485" y="2262"/>
                            <a:pt x="1142" y="2404"/>
                          </a:cubicBezTo>
                          <a:cubicBezTo>
                            <a:pt x="647" y="2404"/>
                            <a:pt x="81" y="2192"/>
                            <a:pt x="11" y="1626"/>
                          </a:cubicBezTo>
                          <a:cubicBezTo>
                            <a:pt x="-60" y="1131"/>
                            <a:pt x="223" y="566"/>
                            <a:pt x="788" y="49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3" name="Google Shape;3303;p34"/>
                    <p:cNvSpPr/>
                    <p:nvPr/>
                  </p:nvSpPr>
                  <p:spPr>
                    <a:xfrm>
                      <a:off x="4490227" y="5385357"/>
                      <a:ext cx="7020" cy="27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20" h="2707" extrusionOk="0">
                          <a:moveTo>
                            <a:pt x="788" y="788"/>
                          </a:moveTo>
                          <a:cubicBezTo>
                            <a:pt x="2485" y="506"/>
                            <a:pt x="4182" y="293"/>
                            <a:pt x="5879" y="11"/>
                          </a:cubicBezTo>
                          <a:cubicBezTo>
                            <a:pt x="6374" y="-60"/>
                            <a:pt x="6939" y="223"/>
                            <a:pt x="7010" y="788"/>
                          </a:cubicBezTo>
                          <a:cubicBezTo>
                            <a:pt x="7081" y="1283"/>
                            <a:pt x="6798" y="1849"/>
                            <a:pt x="6232" y="1919"/>
                          </a:cubicBezTo>
                          <a:cubicBezTo>
                            <a:pt x="4535" y="2202"/>
                            <a:pt x="2839" y="2414"/>
                            <a:pt x="1142" y="2697"/>
                          </a:cubicBezTo>
                          <a:cubicBezTo>
                            <a:pt x="647" y="2768"/>
                            <a:pt x="81" y="2485"/>
                            <a:pt x="11" y="1919"/>
                          </a:cubicBezTo>
                          <a:cubicBezTo>
                            <a:pt x="-60" y="1424"/>
                            <a:pt x="223" y="859"/>
                            <a:pt x="788" y="78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4" name="Google Shape;3304;p34"/>
                    <p:cNvSpPr/>
                    <p:nvPr/>
                  </p:nvSpPr>
                  <p:spPr>
                    <a:xfrm>
                      <a:off x="4491924" y="5402396"/>
                      <a:ext cx="7939" cy="2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39" h="2920" extrusionOk="0">
                          <a:moveTo>
                            <a:pt x="789" y="1001"/>
                          </a:moveTo>
                          <a:cubicBezTo>
                            <a:pt x="2768" y="647"/>
                            <a:pt x="4818" y="364"/>
                            <a:pt x="6798" y="11"/>
                          </a:cubicBezTo>
                          <a:cubicBezTo>
                            <a:pt x="7293" y="-60"/>
                            <a:pt x="7859" y="223"/>
                            <a:pt x="7929" y="788"/>
                          </a:cubicBezTo>
                          <a:cubicBezTo>
                            <a:pt x="8000" y="1283"/>
                            <a:pt x="7717" y="1849"/>
                            <a:pt x="7152" y="1920"/>
                          </a:cubicBezTo>
                          <a:cubicBezTo>
                            <a:pt x="5172" y="2273"/>
                            <a:pt x="3122" y="2556"/>
                            <a:pt x="1142" y="2910"/>
                          </a:cubicBezTo>
                          <a:cubicBezTo>
                            <a:pt x="647" y="2980"/>
                            <a:pt x="81" y="2697"/>
                            <a:pt x="11" y="2132"/>
                          </a:cubicBezTo>
                          <a:cubicBezTo>
                            <a:pt x="-60" y="1637"/>
                            <a:pt x="223" y="1071"/>
                            <a:pt x="789" y="100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5" name="Google Shape;3305;p34"/>
                    <p:cNvSpPr/>
                    <p:nvPr/>
                  </p:nvSpPr>
                  <p:spPr>
                    <a:xfrm>
                      <a:off x="4491429" y="5429397"/>
                      <a:ext cx="9272" cy="24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2" h="2431" extrusionOk="0">
                          <a:moveTo>
                            <a:pt x="718" y="512"/>
                          </a:moveTo>
                          <a:cubicBezTo>
                            <a:pt x="3263" y="88"/>
                            <a:pt x="5808" y="-53"/>
                            <a:pt x="8354" y="17"/>
                          </a:cubicBezTo>
                          <a:cubicBezTo>
                            <a:pt x="8848" y="17"/>
                            <a:pt x="9272" y="512"/>
                            <a:pt x="9272" y="1007"/>
                          </a:cubicBezTo>
                          <a:cubicBezTo>
                            <a:pt x="9272" y="1573"/>
                            <a:pt x="8778" y="1926"/>
                            <a:pt x="8283" y="1926"/>
                          </a:cubicBezTo>
                          <a:cubicBezTo>
                            <a:pt x="5879" y="1926"/>
                            <a:pt x="3475" y="2068"/>
                            <a:pt x="1142" y="2421"/>
                          </a:cubicBezTo>
                          <a:cubicBezTo>
                            <a:pt x="647" y="2492"/>
                            <a:pt x="152" y="2209"/>
                            <a:pt x="11" y="1643"/>
                          </a:cubicBezTo>
                          <a:cubicBezTo>
                            <a:pt x="-60" y="1148"/>
                            <a:pt x="223" y="583"/>
                            <a:pt x="788" y="51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6" name="Google Shape;3306;p34"/>
                    <p:cNvSpPr/>
                    <p:nvPr/>
                  </p:nvSpPr>
                  <p:spPr>
                    <a:xfrm>
                      <a:off x="4492005" y="5449918"/>
                      <a:ext cx="9473" cy="23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73" h="2332" extrusionOk="0">
                          <a:moveTo>
                            <a:pt x="990" y="424"/>
                          </a:moveTo>
                          <a:cubicBezTo>
                            <a:pt x="3535" y="283"/>
                            <a:pt x="6010" y="141"/>
                            <a:pt x="8555" y="0"/>
                          </a:cubicBezTo>
                          <a:cubicBezTo>
                            <a:pt x="9050" y="0"/>
                            <a:pt x="9474" y="565"/>
                            <a:pt x="9474" y="989"/>
                          </a:cubicBezTo>
                          <a:cubicBezTo>
                            <a:pt x="9474" y="1555"/>
                            <a:pt x="8979" y="1838"/>
                            <a:pt x="8484" y="1909"/>
                          </a:cubicBezTo>
                          <a:cubicBezTo>
                            <a:pt x="5939" y="2050"/>
                            <a:pt x="3464" y="2192"/>
                            <a:pt x="919" y="2333"/>
                          </a:cubicBezTo>
                          <a:cubicBezTo>
                            <a:pt x="424" y="2333"/>
                            <a:pt x="0" y="1768"/>
                            <a:pt x="0" y="1343"/>
                          </a:cubicBezTo>
                          <a:cubicBezTo>
                            <a:pt x="0" y="778"/>
                            <a:pt x="495" y="495"/>
                            <a:pt x="990" y="42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7" name="Google Shape;3307;p34"/>
                    <p:cNvSpPr/>
                    <p:nvPr/>
                  </p:nvSpPr>
                  <p:spPr>
                    <a:xfrm>
                      <a:off x="4492843" y="5475724"/>
                      <a:ext cx="10060" cy="28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60" h="2828" extrusionOk="0">
                          <a:moveTo>
                            <a:pt x="788" y="919"/>
                          </a:moveTo>
                          <a:cubicBezTo>
                            <a:pt x="3475" y="636"/>
                            <a:pt x="6162" y="283"/>
                            <a:pt x="8919" y="0"/>
                          </a:cubicBezTo>
                          <a:cubicBezTo>
                            <a:pt x="9414" y="0"/>
                            <a:pt x="9909" y="212"/>
                            <a:pt x="10050" y="778"/>
                          </a:cubicBezTo>
                          <a:cubicBezTo>
                            <a:pt x="10121" y="1273"/>
                            <a:pt x="9838" y="1838"/>
                            <a:pt x="9273" y="1909"/>
                          </a:cubicBezTo>
                          <a:cubicBezTo>
                            <a:pt x="6586" y="2192"/>
                            <a:pt x="3899" y="2545"/>
                            <a:pt x="1142" y="2828"/>
                          </a:cubicBezTo>
                          <a:cubicBezTo>
                            <a:pt x="647" y="2828"/>
                            <a:pt x="152" y="2616"/>
                            <a:pt x="11" y="2051"/>
                          </a:cubicBezTo>
                          <a:cubicBezTo>
                            <a:pt x="-60" y="1556"/>
                            <a:pt x="223" y="990"/>
                            <a:pt x="788" y="91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8" name="Google Shape;3308;p34"/>
                    <p:cNvSpPr/>
                    <p:nvPr/>
                  </p:nvSpPr>
                  <p:spPr>
                    <a:xfrm>
                      <a:off x="4492500" y="5499974"/>
                      <a:ext cx="11736" cy="24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36" h="2404" extrusionOk="0">
                          <a:moveTo>
                            <a:pt x="990" y="495"/>
                          </a:moveTo>
                          <a:cubicBezTo>
                            <a:pt x="4242" y="353"/>
                            <a:pt x="7565" y="142"/>
                            <a:pt x="10817" y="0"/>
                          </a:cubicBezTo>
                          <a:cubicBezTo>
                            <a:pt x="11312" y="0"/>
                            <a:pt x="11736" y="566"/>
                            <a:pt x="11736" y="990"/>
                          </a:cubicBezTo>
                          <a:cubicBezTo>
                            <a:pt x="11736" y="1556"/>
                            <a:pt x="11241" y="1838"/>
                            <a:pt x="10746" y="1909"/>
                          </a:cubicBezTo>
                          <a:cubicBezTo>
                            <a:pt x="7494" y="2051"/>
                            <a:pt x="4171" y="2262"/>
                            <a:pt x="919" y="2404"/>
                          </a:cubicBezTo>
                          <a:cubicBezTo>
                            <a:pt x="424" y="2404"/>
                            <a:pt x="0" y="1838"/>
                            <a:pt x="0" y="1414"/>
                          </a:cubicBezTo>
                          <a:cubicBezTo>
                            <a:pt x="0" y="848"/>
                            <a:pt x="495" y="566"/>
                            <a:pt x="990" y="49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9" name="Google Shape;3309;p34"/>
                    <p:cNvSpPr/>
                    <p:nvPr/>
                  </p:nvSpPr>
                  <p:spPr>
                    <a:xfrm>
                      <a:off x="4491015" y="5523396"/>
                      <a:ext cx="13772" cy="25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72" h="2533" extrusionOk="0">
                          <a:moveTo>
                            <a:pt x="1061" y="51"/>
                          </a:moveTo>
                          <a:cubicBezTo>
                            <a:pt x="5020" y="-90"/>
                            <a:pt x="8979" y="51"/>
                            <a:pt x="12938" y="617"/>
                          </a:cubicBezTo>
                          <a:cubicBezTo>
                            <a:pt x="14140" y="758"/>
                            <a:pt x="13999" y="2667"/>
                            <a:pt x="12797" y="2526"/>
                          </a:cubicBezTo>
                          <a:cubicBezTo>
                            <a:pt x="8838" y="1960"/>
                            <a:pt x="4878" y="1748"/>
                            <a:pt x="919" y="1960"/>
                          </a:cubicBezTo>
                          <a:cubicBezTo>
                            <a:pt x="424" y="1960"/>
                            <a:pt x="0" y="1394"/>
                            <a:pt x="0" y="970"/>
                          </a:cubicBezTo>
                          <a:cubicBezTo>
                            <a:pt x="0" y="404"/>
                            <a:pt x="495" y="122"/>
                            <a:pt x="990" y="5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0" name="Google Shape;3310;p34"/>
                    <p:cNvSpPr/>
                    <p:nvPr/>
                  </p:nvSpPr>
                  <p:spPr>
                    <a:xfrm>
                      <a:off x="4489743" y="5551374"/>
                      <a:ext cx="14988" cy="22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988" h="2262" extrusionOk="0">
                          <a:moveTo>
                            <a:pt x="990" y="353"/>
                          </a:moveTo>
                          <a:cubicBezTo>
                            <a:pt x="5373" y="212"/>
                            <a:pt x="9686" y="142"/>
                            <a:pt x="14069" y="0"/>
                          </a:cubicBezTo>
                          <a:cubicBezTo>
                            <a:pt x="14564" y="0"/>
                            <a:pt x="14989" y="566"/>
                            <a:pt x="14989" y="990"/>
                          </a:cubicBezTo>
                          <a:cubicBezTo>
                            <a:pt x="14989" y="1555"/>
                            <a:pt x="14494" y="1838"/>
                            <a:pt x="13999" y="1909"/>
                          </a:cubicBezTo>
                          <a:cubicBezTo>
                            <a:pt x="9615" y="2050"/>
                            <a:pt x="5303" y="2121"/>
                            <a:pt x="919" y="2262"/>
                          </a:cubicBezTo>
                          <a:cubicBezTo>
                            <a:pt x="424" y="2262"/>
                            <a:pt x="0" y="1697"/>
                            <a:pt x="0" y="1273"/>
                          </a:cubicBezTo>
                          <a:cubicBezTo>
                            <a:pt x="0" y="707"/>
                            <a:pt x="495" y="424"/>
                            <a:pt x="990" y="35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1" name="Google Shape;3311;p34"/>
                    <p:cNvSpPr/>
                    <p:nvPr/>
                  </p:nvSpPr>
                  <p:spPr>
                    <a:xfrm>
                      <a:off x="4489404" y="5577366"/>
                      <a:ext cx="15338" cy="22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338" h="2219" extrusionOk="0">
                          <a:moveTo>
                            <a:pt x="975" y="26"/>
                          </a:moveTo>
                          <a:cubicBezTo>
                            <a:pt x="5500" y="-45"/>
                            <a:pt x="10025" y="26"/>
                            <a:pt x="14479" y="308"/>
                          </a:cubicBezTo>
                          <a:cubicBezTo>
                            <a:pt x="15681" y="379"/>
                            <a:pt x="15610" y="2288"/>
                            <a:pt x="14338" y="2217"/>
                          </a:cubicBezTo>
                          <a:cubicBezTo>
                            <a:pt x="9813" y="1935"/>
                            <a:pt x="5288" y="1864"/>
                            <a:pt x="834" y="1935"/>
                          </a:cubicBezTo>
                          <a:cubicBezTo>
                            <a:pt x="-368" y="1935"/>
                            <a:pt x="-227" y="26"/>
                            <a:pt x="975" y="2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2" name="Google Shape;3312;p34"/>
                    <p:cNvSpPr/>
                    <p:nvPr/>
                  </p:nvSpPr>
                  <p:spPr>
                    <a:xfrm>
                      <a:off x="4489545" y="5609276"/>
                      <a:ext cx="15620" cy="2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20" h="2478" extrusionOk="0">
                          <a:moveTo>
                            <a:pt x="975" y="2"/>
                          </a:moveTo>
                          <a:cubicBezTo>
                            <a:pt x="5571" y="214"/>
                            <a:pt x="10166" y="355"/>
                            <a:pt x="14762" y="568"/>
                          </a:cubicBezTo>
                          <a:cubicBezTo>
                            <a:pt x="15964" y="568"/>
                            <a:pt x="15893" y="2547"/>
                            <a:pt x="14621" y="2476"/>
                          </a:cubicBezTo>
                          <a:cubicBezTo>
                            <a:pt x="10025" y="2264"/>
                            <a:pt x="5429" y="2123"/>
                            <a:pt x="834" y="1911"/>
                          </a:cubicBezTo>
                          <a:cubicBezTo>
                            <a:pt x="-368" y="1911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3" name="Google Shape;3313;p34"/>
                    <p:cNvSpPr/>
                    <p:nvPr/>
                  </p:nvSpPr>
                  <p:spPr>
                    <a:xfrm>
                      <a:off x="4487258" y="5637839"/>
                      <a:ext cx="16352" cy="28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52" h="2832" extrusionOk="0">
                          <a:moveTo>
                            <a:pt x="1000" y="2"/>
                          </a:moveTo>
                          <a:cubicBezTo>
                            <a:pt x="5808" y="285"/>
                            <a:pt x="10686" y="638"/>
                            <a:pt x="15494" y="921"/>
                          </a:cubicBezTo>
                          <a:cubicBezTo>
                            <a:pt x="16696" y="992"/>
                            <a:pt x="16625" y="2901"/>
                            <a:pt x="15353" y="2830"/>
                          </a:cubicBezTo>
                          <a:cubicBezTo>
                            <a:pt x="10545" y="2547"/>
                            <a:pt x="5667" y="2194"/>
                            <a:pt x="859" y="1911"/>
                          </a:cubicBezTo>
                          <a:cubicBezTo>
                            <a:pt x="-343" y="1840"/>
                            <a:pt x="-272" y="-69"/>
                            <a:pt x="1000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4" name="Google Shape;3314;p34"/>
                    <p:cNvSpPr/>
                    <p:nvPr/>
                  </p:nvSpPr>
                  <p:spPr>
                    <a:xfrm>
                      <a:off x="4482758" y="5669372"/>
                      <a:ext cx="19767" cy="2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67" h="2478" extrusionOk="0">
                          <a:moveTo>
                            <a:pt x="975" y="2"/>
                          </a:moveTo>
                          <a:cubicBezTo>
                            <a:pt x="6985" y="214"/>
                            <a:pt x="12924" y="355"/>
                            <a:pt x="18933" y="568"/>
                          </a:cubicBezTo>
                          <a:cubicBezTo>
                            <a:pt x="20135" y="568"/>
                            <a:pt x="19994" y="2547"/>
                            <a:pt x="18792" y="2476"/>
                          </a:cubicBezTo>
                          <a:cubicBezTo>
                            <a:pt x="12782" y="2264"/>
                            <a:pt x="6844" y="2123"/>
                            <a:pt x="834" y="1911"/>
                          </a:cubicBezTo>
                          <a:cubicBezTo>
                            <a:pt x="-368" y="1911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5" name="Google Shape;3315;p34"/>
                    <p:cNvSpPr/>
                    <p:nvPr/>
                  </p:nvSpPr>
                  <p:spPr>
                    <a:xfrm>
                      <a:off x="4481415" y="5700622"/>
                      <a:ext cx="21135" cy="33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35" h="3327" extrusionOk="0">
                          <a:moveTo>
                            <a:pt x="975" y="2"/>
                          </a:moveTo>
                          <a:cubicBezTo>
                            <a:pt x="7409" y="497"/>
                            <a:pt x="13843" y="921"/>
                            <a:pt x="20277" y="1416"/>
                          </a:cubicBezTo>
                          <a:cubicBezTo>
                            <a:pt x="21479" y="1487"/>
                            <a:pt x="21408" y="3396"/>
                            <a:pt x="20135" y="3325"/>
                          </a:cubicBezTo>
                          <a:cubicBezTo>
                            <a:pt x="13702" y="2830"/>
                            <a:pt x="7268" y="2406"/>
                            <a:pt x="834" y="1911"/>
                          </a:cubicBezTo>
                          <a:cubicBezTo>
                            <a:pt x="-368" y="1840"/>
                            <a:pt x="-227" y="-69"/>
                            <a:pt x="975" y="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6" name="Google Shape;3316;p34"/>
                    <p:cNvSpPr/>
                    <p:nvPr/>
                  </p:nvSpPr>
                  <p:spPr>
                    <a:xfrm>
                      <a:off x="4477880" y="5733782"/>
                      <a:ext cx="20969" cy="31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969" h="3189" extrusionOk="0">
                          <a:moveTo>
                            <a:pt x="975" y="0"/>
                          </a:moveTo>
                          <a:cubicBezTo>
                            <a:pt x="7409" y="0"/>
                            <a:pt x="13772" y="424"/>
                            <a:pt x="20135" y="1273"/>
                          </a:cubicBezTo>
                          <a:cubicBezTo>
                            <a:pt x="21337" y="1414"/>
                            <a:pt x="21196" y="3323"/>
                            <a:pt x="19994" y="3182"/>
                          </a:cubicBezTo>
                          <a:cubicBezTo>
                            <a:pt x="13631" y="2333"/>
                            <a:pt x="7268" y="1909"/>
                            <a:pt x="834" y="1909"/>
                          </a:cubicBezTo>
                          <a:cubicBezTo>
                            <a:pt x="-368" y="1909"/>
                            <a:pt x="-227" y="0"/>
                            <a:pt x="975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17" name="Google Shape;3317;p34"/>
                <p:cNvGrpSpPr/>
                <p:nvPr/>
              </p:nvGrpSpPr>
              <p:grpSpPr>
                <a:xfrm>
                  <a:off x="3481624" y="584346"/>
                  <a:ext cx="937127" cy="460357"/>
                  <a:chOff x="4080879" y="5123394"/>
                  <a:chExt cx="416853" cy="204776"/>
                </a:xfrm>
              </p:grpSpPr>
              <p:sp>
                <p:nvSpPr>
                  <p:cNvPr id="3318" name="Google Shape;3318;p34"/>
                  <p:cNvSpPr/>
                  <p:nvPr/>
                </p:nvSpPr>
                <p:spPr>
                  <a:xfrm>
                    <a:off x="4080879" y="5123394"/>
                    <a:ext cx="416853" cy="204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853" h="204776" extrusionOk="0">
                        <a:moveTo>
                          <a:pt x="71" y="21449"/>
                        </a:moveTo>
                        <a:cubicBezTo>
                          <a:pt x="23685" y="24560"/>
                          <a:pt x="47652" y="29509"/>
                          <a:pt x="71267" y="36155"/>
                        </a:cubicBezTo>
                        <a:cubicBezTo>
                          <a:pt x="72256" y="36438"/>
                          <a:pt x="73175" y="36720"/>
                          <a:pt x="74165" y="37003"/>
                        </a:cubicBezTo>
                        <a:cubicBezTo>
                          <a:pt x="89083" y="41316"/>
                          <a:pt x="103789" y="46265"/>
                          <a:pt x="118141" y="51992"/>
                        </a:cubicBezTo>
                        <a:cubicBezTo>
                          <a:pt x="118990" y="52275"/>
                          <a:pt x="119838" y="52628"/>
                          <a:pt x="120687" y="52982"/>
                        </a:cubicBezTo>
                        <a:cubicBezTo>
                          <a:pt x="137655" y="59769"/>
                          <a:pt x="154128" y="67476"/>
                          <a:pt x="169824" y="76101"/>
                        </a:cubicBezTo>
                        <a:cubicBezTo>
                          <a:pt x="159289" y="78929"/>
                          <a:pt x="148896" y="81545"/>
                          <a:pt x="138362" y="84373"/>
                        </a:cubicBezTo>
                        <a:cubicBezTo>
                          <a:pt x="149250" y="86141"/>
                          <a:pt x="160138" y="88262"/>
                          <a:pt x="170955" y="90736"/>
                        </a:cubicBezTo>
                        <a:cubicBezTo>
                          <a:pt x="171945" y="90948"/>
                          <a:pt x="172935" y="91160"/>
                          <a:pt x="173924" y="91443"/>
                        </a:cubicBezTo>
                        <a:cubicBezTo>
                          <a:pt x="186721" y="94413"/>
                          <a:pt x="199518" y="97877"/>
                          <a:pt x="212174" y="101836"/>
                        </a:cubicBezTo>
                        <a:cubicBezTo>
                          <a:pt x="213022" y="102119"/>
                          <a:pt x="213871" y="102402"/>
                          <a:pt x="214719" y="102614"/>
                        </a:cubicBezTo>
                        <a:cubicBezTo>
                          <a:pt x="225395" y="106008"/>
                          <a:pt x="236000" y="109684"/>
                          <a:pt x="246464" y="113714"/>
                        </a:cubicBezTo>
                        <a:cubicBezTo>
                          <a:pt x="247312" y="113997"/>
                          <a:pt x="248090" y="114350"/>
                          <a:pt x="248868" y="114633"/>
                        </a:cubicBezTo>
                        <a:cubicBezTo>
                          <a:pt x="257705" y="118097"/>
                          <a:pt x="266472" y="121703"/>
                          <a:pt x="275168" y="125592"/>
                        </a:cubicBezTo>
                        <a:cubicBezTo>
                          <a:pt x="276087" y="126016"/>
                          <a:pt x="277007" y="126370"/>
                          <a:pt x="277926" y="126794"/>
                        </a:cubicBezTo>
                        <a:cubicBezTo>
                          <a:pt x="295601" y="134783"/>
                          <a:pt x="312781" y="143479"/>
                          <a:pt x="329325" y="153024"/>
                        </a:cubicBezTo>
                        <a:cubicBezTo>
                          <a:pt x="318367" y="153589"/>
                          <a:pt x="307267" y="155923"/>
                          <a:pt x="296520" y="158397"/>
                        </a:cubicBezTo>
                        <a:cubicBezTo>
                          <a:pt x="303519" y="159811"/>
                          <a:pt x="310519" y="161437"/>
                          <a:pt x="317448" y="163275"/>
                        </a:cubicBezTo>
                        <a:cubicBezTo>
                          <a:pt x="318296" y="163488"/>
                          <a:pt x="319074" y="163700"/>
                          <a:pt x="319922" y="163912"/>
                        </a:cubicBezTo>
                        <a:cubicBezTo>
                          <a:pt x="353788" y="173174"/>
                          <a:pt x="386664" y="187384"/>
                          <a:pt x="416853" y="204777"/>
                        </a:cubicBezTo>
                        <a:cubicBezTo>
                          <a:pt x="415581" y="179890"/>
                          <a:pt x="405612" y="156771"/>
                          <a:pt x="391472" y="135985"/>
                        </a:cubicBezTo>
                        <a:cubicBezTo>
                          <a:pt x="391047" y="135419"/>
                          <a:pt x="390694" y="134853"/>
                          <a:pt x="390270" y="134217"/>
                        </a:cubicBezTo>
                        <a:cubicBezTo>
                          <a:pt x="383412" y="124319"/>
                          <a:pt x="375634" y="115057"/>
                          <a:pt x="367433" y="106361"/>
                        </a:cubicBezTo>
                        <a:cubicBezTo>
                          <a:pt x="366868" y="105725"/>
                          <a:pt x="366302" y="105159"/>
                          <a:pt x="365666" y="104523"/>
                        </a:cubicBezTo>
                        <a:cubicBezTo>
                          <a:pt x="365312" y="104169"/>
                          <a:pt x="364888" y="103745"/>
                          <a:pt x="364535" y="103392"/>
                        </a:cubicBezTo>
                        <a:cubicBezTo>
                          <a:pt x="356192" y="94837"/>
                          <a:pt x="347425" y="86706"/>
                          <a:pt x="338234" y="79141"/>
                        </a:cubicBezTo>
                        <a:cubicBezTo>
                          <a:pt x="337597" y="78576"/>
                          <a:pt x="336890" y="78010"/>
                          <a:pt x="336254" y="77515"/>
                        </a:cubicBezTo>
                        <a:cubicBezTo>
                          <a:pt x="328830" y="71364"/>
                          <a:pt x="321053" y="65637"/>
                          <a:pt x="313064" y="60193"/>
                        </a:cubicBezTo>
                        <a:cubicBezTo>
                          <a:pt x="312357" y="59698"/>
                          <a:pt x="311650" y="59204"/>
                          <a:pt x="310872" y="58709"/>
                        </a:cubicBezTo>
                        <a:cubicBezTo>
                          <a:pt x="303732" y="53901"/>
                          <a:pt x="296379" y="49305"/>
                          <a:pt x="288884" y="45063"/>
                        </a:cubicBezTo>
                        <a:cubicBezTo>
                          <a:pt x="288107" y="44568"/>
                          <a:pt x="287258" y="44144"/>
                          <a:pt x="286410" y="43649"/>
                        </a:cubicBezTo>
                        <a:cubicBezTo>
                          <a:pt x="270007" y="34458"/>
                          <a:pt x="252827" y="26610"/>
                          <a:pt x="235151" y="20177"/>
                        </a:cubicBezTo>
                        <a:cubicBezTo>
                          <a:pt x="233667" y="19682"/>
                          <a:pt x="232182" y="19116"/>
                          <a:pt x="230768" y="18621"/>
                        </a:cubicBezTo>
                        <a:cubicBezTo>
                          <a:pt x="218820" y="14521"/>
                          <a:pt x="206730" y="11056"/>
                          <a:pt x="194428" y="8228"/>
                        </a:cubicBezTo>
                        <a:cubicBezTo>
                          <a:pt x="189408" y="7097"/>
                          <a:pt x="184317" y="6107"/>
                          <a:pt x="179156" y="5188"/>
                        </a:cubicBezTo>
                        <a:cubicBezTo>
                          <a:pt x="177035" y="4764"/>
                          <a:pt x="174844" y="4410"/>
                          <a:pt x="172723" y="4127"/>
                        </a:cubicBezTo>
                        <a:cubicBezTo>
                          <a:pt x="114960" y="-4922"/>
                          <a:pt x="54793" y="946"/>
                          <a:pt x="0" y="2137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9" name="Google Shape;3319;p34"/>
                  <p:cNvSpPr/>
                  <p:nvPr/>
                </p:nvSpPr>
                <p:spPr>
                  <a:xfrm>
                    <a:off x="4152145" y="5127663"/>
                    <a:ext cx="320205" cy="1597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205" h="159784" extrusionOk="0">
                        <a:moveTo>
                          <a:pt x="0" y="31957"/>
                        </a:moveTo>
                        <a:cubicBezTo>
                          <a:pt x="990" y="32240"/>
                          <a:pt x="1909" y="32522"/>
                          <a:pt x="2899" y="32805"/>
                        </a:cubicBezTo>
                        <a:cubicBezTo>
                          <a:pt x="35987" y="17039"/>
                          <a:pt x="71691" y="6292"/>
                          <a:pt x="108031" y="1060"/>
                        </a:cubicBezTo>
                        <a:cubicBezTo>
                          <a:pt x="105910" y="636"/>
                          <a:pt x="103719" y="283"/>
                          <a:pt x="101597" y="0"/>
                        </a:cubicBezTo>
                        <a:cubicBezTo>
                          <a:pt x="66459" y="5656"/>
                          <a:pt x="32028" y="16473"/>
                          <a:pt x="71" y="31957"/>
                        </a:cubicBezTo>
                        <a:close/>
                        <a:moveTo>
                          <a:pt x="46875" y="47794"/>
                        </a:moveTo>
                        <a:cubicBezTo>
                          <a:pt x="47723" y="48077"/>
                          <a:pt x="48572" y="48430"/>
                          <a:pt x="49420" y="48783"/>
                        </a:cubicBezTo>
                        <a:cubicBezTo>
                          <a:pt x="85265" y="31391"/>
                          <a:pt x="124363" y="20220"/>
                          <a:pt x="163956" y="15979"/>
                        </a:cubicBezTo>
                        <a:cubicBezTo>
                          <a:pt x="162471" y="15484"/>
                          <a:pt x="160986" y="14918"/>
                          <a:pt x="159572" y="14423"/>
                        </a:cubicBezTo>
                        <a:cubicBezTo>
                          <a:pt x="120545" y="19089"/>
                          <a:pt x="82084" y="30401"/>
                          <a:pt x="46875" y="47723"/>
                        </a:cubicBezTo>
                        <a:close/>
                        <a:moveTo>
                          <a:pt x="99689" y="86538"/>
                        </a:moveTo>
                        <a:cubicBezTo>
                          <a:pt x="100678" y="86750"/>
                          <a:pt x="101668" y="86962"/>
                          <a:pt x="102658" y="87245"/>
                        </a:cubicBezTo>
                        <a:cubicBezTo>
                          <a:pt x="139210" y="67661"/>
                          <a:pt x="177813" y="52107"/>
                          <a:pt x="217689" y="40865"/>
                        </a:cubicBezTo>
                        <a:cubicBezTo>
                          <a:pt x="216911" y="40370"/>
                          <a:pt x="216062" y="39946"/>
                          <a:pt x="215214" y="39451"/>
                        </a:cubicBezTo>
                        <a:cubicBezTo>
                          <a:pt x="175126" y="50905"/>
                          <a:pt x="136382" y="66671"/>
                          <a:pt x="99689" y="86538"/>
                        </a:cubicBezTo>
                        <a:close/>
                        <a:moveTo>
                          <a:pt x="140907" y="97638"/>
                        </a:moveTo>
                        <a:cubicBezTo>
                          <a:pt x="141755" y="97921"/>
                          <a:pt x="142604" y="98204"/>
                          <a:pt x="143452" y="98416"/>
                        </a:cubicBezTo>
                        <a:cubicBezTo>
                          <a:pt x="174420" y="80104"/>
                          <a:pt x="207295" y="65893"/>
                          <a:pt x="241798" y="55924"/>
                        </a:cubicBezTo>
                        <a:cubicBezTo>
                          <a:pt x="241091" y="55429"/>
                          <a:pt x="240384" y="54935"/>
                          <a:pt x="239606" y="54440"/>
                        </a:cubicBezTo>
                        <a:cubicBezTo>
                          <a:pt x="204962" y="64621"/>
                          <a:pt x="171945" y="79044"/>
                          <a:pt x="140837" y="97567"/>
                        </a:cubicBezTo>
                        <a:close/>
                        <a:moveTo>
                          <a:pt x="175197" y="109587"/>
                        </a:moveTo>
                        <a:cubicBezTo>
                          <a:pt x="176046" y="109869"/>
                          <a:pt x="176823" y="110223"/>
                          <a:pt x="177601" y="110506"/>
                        </a:cubicBezTo>
                        <a:cubicBezTo>
                          <a:pt x="205174" y="93891"/>
                          <a:pt x="235505" y="81872"/>
                          <a:pt x="266967" y="75014"/>
                        </a:cubicBezTo>
                        <a:cubicBezTo>
                          <a:pt x="266331" y="74448"/>
                          <a:pt x="265624" y="73883"/>
                          <a:pt x="264988" y="73388"/>
                        </a:cubicBezTo>
                        <a:cubicBezTo>
                          <a:pt x="233384" y="80458"/>
                          <a:pt x="202912" y="92760"/>
                          <a:pt x="175197" y="109587"/>
                        </a:cubicBezTo>
                        <a:close/>
                        <a:moveTo>
                          <a:pt x="203902" y="121464"/>
                        </a:moveTo>
                        <a:cubicBezTo>
                          <a:pt x="204821" y="121889"/>
                          <a:pt x="205740" y="122242"/>
                          <a:pt x="206659" y="122666"/>
                        </a:cubicBezTo>
                        <a:cubicBezTo>
                          <a:pt x="235717" y="112697"/>
                          <a:pt x="265695" y="105910"/>
                          <a:pt x="296167" y="102233"/>
                        </a:cubicBezTo>
                        <a:cubicBezTo>
                          <a:pt x="295601" y="101597"/>
                          <a:pt x="295035" y="101032"/>
                          <a:pt x="294399" y="100396"/>
                        </a:cubicBezTo>
                        <a:cubicBezTo>
                          <a:pt x="263573" y="104142"/>
                          <a:pt x="233243" y="111213"/>
                          <a:pt x="203902" y="121464"/>
                        </a:cubicBezTo>
                        <a:close/>
                        <a:moveTo>
                          <a:pt x="246110" y="159148"/>
                        </a:moveTo>
                        <a:cubicBezTo>
                          <a:pt x="246959" y="159360"/>
                          <a:pt x="247736" y="159572"/>
                          <a:pt x="248585" y="159784"/>
                        </a:cubicBezTo>
                        <a:cubicBezTo>
                          <a:pt x="271209" y="147977"/>
                          <a:pt x="295177" y="138645"/>
                          <a:pt x="319851" y="131857"/>
                        </a:cubicBezTo>
                        <a:cubicBezTo>
                          <a:pt x="319922" y="131857"/>
                          <a:pt x="320064" y="131857"/>
                          <a:pt x="320205" y="131787"/>
                        </a:cubicBezTo>
                        <a:cubicBezTo>
                          <a:pt x="319781" y="131221"/>
                          <a:pt x="319427" y="130655"/>
                          <a:pt x="319003" y="130019"/>
                        </a:cubicBezTo>
                        <a:cubicBezTo>
                          <a:pt x="293975" y="136877"/>
                          <a:pt x="269583" y="146422"/>
                          <a:pt x="246676" y="158441"/>
                        </a:cubicBezTo>
                        <a:cubicBezTo>
                          <a:pt x="246393" y="158582"/>
                          <a:pt x="246252" y="158794"/>
                          <a:pt x="246181" y="15907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0" name="Google Shape;3320;p34"/>
                <p:cNvGrpSpPr/>
                <p:nvPr/>
              </p:nvGrpSpPr>
              <p:grpSpPr>
                <a:xfrm>
                  <a:off x="4403198" y="448513"/>
                  <a:ext cx="481914" cy="610566"/>
                  <a:chOff x="4493349" y="5058558"/>
                  <a:chExt cx="214365" cy="271592"/>
                </a:xfrm>
              </p:grpSpPr>
              <p:sp>
                <p:nvSpPr>
                  <p:cNvPr id="3321" name="Google Shape;3321;p34"/>
                  <p:cNvSpPr/>
                  <p:nvPr/>
                </p:nvSpPr>
                <p:spPr>
                  <a:xfrm>
                    <a:off x="4493349" y="5058558"/>
                    <a:ext cx="214365" cy="271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365" h="271592" extrusionOk="0">
                        <a:moveTo>
                          <a:pt x="214366" y="4272"/>
                        </a:moveTo>
                        <a:cubicBezTo>
                          <a:pt x="205104" y="13746"/>
                          <a:pt x="196195" y="23644"/>
                          <a:pt x="187216" y="33613"/>
                        </a:cubicBezTo>
                        <a:cubicBezTo>
                          <a:pt x="186721" y="34178"/>
                          <a:pt x="186156" y="34744"/>
                          <a:pt x="185661" y="35309"/>
                        </a:cubicBezTo>
                        <a:cubicBezTo>
                          <a:pt x="178874" y="42804"/>
                          <a:pt x="172086" y="50298"/>
                          <a:pt x="165087" y="57510"/>
                        </a:cubicBezTo>
                        <a:cubicBezTo>
                          <a:pt x="164521" y="58075"/>
                          <a:pt x="163956" y="58641"/>
                          <a:pt x="163390" y="59206"/>
                        </a:cubicBezTo>
                        <a:cubicBezTo>
                          <a:pt x="157875" y="64862"/>
                          <a:pt x="152219" y="70377"/>
                          <a:pt x="146351" y="75468"/>
                        </a:cubicBezTo>
                        <a:cubicBezTo>
                          <a:pt x="154057" y="76741"/>
                          <a:pt x="161976" y="77942"/>
                          <a:pt x="169682" y="79286"/>
                        </a:cubicBezTo>
                        <a:cubicBezTo>
                          <a:pt x="164945" y="82891"/>
                          <a:pt x="160209" y="86709"/>
                          <a:pt x="155542" y="90527"/>
                        </a:cubicBezTo>
                        <a:cubicBezTo>
                          <a:pt x="154835" y="91093"/>
                          <a:pt x="154199" y="91658"/>
                          <a:pt x="153492" y="92224"/>
                        </a:cubicBezTo>
                        <a:cubicBezTo>
                          <a:pt x="141826" y="101910"/>
                          <a:pt x="130514" y="112232"/>
                          <a:pt x="119485" y="123191"/>
                        </a:cubicBezTo>
                        <a:cubicBezTo>
                          <a:pt x="118919" y="123827"/>
                          <a:pt x="118283" y="124393"/>
                          <a:pt x="117646" y="125029"/>
                        </a:cubicBezTo>
                        <a:cubicBezTo>
                          <a:pt x="109445" y="133160"/>
                          <a:pt x="101527" y="141644"/>
                          <a:pt x="93749" y="150482"/>
                        </a:cubicBezTo>
                        <a:cubicBezTo>
                          <a:pt x="93113" y="151188"/>
                          <a:pt x="92548" y="151895"/>
                          <a:pt x="91911" y="152603"/>
                        </a:cubicBezTo>
                        <a:lnTo>
                          <a:pt x="91911" y="152603"/>
                        </a:lnTo>
                        <a:cubicBezTo>
                          <a:pt x="86538" y="158824"/>
                          <a:pt x="81235" y="165117"/>
                          <a:pt x="76074" y="171550"/>
                        </a:cubicBezTo>
                        <a:cubicBezTo>
                          <a:pt x="75438" y="172399"/>
                          <a:pt x="74731" y="173176"/>
                          <a:pt x="74095" y="174025"/>
                        </a:cubicBezTo>
                        <a:cubicBezTo>
                          <a:pt x="70489" y="178621"/>
                          <a:pt x="66883" y="183287"/>
                          <a:pt x="63348" y="188024"/>
                        </a:cubicBezTo>
                        <a:cubicBezTo>
                          <a:pt x="72398" y="186539"/>
                          <a:pt x="80458" y="187034"/>
                          <a:pt x="88093" y="191347"/>
                        </a:cubicBezTo>
                        <a:cubicBezTo>
                          <a:pt x="56631" y="211638"/>
                          <a:pt x="25170" y="239847"/>
                          <a:pt x="0" y="271593"/>
                        </a:cubicBezTo>
                        <a:cubicBezTo>
                          <a:pt x="5303" y="245786"/>
                          <a:pt x="10959" y="219910"/>
                          <a:pt x="18241" y="194457"/>
                        </a:cubicBezTo>
                        <a:cubicBezTo>
                          <a:pt x="18524" y="193538"/>
                          <a:pt x="18736" y="192619"/>
                          <a:pt x="19019" y="191700"/>
                        </a:cubicBezTo>
                        <a:cubicBezTo>
                          <a:pt x="21988" y="181378"/>
                          <a:pt x="25240" y="171197"/>
                          <a:pt x="28846" y="161087"/>
                        </a:cubicBezTo>
                        <a:cubicBezTo>
                          <a:pt x="29129" y="160309"/>
                          <a:pt x="29412" y="159602"/>
                          <a:pt x="29624" y="158824"/>
                        </a:cubicBezTo>
                        <a:cubicBezTo>
                          <a:pt x="31745" y="153027"/>
                          <a:pt x="33936" y="147229"/>
                          <a:pt x="36270" y="141432"/>
                        </a:cubicBezTo>
                        <a:cubicBezTo>
                          <a:pt x="37754" y="137826"/>
                          <a:pt x="39239" y="134291"/>
                          <a:pt x="40794" y="130756"/>
                        </a:cubicBezTo>
                        <a:cubicBezTo>
                          <a:pt x="41148" y="129978"/>
                          <a:pt x="41501" y="129201"/>
                          <a:pt x="41855" y="128423"/>
                        </a:cubicBezTo>
                        <a:cubicBezTo>
                          <a:pt x="47511" y="115838"/>
                          <a:pt x="53874" y="103607"/>
                          <a:pt x="60873" y="91941"/>
                        </a:cubicBezTo>
                        <a:cubicBezTo>
                          <a:pt x="61368" y="91163"/>
                          <a:pt x="61793" y="90386"/>
                          <a:pt x="62217" y="89678"/>
                        </a:cubicBezTo>
                        <a:cubicBezTo>
                          <a:pt x="70489" y="76246"/>
                          <a:pt x="79609" y="63661"/>
                          <a:pt x="89720" y="52278"/>
                        </a:cubicBezTo>
                        <a:cubicBezTo>
                          <a:pt x="90356" y="51571"/>
                          <a:pt x="90992" y="50864"/>
                          <a:pt x="91628" y="50228"/>
                        </a:cubicBezTo>
                        <a:cubicBezTo>
                          <a:pt x="97284" y="44006"/>
                          <a:pt x="103224" y="38279"/>
                          <a:pt x="109516" y="32906"/>
                        </a:cubicBezTo>
                        <a:cubicBezTo>
                          <a:pt x="112061" y="30785"/>
                          <a:pt x="114606" y="28663"/>
                          <a:pt x="117222" y="26755"/>
                        </a:cubicBezTo>
                        <a:cubicBezTo>
                          <a:pt x="118141" y="26048"/>
                          <a:pt x="119061" y="25341"/>
                          <a:pt x="119980" y="24704"/>
                        </a:cubicBezTo>
                        <a:cubicBezTo>
                          <a:pt x="149745" y="3282"/>
                          <a:pt x="184671" y="-6121"/>
                          <a:pt x="214153" y="420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322" name="Google Shape;3322;p34"/>
                  <p:cNvGrpSpPr/>
                  <p:nvPr/>
                </p:nvGrpSpPr>
                <p:grpSpPr>
                  <a:xfrm>
                    <a:off x="4511660" y="5083328"/>
                    <a:ext cx="168904" cy="169687"/>
                    <a:chOff x="4511660" y="5083328"/>
                    <a:chExt cx="168904" cy="169687"/>
                  </a:xfrm>
                </p:grpSpPr>
                <p:sp>
                  <p:nvSpPr>
                    <p:cNvPr id="3323" name="Google Shape;3323;p34"/>
                    <p:cNvSpPr/>
                    <p:nvPr/>
                  </p:nvSpPr>
                  <p:spPr>
                    <a:xfrm>
                      <a:off x="4610712" y="5083328"/>
                      <a:ext cx="69852" cy="104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852" h="10468" extrusionOk="0">
                          <a:moveTo>
                            <a:pt x="69852" y="8772"/>
                          </a:moveTo>
                          <a:cubicBezTo>
                            <a:pt x="69358" y="9337"/>
                            <a:pt x="68792" y="9903"/>
                            <a:pt x="68297" y="10468"/>
                          </a:cubicBezTo>
                          <a:cubicBezTo>
                            <a:pt x="46097" y="4459"/>
                            <a:pt x="22978" y="1560"/>
                            <a:pt x="0" y="2055"/>
                          </a:cubicBezTo>
                          <a:cubicBezTo>
                            <a:pt x="919" y="1348"/>
                            <a:pt x="1838" y="641"/>
                            <a:pt x="2757" y="5"/>
                          </a:cubicBezTo>
                          <a:cubicBezTo>
                            <a:pt x="25382" y="-137"/>
                            <a:pt x="48077" y="2833"/>
                            <a:pt x="69852" y="877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4" name="Google Shape;3324;p34"/>
                    <p:cNvSpPr/>
                    <p:nvPr/>
                  </p:nvSpPr>
                  <p:spPr>
                    <a:xfrm>
                      <a:off x="4583210" y="5108735"/>
                      <a:ext cx="75226" cy="89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226" h="8958" extrusionOk="0">
                          <a:moveTo>
                            <a:pt x="75226" y="7261"/>
                          </a:moveTo>
                          <a:cubicBezTo>
                            <a:pt x="74660" y="7827"/>
                            <a:pt x="74095" y="8393"/>
                            <a:pt x="73529" y="8958"/>
                          </a:cubicBezTo>
                          <a:cubicBezTo>
                            <a:pt x="49491" y="3656"/>
                            <a:pt x="24533" y="1323"/>
                            <a:pt x="0" y="2171"/>
                          </a:cubicBezTo>
                          <a:cubicBezTo>
                            <a:pt x="636" y="1464"/>
                            <a:pt x="1273" y="757"/>
                            <a:pt x="1909" y="121"/>
                          </a:cubicBezTo>
                          <a:cubicBezTo>
                            <a:pt x="26442" y="-586"/>
                            <a:pt x="51258" y="1818"/>
                            <a:pt x="75226" y="726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5" name="Google Shape;3325;p34"/>
                    <p:cNvSpPr/>
                    <p:nvPr/>
                  </p:nvSpPr>
                  <p:spPr>
                    <a:xfrm>
                      <a:off x="4554364" y="5144993"/>
                      <a:ext cx="94597" cy="57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597" h="5718" extrusionOk="0">
                          <a:moveTo>
                            <a:pt x="94598" y="4022"/>
                          </a:moveTo>
                          <a:cubicBezTo>
                            <a:pt x="93891" y="4587"/>
                            <a:pt x="93255" y="5153"/>
                            <a:pt x="92548" y="5719"/>
                          </a:cubicBezTo>
                          <a:cubicBezTo>
                            <a:pt x="62005" y="840"/>
                            <a:pt x="30543" y="769"/>
                            <a:pt x="0" y="5577"/>
                          </a:cubicBezTo>
                          <a:cubicBezTo>
                            <a:pt x="495" y="4799"/>
                            <a:pt x="919" y="4022"/>
                            <a:pt x="1343" y="3315"/>
                          </a:cubicBezTo>
                          <a:cubicBezTo>
                            <a:pt x="32169" y="-1352"/>
                            <a:pt x="63772" y="-1069"/>
                            <a:pt x="94598" y="402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6" name="Google Shape;3326;p34"/>
                    <p:cNvSpPr/>
                    <p:nvPr/>
                  </p:nvSpPr>
                  <p:spPr>
                    <a:xfrm>
                      <a:off x="4534284" y="5180504"/>
                      <a:ext cx="78619" cy="89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619" h="8951" extrusionOk="0">
                          <a:moveTo>
                            <a:pt x="78620" y="1244"/>
                          </a:moveTo>
                          <a:cubicBezTo>
                            <a:pt x="78054" y="1881"/>
                            <a:pt x="77418" y="2447"/>
                            <a:pt x="76781" y="3083"/>
                          </a:cubicBezTo>
                          <a:cubicBezTo>
                            <a:pt x="51046" y="538"/>
                            <a:pt x="25099" y="2517"/>
                            <a:pt x="0" y="8951"/>
                          </a:cubicBezTo>
                          <a:cubicBezTo>
                            <a:pt x="354" y="8173"/>
                            <a:pt x="707" y="7396"/>
                            <a:pt x="1061" y="6618"/>
                          </a:cubicBezTo>
                          <a:cubicBezTo>
                            <a:pt x="26372" y="326"/>
                            <a:pt x="52672" y="-1513"/>
                            <a:pt x="78620" y="124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7" name="Google Shape;3327;p34"/>
                    <p:cNvSpPr/>
                    <p:nvPr/>
                  </p:nvSpPr>
                  <p:spPr>
                    <a:xfrm>
                      <a:off x="4522265" y="5208969"/>
                      <a:ext cx="64903" cy="10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903" h="10675" extrusionOk="0">
                          <a:moveTo>
                            <a:pt x="64903" y="0"/>
                          </a:moveTo>
                          <a:cubicBezTo>
                            <a:pt x="64267" y="707"/>
                            <a:pt x="63702" y="1414"/>
                            <a:pt x="63065" y="2121"/>
                          </a:cubicBezTo>
                          <a:lnTo>
                            <a:pt x="63065" y="2121"/>
                          </a:lnTo>
                          <a:cubicBezTo>
                            <a:pt x="41855" y="3394"/>
                            <a:pt x="20786" y="6222"/>
                            <a:pt x="0" y="10676"/>
                          </a:cubicBezTo>
                          <a:cubicBezTo>
                            <a:pt x="283" y="9898"/>
                            <a:pt x="566" y="9191"/>
                            <a:pt x="778" y="8413"/>
                          </a:cubicBezTo>
                          <a:cubicBezTo>
                            <a:pt x="21847" y="3959"/>
                            <a:pt x="43340" y="1202"/>
                            <a:pt x="6483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8" name="Google Shape;3328;p34"/>
                    <p:cNvSpPr/>
                    <p:nvPr/>
                  </p:nvSpPr>
                  <p:spPr>
                    <a:xfrm>
                      <a:off x="4511660" y="5230108"/>
                      <a:ext cx="57833" cy="229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833" h="22907" extrusionOk="0">
                          <a:moveTo>
                            <a:pt x="57833" y="0"/>
                          </a:moveTo>
                          <a:cubicBezTo>
                            <a:pt x="57197" y="848"/>
                            <a:pt x="56490" y="1626"/>
                            <a:pt x="55854" y="2474"/>
                          </a:cubicBezTo>
                          <a:cubicBezTo>
                            <a:pt x="36340" y="6575"/>
                            <a:pt x="17534" y="13433"/>
                            <a:pt x="0" y="22907"/>
                          </a:cubicBezTo>
                          <a:cubicBezTo>
                            <a:pt x="283" y="21988"/>
                            <a:pt x="495" y="21069"/>
                            <a:pt x="778" y="20150"/>
                          </a:cubicBezTo>
                          <a:cubicBezTo>
                            <a:pt x="18665" y="10676"/>
                            <a:pt x="37966" y="3888"/>
                            <a:pt x="5776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29" name="Google Shape;3329;p34"/>
                <p:cNvGrpSpPr/>
                <p:nvPr/>
              </p:nvGrpSpPr>
              <p:grpSpPr>
                <a:xfrm>
                  <a:off x="4018998" y="1049308"/>
                  <a:ext cx="402927" cy="407769"/>
                  <a:chOff x="4319491" y="5321700"/>
                  <a:chExt cx="179230" cy="181384"/>
                </a:xfrm>
              </p:grpSpPr>
              <p:sp>
                <p:nvSpPr>
                  <p:cNvPr id="3330" name="Google Shape;3330;p34"/>
                  <p:cNvSpPr/>
                  <p:nvPr/>
                </p:nvSpPr>
                <p:spPr>
                  <a:xfrm>
                    <a:off x="4319491" y="5321700"/>
                    <a:ext cx="179230" cy="18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230" h="181384" extrusionOk="0">
                        <a:moveTo>
                          <a:pt x="2831" y="181243"/>
                        </a:moveTo>
                        <a:cubicBezTo>
                          <a:pt x="8841" y="174598"/>
                          <a:pt x="14850" y="168022"/>
                          <a:pt x="20860" y="161518"/>
                        </a:cubicBezTo>
                        <a:cubicBezTo>
                          <a:pt x="21355" y="160952"/>
                          <a:pt x="21921" y="160387"/>
                          <a:pt x="22415" y="159821"/>
                        </a:cubicBezTo>
                        <a:cubicBezTo>
                          <a:pt x="28991" y="152609"/>
                          <a:pt x="35637" y="145398"/>
                          <a:pt x="42212" y="138257"/>
                        </a:cubicBezTo>
                        <a:cubicBezTo>
                          <a:pt x="42777" y="137691"/>
                          <a:pt x="43272" y="137055"/>
                          <a:pt x="43838" y="136490"/>
                        </a:cubicBezTo>
                        <a:cubicBezTo>
                          <a:pt x="50201" y="129561"/>
                          <a:pt x="56564" y="122632"/>
                          <a:pt x="62927" y="115633"/>
                        </a:cubicBezTo>
                        <a:cubicBezTo>
                          <a:pt x="62432" y="126945"/>
                          <a:pt x="64766" y="135853"/>
                          <a:pt x="64271" y="147166"/>
                        </a:cubicBezTo>
                        <a:cubicBezTo>
                          <a:pt x="67594" y="139106"/>
                          <a:pt x="71270" y="131187"/>
                          <a:pt x="75371" y="123622"/>
                        </a:cubicBezTo>
                        <a:cubicBezTo>
                          <a:pt x="75795" y="122844"/>
                          <a:pt x="76219" y="122066"/>
                          <a:pt x="76643" y="121289"/>
                        </a:cubicBezTo>
                        <a:cubicBezTo>
                          <a:pt x="80108" y="114926"/>
                          <a:pt x="83855" y="108775"/>
                          <a:pt x="87814" y="102765"/>
                        </a:cubicBezTo>
                        <a:cubicBezTo>
                          <a:pt x="88309" y="101987"/>
                          <a:pt x="88874" y="101210"/>
                          <a:pt x="89440" y="100432"/>
                        </a:cubicBezTo>
                        <a:cubicBezTo>
                          <a:pt x="96157" y="90534"/>
                          <a:pt x="103651" y="81131"/>
                          <a:pt x="111711" y="72222"/>
                        </a:cubicBezTo>
                        <a:cubicBezTo>
                          <a:pt x="112347" y="71515"/>
                          <a:pt x="112983" y="70879"/>
                          <a:pt x="113620" y="70172"/>
                        </a:cubicBezTo>
                        <a:cubicBezTo>
                          <a:pt x="118993" y="64374"/>
                          <a:pt x="124720" y="58789"/>
                          <a:pt x="130659" y="53487"/>
                        </a:cubicBezTo>
                        <a:cubicBezTo>
                          <a:pt x="132426" y="64587"/>
                          <a:pt x="133558" y="74343"/>
                          <a:pt x="135325" y="85443"/>
                        </a:cubicBezTo>
                        <a:cubicBezTo>
                          <a:pt x="138224" y="76959"/>
                          <a:pt x="141405" y="68404"/>
                          <a:pt x="145011" y="59850"/>
                        </a:cubicBezTo>
                        <a:cubicBezTo>
                          <a:pt x="145506" y="58648"/>
                          <a:pt x="146001" y="57375"/>
                          <a:pt x="146566" y="56173"/>
                        </a:cubicBezTo>
                        <a:cubicBezTo>
                          <a:pt x="154980" y="36731"/>
                          <a:pt x="165515" y="17853"/>
                          <a:pt x="179230" y="2582"/>
                        </a:cubicBezTo>
                        <a:cubicBezTo>
                          <a:pt x="168060" y="390"/>
                          <a:pt x="156677" y="-387"/>
                          <a:pt x="145365" y="178"/>
                        </a:cubicBezTo>
                        <a:cubicBezTo>
                          <a:pt x="144728" y="178"/>
                          <a:pt x="144021" y="178"/>
                          <a:pt x="143314" y="249"/>
                        </a:cubicBezTo>
                        <a:cubicBezTo>
                          <a:pt x="134194" y="744"/>
                          <a:pt x="125074" y="2087"/>
                          <a:pt x="116165" y="4279"/>
                        </a:cubicBezTo>
                        <a:cubicBezTo>
                          <a:pt x="115458" y="4420"/>
                          <a:pt x="114751" y="4632"/>
                          <a:pt x="114044" y="4844"/>
                        </a:cubicBezTo>
                        <a:cubicBezTo>
                          <a:pt x="104712" y="7177"/>
                          <a:pt x="95520" y="10430"/>
                          <a:pt x="86753" y="14530"/>
                        </a:cubicBezTo>
                        <a:cubicBezTo>
                          <a:pt x="86046" y="14813"/>
                          <a:pt x="85269" y="15166"/>
                          <a:pt x="84562" y="15520"/>
                        </a:cubicBezTo>
                        <a:cubicBezTo>
                          <a:pt x="76219" y="19550"/>
                          <a:pt x="68301" y="24287"/>
                          <a:pt x="60877" y="29731"/>
                        </a:cubicBezTo>
                        <a:cubicBezTo>
                          <a:pt x="60170" y="30226"/>
                          <a:pt x="59463" y="30721"/>
                          <a:pt x="58826" y="31286"/>
                        </a:cubicBezTo>
                        <a:cubicBezTo>
                          <a:pt x="53312" y="35458"/>
                          <a:pt x="48151" y="39983"/>
                          <a:pt x="43343" y="44861"/>
                        </a:cubicBezTo>
                        <a:cubicBezTo>
                          <a:pt x="39808" y="48396"/>
                          <a:pt x="36485" y="52214"/>
                          <a:pt x="33374" y="56103"/>
                        </a:cubicBezTo>
                        <a:cubicBezTo>
                          <a:pt x="32667" y="56951"/>
                          <a:pt x="32031" y="57799"/>
                          <a:pt x="31324" y="58718"/>
                        </a:cubicBezTo>
                        <a:cubicBezTo>
                          <a:pt x="23476" y="68970"/>
                          <a:pt x="17042" y="80211"/>
                          <a:pt x="12093" y="92160"/>
                        </a:cubicBezTo>
                        <a:cubicBezTo>
                          <a:pt x="11457" y="93716"/>
                          <a:pt x="10821" y="95342"/>
                          <a:pt x="10184" y="96897"/>
                        </a:cubicBezTo>
                        <a:cubicBezTo>
                          <a:pt x="3" y="123693"/>
                          <a:pt x="-2825" y="153316"/>
                          <a:pt x="2973" y="18138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331" name="Google Shape;3331;p34"/>
                  <p:cNvGrpSpPr/>
                  <p:nvPr/>
                </p:nvGrpSpPr>
                <p:grpSpPr>
                  <a:xfrm>
                    <a:off x="4329958" y="5322515"/>
                    <a:ext cx="136382" cy="161410"/>
                    <a:chOff x="4329958" y="5322515"/>
                    <a:chExt cx="136382" cy="161410"/>
                  </a:xfrm>
                </p:grpSpPr>
                <p:sp>
                  <p:nvSpPr>
                    <p:cNvPr id="3332" name="Google Shape;3332;p34"/>
                    <p:cNvSpPr/>
                    <p:nvPr/>
                  </p:nvSpPr>
                  <p:spPr>
                    <a:xfrm>
                      <a:off x="4329958" y="5414426"/>
                      <a:ext cx="12372" cy="69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72" h="69499" extrusionOk="0">
                          <a:moveTo>
                            <a:pt x="0" y="4737"/>
                          </a:moveTo>
                          <a:cubicBezTo>
                            <a:pt x="778" y="26654"/>
                            <a:pt x="4454" y="48430"/>
                            <a:pt x="10817" y="69499"/>
                          </a:cubicBezTo>
                          <a:cubicBezTo>
                            <a:pt x="11312" y="68934"/>
                            <a:pt x="11878" y="68368"/>
                            <a:pt x="12373" y="67802"/>
                          </a:cubicBezTo>
                          <a:cubicBezTo>
                            <a:pt x="5798" y="45814"/>
                            <a:pt x="2333" y="22978"/>
                            <a:pt x="1909" y="0"/>
                          </a:cubicBezTo>
                          <a:cubicBezTo>
                            <a:pt x="1273" y="1555"/>
                            <a:pt x="636" y="3182"/>
                            <a:pt x="0" y="4737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3" name="Google Shape;3333;p34"/>
                    <p:cNvSpPr/>
                    <p:nvPr/>
                  </p:nvSpPr>
                  <p:spPr>
                    <a:xfrm>
                      <a:off x="4351098" y="5378368"/>
                      <a:ext cx="12655" cy="82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55" h="82225" extrusionOk="0">
                          <a:moveTo>
                            <a:pt x="0" y="2616"/>
                          </a:moveTo>
                          <a:cubicBezTo>
                            <a:pt x="0" y="29412"/>
                            <a:pt x="3747" y="56420"/>
                            <a:pt x="11029" y="82225"/>
                          </a:cubicBezTo>
                          <a:cubicBezTo>
                            <a:pt x="11595" y="81660"/>
                            <a:pt x="12090" y="81024"/>
                            <a:pt x="12655" y="80458"/>
                          </a:cubicBezTo>
                          <a:cubicBezTo>
                            <a:pt x="5444" y="54369"/>
                            <a:pt x="1838" y="27079"/>
                            <a:pt x="2050" y="0"/>
                          </a:cubicBezTo>
                          <a:cubicBezTo>
                            <a:pt x="1343" y="849"/>
                            <a:pt x="707" y="1697"/>
                            <a:pt x="0" y="261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4" name="Google Shape;3334;p34"/>
                    <p:cNvSpPr/>
                    <p:nvPr/>
                  </p:nvSpPr>
                  <p:spPr>
                    <a:xfrm>
                      <a:off x="4378591" y="5351997"/>
                      <a:ext cx="17897" cy="938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897" h="93891" extrusionOk="0">
                          <a:moveTo>
                            <a:pt x="10" y="1556"/>
                          </a:moveTo>
                          <a:cubicBezTo>
                            <a:pt x="-273" y="33159"/>
                            <a:pt x="5383" y="64479"/>
                            <a:pt x="16625" y="93891"/>
                          </a:cubicBezTo>
                          <a:cubicBezTo>
                            <a:pt x="17049" y="93113"/>
                            <a:pt x="17473" y="92336"/>
                            <a:pt x="17897" y="91558"/>
                          </a:cubicBezTo>
                          <a:cubicBezTo>
                            <a:pt x="6939" y="62288"/>
                            <a:pt x="1566" y="31250"/>
                            <a:pt x="2060" y="0"/>
                          </a:cubicBezTo>
                          <a:cubicBezTo>
                            <a:pt x="1353" y="495"/>
                            <a:pt x="646" y="990"/>
                            <a:pt x="10" y="155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5" name="Google Shape;3335;p34"/>
                    <p:cNvSpPr/>
                    <p:nvPr/>
                  </p:nvSpPr>
                  <p:spPr>
                    <a:xfrm>
                      <a:off x="4402344" y="5336796"/>
                      <a:ext cx="7011" cy="883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11" h="88305" extrusionOk="0">
                          <a:moveTo>
                            <a:pt x="2062" y="989"/>
                          </a:moveTo>
                          <a:cubicBezTo>
                            <a:pt x="-1543" y="29977"/>
                            <a:pt x="-412" y="59672"/>
                            <a:pt x="5385" y="88306"/>
                          </a:cubicBezTo>
                          <a:cubicBezTo>
                            <a:pt x="5880" y="87527"/>
                            <a:pt x="6446" y="86750"/>
                            <a:pt x="7011" y="85972"/>
                          </a:cubicBezTo>
                          <a:cubicBezTo>
                            <a:pt x="1497" y="57763"/>
                            <a:pt x="578" y="28563"/>
                            <a:pt x="4325" y="0"/>
                          </a:cubicBezTo>
                          <a:cubicBezTo>
                            <a:pt x="3618" y="283"/>
                            <a:pt x="2840" y="636"/>
                            <a:pt x="2133" y="989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6" name="Google Shape;3336;p34"/>
                    <p:cNvSpPr/>
                    <p:nvPr/>
                  </p:nvSpPr>
                  <p:spPr>
                    <a:xfrm>
                      <a:off x="4430632" y="5326545"/>
                      <a:ext cx="5377" cy="680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77" h="68014" extrusionOk="0">
                          <a:moveTo>
                            <a:pt x="3186" y="565"/>
                          </a:moveTo>
                          <a:cubicBezTo>
                            <a:pt x="-66" y="22907"/>
                            <a:pt x="-844" y="45531"/>
                            <a:pt x="924" y="68014"/>
                          </a:cubicBezTo>
                          <a:cubicBezTo>
                            <a:pt x="1560" y="67307"/>
                            <a:pt x="2196" y="66671"/>
                            <a:pt x="2833" y="65964"/>
                          </a:cubicBezTo>
                          <a:cubicBezTo>
                            <a:pt x="1277" y="43905"/>
                            <a:pt x="2126" y="21846"/>
                            <a:pt x="5378" y="0"/>
                          </a:cubicBezTo>
                          <a:cubicBezTo>
                            <a:pt x="4671" y="141"/>
                            <a:pt x="3964" y="353"/>
                            <a:pt x="3257" y="56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7" name="Google Shape;3337;p34"/>
                    <p:cNvSpPr/>
                    <p:nvPr/>
                  </p:nvSpPr>
                  <p:spPr>
                    <a:xfrm>
                      <a:off x="4462233" y="5322515"/>
                      <a:ext cx="4107" cy="59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07" h="59671" extrusionOk="0">
                          <a:moveTo>
                            <a:pt x="856" y="71"/>
                          </a:moveTo>
                          <a:cubicBezTo>
                            <a:pt x="-700" y="19938"/>
                            <a:pt x="-134" y="39946"/>
                            <a:pt x="2552" y="59672"/>
                          </a:cubicBezTo>
                          <a:cubicBezTo>
                            <a:pt x="3047" y="58470"/>
                            <a:pt x="3542" y="57197"/>
                            <a:pt x="4108" y="55995"/>
                          </a:cubicBezTo>
                          <a:cubicBezTo>
                            <a:pt x="1775" y="37401"/>
                            <a:pt x="1350" y="18665"/>
                            <a:pt x="2906" y="0"/>
                          </a:cubicBezTo>
                          <a:cubicBezTo>
                            <a:pt x="2269" y="0"/>
                            <a:pt x="1563" y="0"/>
                            <a:pt x="856" y="7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38" name="Google Shape;3338;p34"/>
                <p:cNvGrpSpPr/>
                <p:nvPr/>
              </p:nvGrpSpPr>
              <p:grpSpPr>
                <a:xfrm>
                  <a:off x="4402377" y="1047959"/>
                  <a:ext cx="396859" cy="360483"/>
                  <a:chOff x="4490026" y="5321100"/>
                  <a:chExt cx="176531" cy="160350"/>
                </a:xfrm>
              </p:grpSpPr>
              <p:sp>
                <p:nvSpPr>
                  <p:cNvPr id="3339" name="Google Shape;3339;p34"/>
                  <p:cNvSpPr/>
                  <p:nvPr/>
                </p:nvSpPr>
                <p:spPr>
                  <a:xfrm>
                    <a:off x="4490026" y="5321378"/>
                    <a:ext cx="176531" cy="160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1" h="160072" extrusionOk="0">
                        <a:moveTo>
                          <a:pt x="175551" y="160002"/>
                        </a:moveTo>
                        <a:cubicBezTo>
                          <a:pt x="169541" y="154204"/>
                          <a:pt x="163532" y="148477"/>
                          <a:pt x="157522" y="142680"/>
                        </a:cubicBezTo>
                        <a:cubicBezTo>
                          <a:pt x="157027" y="142185"/>
                          <a:pt x="156461" y="141690"/>
                          <a:pt x="155966" y="141195"/>
                        </a:cubicBezTo>
                        <a:cubicBezTo>
                          <a:pt x="149391" y="134903"/>
                          <a:pt x="142745" y="128610"/>
                          <a:pt x="136170" y="122318"/>
                        </a:cubicBezTo>
                        <a:cubicBezTo>
                          <a:pt x="135605" y="121823"/>
                          <a:pt x="135110" y="121328"/>
                          <a:pt x="134544" y="120763"/>
                        </a:cubicBezTo>
                        <a:cubicBezTo>
                          <a:pt x="128181" y="114683"/>
                          <a:pt x="121818" y="108602"/>
                          <a:pt x="115455" y="102522"/>
                        </a:cubicBezTo>
                        <a:cubicBezTo>
                          <a:pt x="116586" y="113057"/>
                          <a:pt x="115031" y="121470"/>
                          <a:pt x="116233" y="132004"/>
                        </a:cubicBezTo>
                        <a:cubicBezTo>
                          <a:pt x="112627" y="124651"/>
                          <a:pt x="108738" y="117581"/>
                          <a:pt x="104425" y="110723"/>
                        </a:cubicBezTo>
                        <a:cubicBezTo>
                          <a:pt x="104001" y="110016"/>
                          <a:pt x="103577" y="109309"/>
                          <a:pt x="103082" y="108602"/>
                        </a:cubicBezTo>
                        <a:cubicBezTo>
                          <a:pt x="99476" y="102876"/>
                          <a:pt x="95588" y="97361"/>
                          <a:pt x="91487" y="92058"/>
                        </a:cubicBezTo>
                        <a:cubicBezTo>
                          <a:pt x="90921" y="91351"/>
                          <a:pt x="90427" y="90644"/>
                          <a:pt x="89861" y="90008"/>
                        </a:cubicBezTo>
                        <a:cubicBezTo>
                          <a:pt x="82932" y="81170"/>
                          <a:pt x="75438" y="72898"/>
                          <a:pt x="67307" y="65121"/>
                        </a:cubicBezTo>
                        <a:cubicBezTo>
                          <a:pt x="66671" y="64555"/>
                          <a:pt x="66035" y="63919"/>
                          <a:pt x="65398" y="63354"/>
                        </a:cubicBezTo>
                        <a:cubicBezTo>
                          <a:pt x="60025" y="58263"/>
                          <a:pt x="54369" y="53455"/>
                          <a:pt x="48430" y="48860"/>
                        </a:cubicBezTo>
                        <a:cubicBezTo>
                          <a:pt x="47440" y="59324"/>
                          <a:pt x="47087" y="68515"/>
                          <a:pt x="46097" y="78908"/>
                        </a:cubicBezTo>
                        <a:cubicBezTo>
                          <a:pt x="42845" y="71201"/>
                          <a:pt x="39381" y="63424"/>
                          <a:pt x="35492" y="55647"/>
                        </a:cubicBezTo>
                        <a:cubicBezTo>
                          <a:pt x="34926" y="54516"/>
                          <a:pt x="34361" y="53385"/>
                          <a:pt x="33795" y="52324"/>
                        </a:cubicBezTo>
                        <a:cubicBezTo>
                          <a:pt x="24745" y="34720"/>
                          <a:pt x="13787" y="17822"/>
                          <a:pt x="0" y="4389"/>
                        </a:cubicBezTo>
                        <a:cubicBezTo>
                          <a:pt x="10252" y="1702"/>
                          <a:pt x="20857" y="218"/>
                          <a:pt x="31391" y="5"/>
                        </a:cubicBezTo>
                        <a:cubicBezTo>
                          <a:pt x="32028" y="5"/>
                          <a:pt x="32664" y="5"/>
                          <a:pt x="33300" y="5"/>
                        </a:cubicBezTo>
                        <a:cubicBezTo>
                          <a:pt x="41855" y="-65"/>
                          <a:pt x="50410" y="571"/>
                          <a:pt x="58823" y="2056"/>
                        </a:cubicBezTo>
                        <a:cubicBezTo>
                          <a:pt x="59530" y="2197"/>
                          <a:pt x="60166" y="2268"/>
                          <a:pt x="60873" y="2409"/>
                        </a:cubicBezTo>
                        <a:cubicBezTo>
                          <a:pt x="69782" y="4035"/>
                          <a:pt x="78478" y="6510"/>
                          <a:pt x="86892" y="9762"/>
                        </a:cubicBezTo>
                        <a:cubicBezTo>
                          <a:pt x="87598" y="10045"/>
                          <a:pt x="88306" y="10257"/>
                          <a:pt x="89013" y="10540"/>
                        </a:cubicBezTo>
                        <a:cubicBezTo>
                          <a:pt x="97002" y="13792"/>
                          <a:pt x="104708" y="17680"/>
                          <a:pt x="111990" y="22347"/>
                        </a:cubicBezTo>
                        <a:cubicBezTo>
                          <a:pt x="112697" y="22771"/>
                          <a:pt x="113334" y="23195"/>
                          <a:pt x="113970" y="23690"/>
                        </a:cubicBezTo>
                        <a:cubicBezTo>
                          <a:pt x="119343" y="27225"/>
                          <a:pt x="124434" y="31114"/>
                          <a:pt x="129241" y="35356"/>
                        </a:cubicBezTo>
                        <a:cubicBezTo>
                          <a:pt x="132706" y="38467"/>
                          <a:pt x="136099" y="41719"/>
                          <a:pt x="139210" y="45183"/>
                        </a:cubicBezTo>
                        <a:cubicBezTo>
                          <a:pt x="139917" y="45961"/>
                          <a:pt x="140554" y="46668"/>
                          <a:pt x="141261" y="47446"/>
                        </a:cubicBezTo>
                        <a:cubicBezTo>
                          <a:pt x="149179" y="56496"/>
                          <a:pt x="155896" y="66606"/>
                          <a:pt x="161269" y="77423"/>
                        </a:cubicBezTo>
                        <a:cubicBezTo>
                          <a:pt x="161976" y="78837"/>
                          <a:pt x="162683" y="80251"/>
                          <a:pt x="163319" y="81736"/>
                        </a:cubicBezTo>
                        <a:cubicBezTo>
                          <a:pt x="174490" y="106057"/>
                          <a:pt x="178944" y="133489"/>
                          <a:pt x="175268" y="1600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340" name="Google Shape;3340;p34"/>
                  <p:cNvGrpSpPr/>
                  <p:nvPr/>
                </p:nvGrpSpPr>
                <p:grpSpPr>
                  <a:xfrm>
                    <a:off x="4521063" y="5321100"/>
                    <a:ext cx="132183" cy="142745"/>
                    <a:chOff x="4521063" y="5321100"/>
                    <a:chExt cx="132183" cy="142745"/>
                  </a:xfrm>
                </p:grpSpPr>
                <p:sp>
                  <p:nvSpPr>
                    <p:cNvPr id="3341" name="Google Shape;3341;p34"/>
                    <p:cNvSpPr/>
                    <p:nvPr/>
                  </p:nvSpPr>
                  <p:spPr>
                    <a:xfrm>
                      <a:off x="4645568" y="5398518"/>
                      <a:ext cx="7678" cy="653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78" h="65327" extrusionOk="0">
                          <a:moveTo>
                            <a:pt x="7565" y="4313"/>
                          </a:moveTo>
                          <a:cubicBezTo>
                            <a:pt x="8201" y="24816"/>
                            <a:pt x="6151" y="45319"/>
                            <a:pt x="1555" y="65328"/>
                          </a:cubicBezTo>
                          <a:cubicBezTo>
                            <a:pt x="1060" y="64833"/>
                            <a:pt x="495" y="64338"/>
                            <a:pt x="0" y="63843"/>
                          </a:cubicBezTo>
                          <a:cubicBezTo>
                            <a:pt x="4737" y="42986"/>
                            <a:pt x="6575" y="21422"/>
                            <a:pt x="5585" y="0"/>
                          </a:cubicBezTo>
                          <a:cubicBezTo>
                            <a:pt x="6292" y="1414"/>
                            <a:pt x="6999" y="2828"/>
                            <a:pt x="7636" y="431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2" name="Google Shape;3342;p34"/>
                    <p:cNvSpPr/>
                    <p:nvPr/>
                  </p:nvSpPr>
                  <p:spPr>
                    <a:xfrm>
                      <a:off x="4624075" y="5366208"/>
                      <a:ext cx="7542" cy="772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42" h="77205" extrusionOk="0">
                          <a:moveTo>
                            <a:pt x="6929" y="2333"/>
                          </a:moveTo>
                          <a:cubicBezTo>
                            <a:pt x="8626" y="27290"/>
                            <a:pt x="6787" y="52743"/>
                            <a:pt x="1626" y="77205"/>
                          </a:cubicBezTo>
                          <a:cubicBezTo>
                            <a:pt x="1060" y="76710"/>
                            <a:pt x="566" y="76216"/>
                            <a:pt x="0" y="75650"/>
                          </a:cubicBezTo>
                          <a:cubicBezTo>
                            <a:pt x="5090" y="50905"/>
                            <a:pt x="6787" y="25170"/>
                            <a:pt x="4878" y="0"/>
                          </a:cubicBezTo>
                          <a:cubicBezTo>
                            <a:pt x="5585" y="778"/>
                            <a:pt x="6222" y="1485"/>
                            <a:pt x="6929" y="226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3" name="Google Shape;3343;p34"/>
                    <p:cNvSpPr/>
                    <p:nvPr/>
                  </p:nvSpPr>
                  <p:spPr>
                    <a:xfrm>
                      <a:off x="4592613" y="5343371"/>
                      <a:ext cx="11719" cy="884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19" h="88447" extrusionOk="0">
                          <a:moveTo>
                            <a:pt x="11030" y="1343"/>
                          </a:moveTo>
                          <a:cubicBezTo>
                            <a:pt x="13292" y="30755"/>
                            <a:pt x="9969" y="60308"/>
                            <a:pt x="1343" y="88447"/>
                          </a:cubicBezTo>
                          <a:cubicBezTo>
                            <a:pt x="919" y="87740"/>
                            <a:pt x="495" y="87033"/>
                            <a:pt x="0" y="86326"/>
                          </a:cubicBezTo>
                          <a:cubicBezTo>
                            <a:pt x="8343" y="58399"/>
                            <a:pt x="11454" y="29129"/>
                            <a:pt x="9050" y="0"/>
                          </a:cubicBezTo>
                          <a:cubicBezTo>
                            <a:pt x="9757" y="424"/>
                            <a:pt x="10393" y="848"/>
                            <a:pt x="11030" y="1343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4" name="Google Shape;3344;p34"/>
                    <p:cNvSpPr/>
                    <p:nvPr/>
                  </p:nvSpPr>
                  <p:spPr>
                    <a:xfrm>
                      <a:off x="4576634" y="5330786"/>
                      <a:ext cx="6652" cy="823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52" h="82366" extrusionOk="0">
                          <a:moveTo>
                            <a:pt x="2050" y="778"/>
                          </a:moveTo>
                          <a:cubicBezTo>
                            <a:pt x="7211" y="27574"/>
                            <a:pt x="8060" y="55288"/>
                            <a:pt x="4454" y="82367"/>
                          </a:cubicBezTo>
                          <a:cubicBezTo>
                            <a:pt x="3888" y="81660"/>
                            <a:pt x="3394" y="80953"/>
                            <a:pt x="2828" y="80316"/>
                          </a:cubicBezTo>
                          <a:cubicBezTo>
                            <a:pt x="6151" y="53662"/>
                            <a:pt x="5232" y="26371"/>
                            <a:pt x="0" y="0"/>
                          </a:cubicBezTo>
                          <a:cubicBezTo>
                            <a:pt x="707" y="283"/>
                            <a:pt x="1414" y="495"/>
                            <a:pt x="2121" y="778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5" name="Google Shape;3345;p34"/>
                    <p:cNvSpPr/>
                    <p:nvPr/>
                  </p:nvSpPr>
                  <p:spPr>
                    <a:xfrm>
                      <a:off x="4548495" y="5323151"/>
                      <a:ext cx="8357" cy="63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57" h="63065" extrusionOk="0">
                          <a:moveTo>
                            <a:pt x="2050" y="354"/>
                          </a:moveTo>
                          <a:cubicBezTo>
                            <a:pt x="6434" y="20998"/>
                            <a:pt x="8555" y="41996"/>
                            <a:pt x="8343" y="63066"/>
                          </a:cubicBezTo>
                          <a:cubicBezTo>
                            <a:pt x="7706" y="62429"/>
                            <a:pt x="7070" y="61863"/>
                            <a:pt x="6434" y="61298"/>
                          </a:cubicBezTo>
                          <a:cubicBezTo>
                            <a:pt x="6505" y="40653"/>
                            <a:pt x="4383" y="20150"/>
                            <a:pt x="0" y="0"/>
                          </a:cubicBezTo>
                          <a:cubicBezTo>
                            <a:pt x="707" y="142"/>
                            <a:pt x="1343" y="212"/>
                            <a:pt x="2050" y="35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6" name="Google Shape;3346;p34"/>
                    <p:cNvSpPr/>
                    <p:nvPr/>
                  </p:nvSpPr>
                  <p:spPr>
                    <a:xfrm>
                      <a:off x="4521063" y="5321100"/>
                      <a:ext cx="4643" cy="557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43" h="55712" extrusionOk="0">
                          <a:moveTo>
                            <a:pt x="1909" y="0"/>
                          </a:moveTo>
                          <a:cubicBezTo>
                            <a:pt x="4596" y="18453"/>
                            <a:pt x="5303" y="37047"/>
                            <a:pt x="4030" y="55712"/>
                          </a:cubicBezTo>
                          <a:cubicBezTo>
                            <a:pt x="3464" y="54581"/>
                            <a:pt x="2899" y="53450"/>
                            <a:pt x="2333" y="52390"/>
                          </a:cubicBezTo>
                          <a:cubicBezTo>
                            <a:pt x="3323" y="34926"/>
                            <a:pt x="2545" y="17393"/>
                            <a:pt x="0" y="71"/>
                          </a:cubicBezTo>
                          <a:cubicBezTo>
                            <a:pt x="636" y="71"/>
                            <a:pt x="1273" y="71"/>
                            <a:pt x="1909" y="7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3347" name="Google Shape;3347;p34"/>
          <p:cNvGrpSpPr/>
          <p:nvPr/>
        </p:nvGrpSpPr>
        <p:grpSpPr>
          <a:xfrm>
            <a:off x="-397692" y="306220"/>
            <a:ext cx="12460823" cy="3970393"/>
            <a:chOff x="-298269" y="229664"/>
            <a:chExt cx="9345617" cy="2977795"/>
          </a:xfrm>
        </p:grpSpPr>
        <p:sp>
          <p:nvSpPr>
            <p:cNvPr id="3348" name="Google Shape;3348;p34"/>
            <p:cNvSpPr/>
            <p:nvPr/>
          </p:nvSpPr>
          <p:spPr>
            <a:xfrm>
              <a:off x="-298269" y="2062349"/>
              <a:ext cx="780603" cy="147805"/>
            </a:xfrm>
            <a:custGeom>
              <a:avLst/>
              <a:gdLst/>
              <a:ahLst/>
              <a:cxnLst/>
              <a:rect l="l" t="t" r="r" b="b"/>
              <a:pathLst>
                <a:path w="105061" h="19893" extrusionOk="0">
                  <a:moveTo>
                    <a:pt x="0" y="19893"/>
                  </a:moveTo>
                  <a:lnTo>
                    <a:pt x="105062" y="19893"/>
                  </a:lnTo>
                  <a:cubicBezTo>
                    <a:pt x="97779" y="14449"/>
                    <a:pt x="89225" y="11692"/>
                    <a:pt x="80175" y="12682"/>
                  </a:cubicBezTo>
                  <a:cubicBezTo>
                    <a:pt x="76428" y="8935"/>
                    <a:pt x="70984" y="7026"/>
                    <a:pt x="65752" y="7874"/>
                  </a:cubicBezTo>
                  <a:cubicBezTo>
                    <a:pt x="58187" y="2147"/>
                    <a:pt x="48501" y="-751"/>
                    <a:pt x="39027" y="168"/>
                  </a:cubicBezTo>
                  <a:cubicBezTo>
                    <a:pt x="29553" y="1087"/>
                    <a:pt x="20433" y="5611"/>
                    <a:pt x="14069" y="12682"/>
                  </a:cubicBezTo>
                  <a:cubicBezTo>
                    <a:pt x="8838" y="11409"/>
                    <a:pt x="2828" y="15297"/>
                    <a:pt x="71" y="19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9" name="Google Shape;3349;p34"/>
            <p:cNvSpPr/>
            <p:nvPr/>
          </p:nvSpPr>
          <p:spPr>
            <a:xfrm>
              <a:off x="5678966" y="229665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8"/>
                    <a:pt x="29058" y="14759"/>
                  </a:cubicBezTo>
                  <a:cubicBezTo>
                    <a:pt x="33441" y="10375"/>
                    <a:pt x="39805" y="8183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69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0" name="Google Shape;3350;p34"/>
            <p:cNvSpPr/>
            <p:nvPr/>
          </p:nvSpPr>
          <p:spPr>
            <a:xfrm>
              <a:off x="368822" y="229664"/>
              <a:ext cx="780510" cy="155991"/>
            </a:xfrm>
            <a:custGeom>
              <a:avLst/>
              <a:gdLst/>
              <a:ahLst/>
              <a:cxnLst/>
              <a:rect l="l" t="t" r="r" b="b"/>
              <a:pathLst>
                <a:path w="172298" h="34435" extrusionOk="0">
                  <a:moveTo>
                    <a:pt x="172298" y="34435"/>
                  </a:moveTo>
                  <a:lnTo>
                    <a:pt x="0" y="34435"/>
                  </a:lnTo>
                  <a:cubicBezTo>
                    <a:pt x="22200" y="16548"/>
                    <a:pt x="52460" y="7216"/>
                    <a:pt x="80246" y="13367"/>
                  </a:cubicBezTo>
                  <a:cubicBezTo>
                    <a:pt x="92760" y="3256"/>
                    <a:pt x="110647" y="-2117"/>
                    <a:pt x="126484" y="782"/>
                  </a:cubicBezTo>
                  <a:cubicBezTo>
                    <a:pt x="142321" y="3681"/>
                    <a:pt x="164238" y="20508"/>
                    <a:pt x="172298" y="34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1" name="Google Shape;3351;p34"/>
            <p:cNvSpPr/>
            <p:nvPr/>
          </p:nvSpPr>
          <p:spPr>
            <a:xfrm>
              <a:off x="8521368" y="3102196"/>
              <a:ext cx="525979" cy="105263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80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" name="Google Shape;3353;p35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F8B026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54" name="Google Shape;3354;p35"/>
          <p:cNvGrpSpPr/>
          <p:nvPr/>
        </p:nvGrpSpPr>
        <p:grpSpPr>
          <a:xfrm>
            <a:off x="11232039" y="192404"/>
            <a:ext cx="1585541" cy="2727576"/>
            <a:chOff x="7684652" y="5863802"/>
            <a:chExt cx="460556" cy="792286"/>
          </a:xfrm>
        </p:grpSpPr>
        <p:grpSp>
          <p:nvGrpSpPr>
            <p:cNvPr id="3355" name="Google Shape;3355;p35"/>
            <p:cNvGrpSpPr/>
            <p:nvPr/>
          </p:nvGrpSpPr>
          <p:grpSpPr>
            <a:xfrm>
              <a:off x="7718675" y="5927499"/>
              <a:ext cx="426533" cy="728589"/>
              <a:chOff x="7718675" y="5927499"/>
              <a:chExt cx="426533" cy="728589"/>
            </a:xfrm>
          </p:grpSpPr>
          <p:sp>
            <p:nvSpPr>
              <p:cNvPr id="3356" name="Google Shape;3356;p35"/>
              <p:cNvSpPr/>
              <p:nvPr/>
            </p:nvSpPr>
            <p:spPr>
              <a:xfrm>
                <a:off x="7839096" y="5931425"/>
                <a:ext cx="306112" cy="724663"/>
              </a:xfrm>
              <a:custGeom>
                <a:avLst/>
                <a:gdLst/>
                <a:ahLst/>
                <a:cxnLst/>
                <a:rect l="l" t="t" r="r" b="b"/>
                <a:pathLst>
                  <a:path w="306112" h="724663" extrusionOk="0">
                    <a:moveTo>
                      <a:pt x="6541" y="2088"/>
                    </a:moveTo>
                    <a:cubicBezTo>
                      <a:pt x="6541" y="2088"/>
                      <a:pt x="305465" y="713270"/>
                      <a:pt x="305465" y="713270"/>
                    </a:cubicBezTo>
                    <a:cubicBezTo>
                      <a:pt x="307233" y="717441"/>
                      <a:pt x="305253" y="722249"/>
                      <a:pt x="301082" y="724016"/>
                    </a:cubicBezTo>
                    <a:cubicBezTo>
                      <a:pt x="296910" y="725784"/>
                      <a:pt x="292103" y="723805"/>
                      <a:pt x="290335" y="719633"/>
                    </a:cubicBezTo>
                    <a:cubicBezTo>
                      <a:pt x="290335" y="719633"/>
                      <a:pt x="249" y="4704"/>
                      <a:pt x="249" y="4704"/>
                    </a:cubicBezTo>
                    <a:cubicBezTo>
                      <a:pt x="-458" y="2937"/>
                      <a:pt x="390" y="957"/>
                      <a:pt x="2158" y="250"/>
                    </a:cubicBezTo>
                    <a:cubicBezTo>
                      <a:pt x="3925" y="-457"/>
                      <a:pt x="5905" y="391"/>
                      <a:pt x="6612" y="2088"/>
                    </a:cubicBezTo>
                    <a:lnTo>
                      <a:pt x="6612" y="208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7" name="Google Shape;3357;p35"/>
              <p:cNvSpPr/>
              <p:nvPr/>
            </p:nvSpPr>
            <p:spPr>
              <a:xfrm>
                <a:off x="7718675" y="6158608"/>
                <a:ext cx="264333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64333" h="106844" extrusionOk="0">
                    <a:moveTo>
                      <a:pt x="2317" y="158"/>
                    </a:moveTo>
                    <a:lnTo>
                      <a:pt x="260800" y="96311"/>
                    </a:lnTo>
                    <a:cubicBezTo>
                      <a:pt x="263628" y="97372"/>
                      <a:pt x="265042" y="100483"/>
                      <a:pt x="263981" y="103311"/>
                    </a:cubicBezTo>
                    <a:cubicBezTo>
                      <a:pt x="262921" y="106139"/>
                      <a:pt x="259810" y="107553"/>
                      <a:pt x="256982" y="106492"/>
                    </a:cubicBezTo>
                    <a:cubicBezTo>
                      <a:pt x="256982" y="106492"/>
                      <a:pt x="1044" y="3339"/>
                      <a:pt x="1044" y="3339"/>
                    </a:cubicBezTo>
                    <a:cubicBezTo>
                      <a:pt x="196" y="2986"/>
                      <a:pt x="-229" y="1996"/>
                      <a:pt x="125" y="1077"/>
                    </a:cubicBezTo>
                    <a:cubicBezTo>
                      <a:pt x="479" y="229"/>
                      <a:pt x="1468" y="-196"/>
                      <a:pt x="2317" y="87"/>
                    </a:cubicBezTo>
                    <a:lnTo>
                      <a:pt x="2317" y="8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8" name="Google Shape;3358;p35"/>
              <p:cNvSpPr/>
              <p:nvPr/>
            </p:nvSpPr>
            <p:spPr>
              <a:xfrm>
                <a:off x="7923945" y="5945691"/>
                <a:ext cx="28673" cy="198059"/>
              </a:xfrm>
              <a:custGeom>
                <a:avLst/>
                <a:gdLst/>
                <a:ahLst/>
                <a:cxnLst/>
                <a:rect l="l" t="t" r="r" b="b"/>
                <a:pathLst>
                  <a:path w="28673" h="198059" extrusionOk="0">
                    <a:moveTo>
                      <a:pt x="30" y="193632"/>
                    </a:moveTo>
                    <a:lnTo>
                      <a:pt x="25270" y="1467"/>
                    </a:lnTo>
                    <a:cubicBezTo>
                      <a:pt x="25553" y="-654"/>
                      <a:pt x="28876" y="-442"/>
                      <a:pt x="28663" y="1891"/>
                    </a:cubicBezTo>
                    <a:cubicBezTo>
                      <a:pt x="28663" y="1891"/>
                      <a:pt x="7807" y="194622"/>
                      <a:pt x="7807" y="194622"/>
                    </a:cubicBezTo>
                    <a:cubicBezTo>
                      <a:pt x="7171" y="199713"/>
                      <a:pt x="-536" y="198935"/>
                      <a:pt x="30" y="193703"/>
                    </a:cubicBezTo>
                    <a:lnTo>
                      <a:pt x="30" y="19370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9" name="Google Shape;3359;p35"/>
              <p:cNvSpPr/>
              <p:nvPr/>
            </p:nvSpPr>
            <p:spPr>
              <a:xfrm>
                <a:off x="7988679" y="6113978"/>
                <a:ext cx="78890" cy="182524"/>
              </a:xfrm>
              <a:custGeom>
                <a:avLst/>
                <a:gdLst/>
                <a:ahLst/>
                <a:cxnLst/>
                <a:rect l="l" t="t" r="r" b="b"/>
                <a:pathLst>
                  <a:path w="78890" h="182524" extrusionOk="0">
                    <a:moveTo>
                      <a:pt x="270" y="177070"/>
                    </a:moveTo>
                    <a:lnTo>
                      <a:pt x="75567" y="1024"/>
                    </a:lnTo>
                    <a:cubicBezTo>
                      <a:pt x="76415" y="-955"/>
                      <a:pt x="79597" y="176"/>
                      <a:pt x="78748" y="2367"/>
                    </a:cubicBezTo>
                    <a:cubicBezTo>
                      <a:pt x="78748" y="2367"/>
                      <a:pt x="7552" y="180110"/>
                      <a:pt x="7552" y="180110"/>
                    </a:cubicBezTo>
                    <a:cubicBezTo>
                      <a:pt x="5572" y="184847"/>
                      <a:pt x="-1639" y="181948"/>
                      <a:pt x="341" y="177141"/>
                    </a:cubicBezTo>
                    <a:lnTo>
                      <a:pt x="341" y="17714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0" name="Google Shape;3360;p35"/>
              <p:cNvSpPr/>
              <p:nvPr/>
            </p:nvSpPr>
            <p:spPr>
              <a:xfrm>
                <a:off x="7870346" y="5927499"/>
                <a:ext cx="15388" cy="86713"/>
              </a:xfrm>
              <a:custGeom>
                <a:avLst/>
                <a:gdLst/>
                <a:ahLst/>
                <a:cxnLst/>
                <a:rect l="l" t="t" r="r" b="b"/>
                <a:pathLst>
                  <a:path w="15388" h="86713" extrusionOk="0">
                    <a:moveTo>
                      <a:pt x="107" y="82300"/>
                    </a:moveTo>
                    <a:lnTo>
                      <a:pt x="11985" y="1418"/>
                    </a:lnTo>
                    <a:cubicBezTo>
                      <a:pt x="12268" y="-703"/>
                      <a:pt x="15591" y="-349"/>
                      <a:pt x="15379" y="1843"/>
                    </a:cubicBezTo>
                    <a:cubicBezTo>
                      <a:pt x="15379" y="1843"/>
                      <a:pt x="7814" y="83219"/>
                      <a:pt x="7814" y="83219"/>
                    </a:cubicBezTo>
                    <a:cubicBezTo>
                      <a:pt x="7248" y="88451"/>
                      <a:pt x="-599" y="87532"/>
                      <a:pt x="37" y="82300"/>
                    </a:cubicBezTo>
                    <a:lnTo>
                      <a:pt x="37" y="823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61" name="Google Shape;3361;p35"/>
            <p:cNvSpPr/>
            <p:nvPr/>
          </p:nvSpPr>
          <p:spPr>
            <a:xfrm>
              <a:off x="8010491" y="6125671"/>
              <a:ext cx="14819" cy="90857"/>
            </a:xfrm>
            <a:custGeom>
              <a:avLst/>
              <a:gdLst/>
              <a:ahLst/>
              <a:cxnLst/>
              <a:rect l="l" t="t" r="r" b="b"/>
              <a:pathLst>
                <a:path w="14819" h="90857" extrusionOk="0">
                  <a:moveTo>
                    <a:pt x="13313" y="90858"/>
                  </a:moveTo>
                  <a:cubicBezTo>
                    <a:pt x="12607" y="90858"/>
                    <a:pt x="11970" y="90363"/>
                    <a:pt x="11899" y="89585"/>
                  </a:cubicBezTo>
                  <a:lnTo>
                    <a:pt x="22" y="1633"/>
                  </a:lnTo>
                  <a:cubicBezTo>
                    <a:pt x="-120" y="855"/>
                    <a:pt x="446" y="77"/>
                    <a:pt x="1294" y="7"/>
                  </a:cubicBezTo>
                  <a:cubicBezTo>
                    <a:pt x="2072" y="-64"/>
                    <a:pt x="2850" y="431"/>
                    <a:pt x="2921" y="1279"/>
                  </a:cubicBezTo>
                  <a:lnTo>
                    <a:pt x="14798" y="89231"/>
                  </a:lnTo>
                  <a:cubicBezTo>
                    <a:pt x="14940" y="90009"/>
                    <a:pt x="14374" y="90787"/>
                    <a:pt x="13526" y="90858"/>
                  </a:cubicBezTo>
                  <a:cubicBezTo>
                    <a:pt x="13526" y="90858"/>
                    <a:pt x="13384" y="90858"/>
                    <a:pt x="13313" y="908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789806" y="6076916"/>
              <a:ext cx="35449" cy="125048"/>
            </a:xfrm>
            <a:custGeom>
              <a:avLst/>
              <a:gdLst/>
              <a:ahLst/>
              <a:cxnLst/>
              <a:rect l="l" t="t" r="r" b="b"/>
              <a:pathLst>
                <a:path w="35449" h="125048" extrusionOk="0">
                  <a:moveTo>
                    <a:pt x="33986" y="125049"/>
                  </a:moveTo>
                  <a:cubicBezTo>
                    <a:pt x="33349" y="125049"/>
                    <a:pt x="32784" y="124625"/>
                    <a:pt x="32572" y="123988"/>
                  </a:cubicBezTo>
                  <a:lnTo>
                    <a:pt x="49" y="1817"/>
                  </a:lnTo>
                  <a:cubicBezTo>
                    <a:pt x="-163" y="1039"/>
                    <a:pt x="332" y="261"/>
                    <a:pt x="1110" y="49"/>
                  </a:cubicBezTo>
                  <a:cubicBezTo>
                    <a:pt x="1888" y="-163"/>
                    <a:pt x="2665" y="332"/>
                    <a:pt x="2877" y="1110"/>
                  </a:cubicBezTo>
                  <a:lnTo>
                    <a:pt x="35400" y="123281"/>
                  </a:lnTo>
                  <a:cubicBezTo>
                    <a:pt x="35612" y="124059"/>
                    <a:pt x="35117" y="124836"/>
                    <a:pt x="34339" y="125049"/>
                  </a:cubicBezTo>
                  <a:cubicBezTo>
                    <a:pt x="34198" y="125049"/>
                    <a:pt x="34057" y="125049"/>
                    <a:pt x="33986" y="1250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63" name="Google Shape;3363;p35"/>
            <p:cNvGrpSpPr/>
            <p:nvPr/>
          </p:nvGrpSpPr>
          <p:grpSpPr>
            <a:xfrm>
              <a:off x="7790986" y="6026343"/>
              <a:ext cx="105711" cy="53945"/>
              <a:chOff x="7790986" y="6026343"/>
              <a:chExt cx="105711" cy="53945"/>
            </a:xfrm>
          </p:grpSpPr>
          <p:sp>
            <p:nvSpPr>
              <p:cNvPr id="3364" name="Google Shape;3364;p35"/>
              <p:cNvSpPr/>
              <p:nvPr/>
            </p:nvSpPr>
            <p:spPr>
              <a:xfrm>
                <a:off x="7790986" y="6026343"/>
                <a:ext cx="88729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88729" h="49189" extrusionOk="0">
                    <a:moveTo>
                      <a:pt x="0" y="0"/>
                    </a:moveTo>
                    <a:cubicBezTo>
                      <a:pt x="17817" y="30684"/>
                      <a:pt x="53238" y="50339"/>
                      <a:pt x="88730" y="49137"/>
                    </a:cubicBezTo>
                    <a:cubicBezTo>
                      <a:pt x="67237" y="23119"/>
                      <a:pt x="32240" y="9969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5" name="Google Shape;3365;p35"/>
              <p:cNvSpPr/>
              <p:nvPr/>
            </p:nvSpPr>
            <p:spPr>
              <a:xfrm>
                <a:off x="7810143" y="6040551"/>
                <a:ext cx="86554" cy="39737"/>
              </a:xfrm>
              <a:custGeom>
                <a:avLst/>
                <a:gdLst/>
                <a:ahLst/>
                <a:cxnLst/>
                <a:rect l="l" t="t" r="r" b="b"/>
                <a:pathLst>
                  <a:path w="86554" h="39737" extrusionOk="0">
                    <a:moveTo>
                      <a:pt x="85835" y="39737"/>
                    </a:moveTo>
                    <a:cubicBezTo>
                      <a:pt x="85835" y="39737"/>
                      <a:pt x="85764" y="39737"/>
                      <a:pt x="85693" y="39737"/>
                    </a:cubicBezTo>
                    <a:cubicBezTo>
                      <a:pt x="54938" y="33445"/>
                      <a:pt x="25385" y="20153"/>
                      <a:pt x="286" y="1276"/>
                    </a:cubicBezTo>
                    <a:cubicBezTo>
                      <a:pt x="-67" y="1064"/>
                      <a:pt x="-67" y="569"/>
                      <a:pt x="145" y="286"/>
                    </a:cubicBezTo>
                    <a:cubicBezTo>
                      <a:pt x="357" y="-67"/>
                      <a:pt x="852" y="-67"/>
                      <a:pt x="1134" y="145"/>
                    </a:cubicBezTo>
                    <a:cubicBezTo>
                      <a:pt x="26092" y="18880"/>
                      <a:pt x="55433" y="32031"/>
                      <a:pt x="85976" y="38323"/>
                    </a:cubicBezTo>
                    <a:cubicBezTo>
                      <a:pt x="86400" y="38394"/>
                      <a:pt x="86612" y="38818"/>
                      <a:pt x="86541" y="39172"/>
                    </a:cubicBezTo>
                    <a:cubicBezTo>
                      <a:pt x="86471" y="39525"/>
                      <a:pt x="86188" y="39737"/>
                      <a:pt x="85835" y="39737"/>
                    </a:cubicBezTo>
                    <a:close/>
                  </a:path>
                </a:pathLst>
              </a:custGeom>
              <a:solidFill>
                <a:srgbClr val="483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6" name="Google Shape;3366;p35"/>
            <p:cNvGrpSpPr/>
            <p:nvPr/>
          </p:nvGrpSpPr>
          <p:grpSpPr>
            <a:xfrm>
              <a:off x="7880869" y="5863802"/>
              <a:ext cx="42198" cy="111919"/>
              <a:chOff x="7880869" y="5863802"/>
              <a:chExt cx="42198" cy="111919"/>
            </a:xfrm>
          </p:grpSpPr>
          <p:sp>
            <p:nvSpPr>
              <p:cNvPr id="3367" name="Google Shape;3367;p35"/>
              <p:cNvSpPr/>
              <p:nvPr/>
            </p:nvSpPr>
            <p:spPr>
              <a:xfrm>
                <a:off x="7890266" y="5863802"/>
                <a:ext cx="32801" cy="96931"/>
              </a:xfrm>
              <a:custGeom>
                <a:avLst/>
                <a:gdLst/>
                <a:ahLst/>
                <a:cxnLst/>
                <a:rect l="l" t="t" r="r" b="b"/>
                <a:pathLst>
                  <a:path w="32801" h="96931" extrusionOk="0">
                    <a:moveTo>
                      <a:pt x="30103" y="0"/>
                    </a:moveTo>
                    <a:cubicBezTo>
                      <a:pt x="38587" y="34502"/>
                      <a:pt x="26639" y="73175"/>
                      <a:pt x="267" y="96931"/>
                    </a:cubicBezTo>
                    <a:cubicBezTo>
                      <a:pt x="-2278" y="63278"/>
                      <a:pt x="13771" y="29553"/>
                      <a:pt x="30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8" name="Google Shape;3368;p35"/>
              <p:cNvSpPr/>
              <p:nvPr/>
            </p:nvSpPr>
            <p:spPr>
              <a:xfrm>
                <a:off x="7880869" y="5887685"/>
                <a:ext cx="36190" cy="88036"/>
              </a:xfrm>
              <a:custGeom>
                <a:avLst/>
                <a:gdLst/>
                <a:ahLst/>
                <a:cxnLst/>
                <a:rect l="l" t="t" r="r" b="b"/>
                <a:pathLst>
                  <a:path w="36190" h="88036" extrusionOk="0">
                    <a:moveTo>
                      <a:pt x="756" y="88036"/>
                    </a:moveTo>
                    <a:cubicBezTo>
                      <a:pt x="756" y="88036"/>
                      <a:pt x="473" y="88036"/>
                      <a:pt x="331" y="87895"/>
                    </a:cubicBezTo>
                    <a:cubicBezTo>
                      <a:pt x="-22" y="87682"/>
                      <a:pt x="-93" y="87188"/>
                      <a:pt x="119" y="86905"/>
                    </a:cubicBezTo>
                    <a:cubicBezTo>
                      <a:pt x="17794" y="61240"/>
                      <a:pt x="29743" y="31334"/>
                      <a:pt x="34763" y="579"/>
                    </a:cubicBezTo>
                    <a:cubicBezTo>
                      <a:pt x="34763" y="155"/>
                      <a:pt x="35187" y="-57"/>
                      <a:pt x="35611" y="13"/>
                    </a:cubicBezTo>
                    <a:cubicBezTo>
                      <a:pt x="36035" y="13"/>
                      <a:pt x="36248" y="438"/>
                      <a:pt x="36177" y="862"/>
                    </a:cubicBezTo>
                    <a:cubicBezTo>
                      <a:pt x="31157" y="31829"/>
                      <a:pt x="19067" y="61877"/>
                      <a:pt x="1251" y="87753"/>
                    </a:cubicBezTo>
                    <a:cubicBezTo>
                      <a:pt x="1109" y="87966"/>
                      <a:pt x="897" y="88036"/>
                      <a:pt x="685" y="880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9" name="Google Shape;3369;p35"/>
            <p:cNvGrpSpPr/>
            <p:nvPr/>
          </p:nvGrpSpPr>
          <p:grpSpPr>
            <a:xfrm>
              <a:off x="7684652" y="6042817"/>
              <a:ext cx="93156" cy="139775"/>
              <a:chOff x="7684652" y="6042817"/>
              <a:chExt cx="93156" cy="139775"/>
            </a:xfrm>
          </p:grpSpPr>
          <p:sp>
            <p:nvSpPr>
              <p:cNvPr id="3370" name="Google Shape;3370;p35"/>
              <p:cNvSpPr/>
              <p:nvPr/>
            </p:nvSpPr>
            <p:spPr>
              <a:xfrm>
                <a:off x="7684652" y="6042817"/>
                <a:ext cx="83922" cy="116797"/>
              </a:xfrm>
              <a:custGeom>
                <a:avLst/>
                <a:gdLst/>
                <a:ahLst/>
                <a:cxnLst/>
                <a:rect l="l" t="t" r="r" b="b"/>
                <a:pathLst>
                  <a:path w="83922" h="116797" extrusionOk="0">
                    <a:moveTo>
                      <a:pt x="0" y="0"/>
                    </a:moveTo>
                    <a:cubicBezTo>
                      <a:pt x="46238" y="20009"/>
                      <a:pt x="79751" y="66600"/>
                      <a:pt x="83922" y="116798"/>
                    </a:cubicBezTo>
                    <a:cubicBezTo>
                      <a:pt x="43693" y="90851"/>
                      <a:pt x="19301" y="4376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1" name="Google Shape;3371;p35"/>
              <p:cNvSpPr/>
              <p:nvPr/>
            </p:nvSpPr>
            <p:spPr>
              <a:xfrm>
                <a:off x="7708195" y="6067562"/>
                <a:ext cx="69613" cy="115030"/>
              </a:xfrm>
              <a:custGeom>
                <a:avLst/>
                <a:gdLst/>
                <a:ahLst/>
                <a:cxnLst/>
                <a:rect l="l" t="t" r="r" b="b"/>
                <a:pathLst>
                  <a:path w="69613" h="115030" extrusionOk="0">
                    <a:moveTo>
                      <a:pt x="68863" y="115030"/>
                    </a:moveTo>
                    <a:cubicBezTo>
                      <a:pt x="68863" y="115030"/>
                      <a:pt x="68297" y="114819"/>
                      <a:pt x="68156" y="114536"/>
                    </a:cubicBezTo>
                    <a:cubicBezTo>
                      <a:pt x="54228" y="72469"/>
                      <a:pt x="30755" y="33371"/>
                      <a:pt x="212" y="1273"/>
                    </a:cubicBezTo>
                    <a:cubicBezTo>
                      <a:pt x="-71" y="990"/>
                      <a:pt x="-71" y="495"/>
                      <a:pt x="212" y="212"/>
                    </a:cubicBezTo>
                    <a:cubicBezTo>
                      <a:pt x="495" y="-71"/>
                      <a:pt x="990" y="-71"/>
                      <a:pt x="1273" y="212"/>
                    </a:cubicBezTo>
                    <a:cubicBezTo>
                      <a:pt x="31957" y="32452"/>
                      <a:pt x="55571" y="71761"/>
                      <a:pt x="69570" y="114041"/>
                    </a:cubicBezTo>
                    <a:cubicBezTo>
                      <a:pt x="69711" y="114394"/>
                      <a:pt x="69499" y="114819"/>
                      <a:pt x="69075" y="114960"/>
                    </a:cubicBezTo>
                    <a:cubicBezTo>
                      <a:pt x="69004" y="114960"/>
                      <a:pt x="68934" y="114960"/>
                      <a:pt x="68863" y="114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2" name="Google Shape;3372;p35"/>
            <p:cNvGrpSpPr/>
            <p:nvPr/>
          </p:nvGrpSpPr>
          <p:grpSpPr>
            <a:xfrm>
              <a:off x="8018364" y="6089479"/>
              <a:ext cx="28967" cy="65893"/>
              <a:chOff x="8018364" y="6089479"/>
              <a:chExt cx="28967" cy="65893"/>
            </a:xfrm>
          </p:grpSpPr>
          <p:sp>
            <p:nvSpPr>
              <p:cNvPr id="3373" name="Google Shape;3373;p35"/>
              <p:cNvSpPr/>
              <p:nvPr/>
            </p:nvSpPr>
            <p:spPr>
              <a:xfrm>
                <a:off x="8018364" y="6089479"/>
                <a:ext cx="27538" cy="54298"/>
              </a:xfrm>
              <a:custGeom>
                <a:avLst/>
                <a:gdLst/>
                <a:ahLst/>
                <a:cxnLst/>
                <a:rect l="l" t="t" r="r" b="b"/>
                <a:pathLst>
                  <a:path w="27538" h="54298" extrusionOk="0">
                    <a:moveTo>
                      <a:pt x="23540" y="54298"/>
                    </a:moveTo>
                    <a:cubicBezTo>
                      <a:pt x="14349" y="49137"/>
                      <a:pt x="7067" y="40724"/>
                      <a:pt x="3249" y="30967"/>
                    </a:cubicBezTo>
                    <a:cubicBezTo>
                      <a:pt x="-640" y="21210"/>
                      <a:pt x="-1064" y="10039"/>
                      <a:pt x="2118" y="0"/>
                    </a:cubicBezTo>
                    <a:cubicBezTo>
                      <a:pt x="12299" y="3818"/>
                      <a:pt x="20924" y="12514"/>
                      <a:pt x="24813" y="22624"/>
                    </a:cubicBezTo>
                    <a:cubicBezTo>
                      <a:pt x="28701" y="32735"/>
                      <a:pt x="28560" y="44683"/>
                      <a:pt x="23540" y="5429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4" name="Google Shape;3374;p35"/>
              <p:cNvSpPr/>
              <p:nvPr/>
            </p:nvSpPr>
            <p:spPr>
              <a:xfrm>
                <a:off x="8025535" y="6098492"/>
                <a:ext cx="21796" cy="56880"/>
              </a:xfrm>
              <a:custGeom>
                <a:avLst/>
                <a:gdLst/>
                <a:ahLst/>
                <a:cxnLst/>
                <a:rect l="l" t="t" r="r" b="b"/>
                <a:pathLst>
                  <a:path w="21796" h="56880" extrusionOk="0">
                    <a:moveTo>
                      <a:pt x="21106" y="56881"/>
                    </a:moveTo>
                    <a:cubicBezTo>
                      <a:pt x="21106" y="56881"/>
                      <a:pt x="20611" y="56739"/>
                      <a:pt x="20470" y="56457"/>
                    </a:cubicBezTo>
                    <a:cubicBezTo>
                      <a:pt x="11208" y="37155"/>
                      <a:pt x="5623" y="20258"/>
                      <a:pt x="37" y="956"/>
                    </a:cubicBezTo>
                    <a:cubicBezTo>
                      <a:pt x="-104" y="603"/>
                      <a:pt x="179" y="178"/>
                      <a:pt x="532" y="37"/>
                    </a:cubicBezTo>
                    <a:cubicBezTo>
                      <a:pt x="885" y="-104"/>
                      <a:pt x="1310" y="178"/>
                      <a:pt x="1451" y="532"/>
                    </a:cubicBezTo>
                    <a:cubicBezTo>
                      <a:pt x="6966" y="19763"/>
                      <a:pt x="12551" y="36590"/>
                      <a:pt x="21742" y="55820"/>
                    </a:cubicBezTo>
                    <a:cubicBezTo>
                      <a:pt x="21884" y="56174"/>
                      <a:pt x="21742" y="56598"/>
                      <a:pt x="21389" y="56810"/>
                    </a:cubicBezTo>
                    <a:cubicBezTo>
                      <a:pt x="21318" y="56810"/>
                      <a:pt x="21177" y="56881"/>
                      <a:pt x="21106" y="568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5" name="Google Shape;3375;p35"/>
            <p:cNvGrpSpPr/>
            <p:nvPr/>
          </p:nvGrpSpPr>
          <p:grpSpPr>
            <a:xfrm>
              <a:off x="7789360" y="6217586"/>
              <a:ext cx="59463" cy="39478"/>
              <a:chOff x="7789360" y="6217586"/>
              <a:chExt cx="59463" cy="39478"/>
            </a:xfrm>
          </p:grpSpPr>
          <p:sp>
            <p:nvSpPr>
              <p:cNvPr id="3376" name="Google Shape;3376;p35"/>
              <p:cNvSpPr/>
              <p:nvPr/>
            </p:nvSpPr>
            <p:spPr>
              <a:xfrm>
                <a:off x="7789360" y="6223787"/>
                <a:ext cx="49066" cy="33277"/>
              </a:xfrm>
              <a:custGeom>
                <a:avLst/>
                <a:gdLst/>
                <a:ahLst/>
                <a:cxnLst/>
                <a:rect l="l" t="t" r="r" b="b"/>
                <a:pathLst>
                  <a:path w="49066" h="33277" extrusionOk="0">
                    <a:moveTo>
                      <a:pt x="49067" y="1297"/>
                    </a:moveTo>
                    <a:cubicBezTo>
                      <a:pt x="45814" y="11266"/>
                      <a:pt x="38956" y="20104"/>
                      <a:pt x="30119" y="25830"/>
                    </a:cubicBezTo>
                    <a:cubicBezTo>
                      <a:pt x="21281" y="31557"/>
                      <a:pt x="10464" y="34102"/>
                      <a:pt x="0" y="33042"/>
                    </a:cubicBezTo>
                    <a:cubicBezTo>
                      <a:pt x="1697" y="22295"/>
                      <a:pt x="8555" y="12114"/>
                      <a:pt x="17746" y="6317"/>
                    </a:cubicBezTo>
                    <a:cubicBezTo>
                      <a:pt x="26937" y="519"/>
                      <a:pt x="38602" y="-1672"/>
                      <a:pt x="48996" y="13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7" name="Google Shape;3377;p35"/>
              <p:cNvSpPr/>
              <p:nvPr/>
            </p:nvSpPr>
            <p:spPr>
              <a:xfrm>
                <a:off x="7797122" y="6217586"/>
                <a:ext cx="51701" cy="32313"/>
              </a:xfrm>
              <a:custGeom>
                <a:avLst/>
                <a:gdLst/>
                <a:ahLst/>
                <a:cxnLst/>
                <a:rect l="l" t="t" r="r" b="b"/>
                <a:pathLst>
                  <a:path w="51701" h="32313" extrusionOk="0">
                    <a:moveTo>
                      <a:pt x="723" y="32314"/>
                    </a:moveTo>
                    <a:cubicBezTo>
                      <a:pt x="723" y="32314"/>
                      <a:pt x="228" y="32172"/>
                      <a:pt x="86" y="31890"/>
                    </a:cubicBezTo>
                    <a:cubicBezTo>
                      <a:pt x="-126" y="31536"/>
                      <a:pt x="86" y="31112"/>
                      <a:pt x="369" y="30900"/>
                    </a:cubicBezTo>
                    <a:cubicBezTo>
                      <a:pt x="18186" y="21709"/>
                      <a:pt x="33528" y="12942"/>
                      <a:pt x="50567" y="145"/>
                    </a:cubicBezTo>
                    <a:cubicBezTo>
                      <a:pt x="50849" y="-67"/>
                      <a:pt x="51344" y="-67"/>
                      <a:pt x="51557" y="286"/>
                    </a:cubicBezTo>
                    <a:cubicBezTo>
                      <a:pt x="51769" y="640"/>
                      <a:pt x="51769" y="1064"/>
                      <a:pt x="51415" y="1276"/>
                    </a:cubicBezTo>
                    <a:cubicBezTo>
                      <a:pt x="34306" y="14214"/>
                      <a:pt x="18893" y="22981"/>
                      <a:pt x="1005" y="32172"/>
                    </a:cubicBezTo>
                    <a:cubicBezTo>
                      <a:pt x="864" y="32172"/>
                      <a:pt x="793" y="32243"/>
                      <a:pt x="652" y="3224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8" name="Google Shape;3378;p35"/>
            <p:cNvGrpSpPr/>
            <p:nvPr/>
          </p:nvGrpSpPr>
          <p:grpSpPr>
            <a:xfrm>
              <a:off x="7813610" y="6121790"/>
              <a:ext cx="43339" cy="35632"/>
              <a:chOff x="7813610" y="6121790"/>
              <a:chExt cx="43339" cy="35632"/>
            </a:xfrm>
          </p:grpSpPr>
          <p:sp>
            <p:nvSpPr>
              <p:cNvPr id="3379" name="Google Shape;3379;p35"/>
              <p:cNvSpPr/>
              <p:nvPr/>
            </p:nvSpPr>
            <p:spPr>
              <a:xfrm>
                <a:off x="7821246" y="6121790"/>
                <a:ext cx="35703" cy="29251"/>
              </a:xfrm>
              <a:custGeom>
                <a:avLst/>
                <a:gdLst/>
                <a:ahLst/>
                <a:cxnLst/>
                <a:rect l="l" t="t" r="r" b="b"/>
                <a:pathLst>
                  <a:path w="35703" h="29251" extrusionOk="0">
                    <a:moveTo>
                      <a:pt x="71" y="28846"/>
                    </a:moveTo>
                    <a:cubicBezTo>
                      <a:pt x="1838" y="20786"/>
                      <a:pt x="6363" y="13292"/>
                      <a:pt x="12797" y="8131"/>
                    </a:cubicBezTo>
                    <a:cubicBezTo>
                      <a:pt x="19230" y="2899"/>
                      <a:pt x="27432" y="0"/>
                      <a:pt x="35704" y="0"/>
                    </a:cubicBezTo>
                    <a:cubicBezTo>
                      <a:pt x="35280" y="8484"/>
                      <a:pt x="30755" y="17039"/>
                      <a:pt x="24038" y="22342"/>
                    </a:cubicBezTo>
                    <a:cubicBezTo>
                      <a:pt x="17392" y="27644"/>
                      <a:pt x="8413" y="30331"/>
                      <a:pt x="0" y="288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0" name="Google Shape;3380;p35"/>
              <p:cNvSpPr/>
              <p:nvPr/>
            </p:nvSpPr>
            <p:spPr>
              <a:xfrm>
                <a:off x="7813610" y="6127680"/>
                <a:ext cx="38156" cy="29742"/>
              </a:xfrm>
              <a:custGeom>
                <a:avLst/>
                <a:gdLst/>
                <a:ahLst/>
                <a:cxnLst/>
                <a:rect l="l" t="t" r="r" b="b"/>
                <a:pathLst>
                  <a:path w="38156" h="29742" extrusionOk="0">
                    <a:moveTo>
                      <a:pt x="707" y="29743"/>
                    </a:moveTo>
                    <a:cubicBezTo>
                      <a:pt x="707" y="29743"/>
                      <a:pt x="354" y="29673"/>
                      <a:pt x="212" y="29531"/>
                    </a:cubicBezTo>
                    <a:cubicBezTo>
                      <a:pt x="-71" y="29248"/>
                      <a:pt x="-71" y="28753"/>
                      <a:pt x="212" y="28470"/>
                    </a:cubicBezTo>
                    <a:cubicBezTo>
                      <a:pt x="12514" y="16946"/>
                      <a:pt x="23826" y="8816"/>
                      <a:pt x="37047" y="119"/>
                    </a:cubicBezTo>
                    <a:cubicBezTo>
                      <a:pt x="37401" y="-93"/>
                      <a:pt x="37825" y="-22"/>
                      <a:pt x="38037" y="331"/>
                    </a:cubicBezTo>
                    <a:cubicBezTo>
                      <a:pt x="38249" y="685"/>
                      <a:pt x="38179" y="1109"/>
                      <a:pt x="37825" y="1321"/>
                    </a:cubicBezTo>
                    <a:cubicBezTo>
                      <a:pt x="24675" y="9947"/>
                      <a:pt x="13433" y="18077"/>
                      <a:pt x="1202" y="29531"/>
                    </a:cubicBezTo>
                    <a:cubicBezTo>
                      <a:pt x="1061" y="29673"/>
                      <a:pt x="848" y="29743"/>
                      <a:pt x="707" y="2974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81" name="Google Shape;3381;p35"/>
          <p:cNvGrpSpPr/>
          <p:nvPr/>
        </p:nvGrpSpPr>
        <p:grpSpPr>
          <a:xfrm>
            <a:off x="-328770" y="192399"/>
            <a:ext cx="12294335" cy="5333175"/>
            <a:chOff x="-246578" y="144299"/>
            <a:chExt cx="9220751" cy="3999881"/>
          </a:xfrm>
        </p:grpSpPr>
        <p:sp>
          <p:nvSpPr>
            <p:cNvPr id="3382" name="Google Shape;3382;p35"/>
            <p:cNvSpPr/>
            <p:nvPr/>
          </p:nvSpPr>
          <p:spPr>
            <a:xfrm>
              <a:off x="4316156" y="144299"/>
              <a:ext cx="780603" cy="147805"/>
            </a:xfrm>
            <a:custGeom>
              <a:avLst/>
              <a:gdLst/>
              <a:ahLst/>
              <a:cxnLst/>
              <a:rect l="l" t="t" r="r" b="b"/>
              <a:pathLst>
                <a:path w="105061" h="19893" extrusionOk="0">
                  <a:moveTo>
                    <a:pt x="0" y="19893"/>
                  </a:moveTo>
                  <a:lnTo>
                    <a:pt x="105062" y="19893"/>
                  </a:lnTo>
                  <a:cubicBezTo>
                    <a:pt x="97779" y="14449"/>
                    <a:pt x="89225" y="11692"/>
                    <a:pt x="80175" y="12682"/>
                  </a:cubicBezTo>
                  <a:cubicBezTo>
                    <a:pt x="76428" y="8935"/>
                    <a:pt x="70984" y="7026"/>
                    <a:pt x="65752" y="7874"/>
                  </a:cubicBezTo>
                  <a:cubicBezTo>
                    <a:pt x="58187" y="2147"/>
                    <a:pt x="48501" y="-751"/>
                    <a:pt x="39027" y="168"/>
                  </a:cubicBezTo>
                  <a:cubicBezTo>
                    <a:pt x="29553" y="1087"/>
                    <a:pt x="20433" y="5611"/>
                    <a:pt x="14069" y="12682"/>
                  </a:cubicBezTo>
                  <a:cubicBezTo>
                    <a:pt x="8838" y="11409"/>
                    <a:pt x="2828" y="15297"/>
                    <a:pt x="71" y="19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2951329" y="300490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8"/>
                    <a:pt x="29058" y="14759"/>
                  </a:cubicBezTo>
                  <a:cubicBezTo>
                    <a:pt x="33441" y="10375"/>
                    <a:pt x="39805" y="8183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69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-246578" y="3988189"/>
              <a:ext cx="780510" cy="155991"/>
            </a:xfrm>
            <a:custGeom>
              <a:avLst/>
              <a:gdLst/>
              <a:ahLst/>
              <a:cxnLst/>
              <a:rect l="l" t="t" r="r" b="b"/>
              <a:pathLst>
                <a:path w="172298" h="34435" extrusionOk="0">
                  <a:moveTo>
                    <a:pt x="172298" y="34435"/>
                  </a:moveTo>
                  <a:lnTo>
                    <a:pt x="0" y="34435"/>
                  </a:lnTo>
                  <a:cubicBezTo>
                    <a:pt x="22200" y="16548"/>
                    <a:pt x="52460" y="7216"/>
                    <a:pt x="80246" y="13367"/>
                  </a:cubicBezTo>
                  <a:cubicBezTo>
                    <a:pt x="92760" y="3256"/>
                    <a:pt x="110647" y="-2117"/>
                    <a:pt x="126484" y="782"/>
                  </a:cubicBezTo>
                  <a:cubicBezTo>
                    <a:pt x="142321" y="3681"/>
                    <a:pt x="164238" y="20508"/>
                    <a:pt x="172298" y="34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8448193" y="2006446"/>
              <a:ext cx="525979" cy="105263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6" name="Google Shape;3386;p35"/>
          <p:cNvGrpSpPr/>
          <p:nvPr/>
        </p:nvGrpSpPr>
        <p:grpSpPr>
          <a:xfrm>
            <a:off x="199835" y="308461"/>
            <a:ext cx="11869597" cy="6484633"/>
            <a:chOff x="149876" y="231345"/>
            <a:chExt cx="8902198" cy="4863475"/>
          </a:xfrm>
        </p:grpSpPr>
        <p:grpSp>
          <p:nvGrpSpPr>
            <p:cNvPr id="3387" name="Google Shape;3387;p35"/>
            <p:cNvGrpSpPr/>
            <p:nvPr/>
          </p:nvGrpSpPr>
          <p:grpSpPr>
            <a:xfrm>
              <a:off x="923146" y="231345"/>
              <a:ext cx="8128929" cy="4863475"/>
              <a:chOff x="923146" y="231345"/>
              <a:chExt cx="8128929" cy="4863475"/>
            </a:xfrm>
          </p:grpSpPr>
          <p:grpSp>
            <p:nvGrpSpPr>
              <p:cNvPr id="3388" name="Google Shape;3388;p35"/>
              <p:cNvGrpSpPr/>
              <p:nvPr/>
            </p:nvGrpSpPr>
            <p:grpSpPr>
              <a:xfrm rot="4556328">
                <a:off x="7236829" y="4603991"/>
                <a:ext cx="255900" cy="447591"/>
                <a:chOff x="7302182" y="6133029"/>
                <a:chExt cx="143620" cy="251203"/>
              </a:xfrm>
            </p:grpSpPr>
            <p:sp>
              <p:nvSpPr>
                <p:cNvPr id="3389" name="Google Shape;3389;p35"/>
                <p:cNvSpPr/>
                <p:nvPr/>
              </p:nvSpPr>
              <p:spPr>
                <a:xfrm>
                  <a:off x="7302182" y="6134092"/>
                  <a:ext cx="143620" cy="2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0" h="250140" extrusionOk="0">
                      <a:moveTo>
                        <a:pt x="121371" y="0"/>
                      </a:moveTo>
                      <a:cubicBezTo>
                        <a:pt x="70184" y="7918"/>
                        <a:pt x="29106" y="51117"/>
                        <a:pt x="12067" y="99476"/>
                      </a:cubicBezTo>
                      <a:cubicBezTo>
                        <a:pt x="-4971" y="147836"/>
                        <a:pt x="-1578" y="200367"/>
                        <a:pt x="7613" y="250140"/>
                      </a:cubicBezTo>
                      <a:cubicBezTo>
                        <a:pt x="21400" y="222213"/>
                        <a:pt x="53710" y="209911"/>
                        <a:pt x="79516" y="191883"/>
                      </a:cubicBezTo>
                      <a:cubicBezTo>
                        <a:pt x="109918" y="170743"/>
                        <a:pt x="132118" y="138362"/>
                        <a:pt x="140531" y="102941"/>
                      </a:cubicBezTo>
                      <a:cubicBezTo>
                        <a:pt x="149015" y="67519"/>
                        <a:pt x="139188" y="31250"/>
                        <a:pt x="12130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390" name="Google Shape;3390;p35"/>
                <p:cNvGrpSpPr/>
                <p:nvPr/>
              </p:nvGrpSpPr>
              <p:grpSpPr>
                <a:xfrm>
                  <a:off x="7318554" y="6133029"/>
                  <a:ext cx="105920" cy="214862"/>
                  <a:chOff x="7318554" y="6133029"/>
                  <a:chExt cx="105920" cy="214862"/>
                </a:xfrm>
              </p:grpSpPr>
              <p:sp>
                <p:nvSpPr>
                  <p:cNvPr id="3391" name="Google Shape;3391;p35"/>
                  <p:cNvSpPr/>
                  <p:nvPr/>
                </p:nvSpPr>
                <p:spPr>
                  <a:xfrm>
                    <a:off x="7318554" y="6133029"/>
                    <a:ext cx="105920" cy="214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20" h="214862" extrusionOk="0">
                        <a:moveTo>
                          <a:pt x="1139" y="214792"/>
                        </a:moveTo>
                        <a:cubicBezTo>
                          <a:pt x="1139" y="214792"/>
                          <a:pt x="998" y="214792"/>
                          <a:pt x="927" y="214792"/>
                        </a:cubicBezTo>
                        <a:cubicBezTo>
                          <a:pt x="361" y="214721"/>
                          <a:pt x="-63" y="214156"/>
                          <a:pt x="8" y="213519"/>
                        </a:cubicBezTo>
                        <a:cubicBezTo>
                          <a:pt x="13512" y="136031"/>
                          <a:pt x="50418" y="60310"/>
                          <a:pt x="104009" y="356"/>
                        </a:cubicBezTo>
                        <a:cubicBezTo>
                          <a:pt x="104433" y="-68"/>
                          <a:pt x="105070" y="-139"/>
                          <a:pt x="105564" y="285"/>
                        </a:cubicBezTo>
                        <a:cubicBezTo>
                          <a:pt x="105989" y="709"/>
                          <a:pt x="106059" y="1346"/>
                          <a:pt x="105635" y="1840"/>
                        </a:cubicBezTo>
                        <a:cubicBezTo>
                          <a:pt x="52327" y="61512"/>
                          <a:pt x="15562" y="136809"/>
                          <a:pt x="2199" y="213943"/>
                        </a:cubicBezTo>
                        <a:cubicBezTo>
                          <a:pt x="2129" y="214438"/>
                          <a:pt x="1634" y="214862"/>
                          <a:pt x="1139" y="2148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2" name="Google Shape;3392;p35"/>
                  <p:cNvSpPr/>
                  <p:nvPr/>
                </p:nvSpPr>
                <p:spPr>
                  <a:xfrm>
                    <a:off x="7336723" y="6277465"/>
                    <a:ext cx="14604" cy="4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4" h="41651" extrusionOk="0">
                        <a:moveTo>
                          <a:pt x="13442" y="41652"/>
                        </a:moveTo>
                        <a:cubicBezTo>
                          <a:pt x="12947" y="41652"/>
                          <a:pt x="12523" y="41298"/>
                          <a:pt x="12382" y="40803"/>
                        </a:cubicBezTo>
                        <a:cubicBezTo>
                          <a:pt x="9130" y="27512"/>
                          <a:pt x="5029" y="14290"/>
                          <a:pt x="80" y="1493"/>
                        </a:cubicBezTo>
                        <a:cubicBezTo>
                          <a:pt x="-133" y="928"/>
                          <a:pt x="80" y="292"/>
                          <a:pt x="716" y="80"/>
                        </a:cubicBezTo>
                        <a:cubicBezTo>
                          <a:pt x="1281" y="-133"/>
                          <a:pt x="1918" y="80"/>
                          <a:pt x="2130" y="716"/>
                        </a:cubicBezTo>
                        <a:cubicBezTo>
                          <a:pt x="7150" y="13583"/>
                          <a:pt x="11321" y="26875"/>
                          <a:pt x="14573" y="40238"/>
                        </a:cubicBezTo>
                        <a:cubicBezTo>
                          <a:pt x="14715" y="40803"/>
                          <a:pt x="14361" y="41440"/>
                          <a:pt x="13796" y="41581"/>
                        </a:cubicBezTo>
                        <a:cubicBezTo>
                          <a:pt x="13725" y="41581"/>
                          <a:pt x="13654" y="41581"/>
                          <a:pt x="13513" y="415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3" name="Google Shape;3393;p35"/>
                  <p:cNvSpPr/>
                  <p:nvPr/>
                </p:nvSpPr>
                <p:spPr>
                  <a:xfrm>
                    <a:off x="7318562" y="6245789"/>
                    <a:ext cx="31855" cy="17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55" h="17473" extrusionOk="0">
                        <a:moveTo>
                          <a:pt x="1061" y="17473"/>
                        </a:moveTo>
                        <a:cubicBezTo>
                          <a:pt x="707" y="17473"/>
                          <a:pt x="353" y="17261"/>
                          <a:pt x="141" y="16907"/>
                        </a:cubicBezTo>
                        <a:cubicBezTo>
                          <a:pt x="-141" y="16413"/>
                          <a:pt x="0" y="15706"/>
                          <a:pt x="566" y="15423"/>
                        </a:cubicBezTo>
                        <a:cubicBezTo>
                          <a:pt x="10181" y="9837"/>
                          <a:pt x="20221" y="4676"/>
                          <a:pt x="30331" y="81"/>
                        </a:cubicBezTo>
                        <a:cubicBezTo>
                          <a:pt x="30896" y="-131"/>
                          <a:pt x="31533" y="81"/>
                          <a:pt x="31745" y="646"/>
                        </a:cubicBezTo>
                        <a:cubicBezTo>
                          <a:pt x="32028" y="1212"/>
                          <a:pt x="31745" y="1848"/>
                          <a:pt x="31179" y="2060"/>
                        </a:cubicBezTo>
                        <a:cubicBezTo>
                          <a:pt x="21139" y="6585"/>
                          <a:pt x="11171" y="11746"/>
                          <a:pt x="1626" y="17332"/>
                        </a:cubicBezTo>
                        <a:cubicBezTo>
                          <a:pt x="1485" y="17402"/>
                          <a:pt x="1272" y="17473"/>
                          <a:pt x="1061" y="174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4" name="Google Shape;3394;p35"/>
                  <p:cNvSpPr/>
                  <p:nvPr/>
                </p:nvSpPr>
                <p:spPr>
                  <a:xfrm>
                    <a:off x="7363800" y="6217368"/>
                    <a:ext cx="18348" cy="54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" h="54803" extrusionOk="0">
                        <a:moveTo>
                          <a:pt x="17332" y="54803"/>
                        </a:moveTo>
                        <a:cubicBezTo>
                          <a:pt x="16837" y="54803"/>
                          <a:pt x="16342" y="54450"/>
                          <a:pt x="16271" y="53955"/>
                        </a:cubicBezTo>
                        <a:cubicBezTo>
                          <a:pt x="12595" y="35997"/>
                          <a:pt x="7151" y="18392"/>
                          <a:pt x="81" y="1494"/>
                        </a:cubicBezTo>
                        <a:cubicBezTo>
                          <a:pt x="-132" y="929"/>
                          <a:pt x="81" y="293"/>
                          <a:pt x="646" y="81"/>
                        </a:cubicBezTo>
                        <a:cubicBezTo>
                          <a:pt x="1212" y="-132"/>
                          <a:pt x="1848" y="81"/>
                          <a:pt x="2060" y="646"/>
                        </a:cubicBezTo>
                        <a:cubicBezTo>
                          <a:pt x="9201" y="17614"/>
                          <a:pt x="14645" y="35431"/>
                          <a:pt x="18321" y="53460"/>
                        </a:cubicBezTo>
                        <a:cubicBezTo>
                          <a:pt x="18463" y="54026"/>
                          <a:pt x="18039" y="54591"/>
                          <a:pt x="17473" y="54733"/>
                        </a:cubicBezTo>
                        <a:cubicBezTo>
                          <a:pt x="17403" y="54733"/>
                          <a:pt x="17332" y="54733"/>
                          <a:pt x="17261" y="547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5" name="Google Shape;3395;p35"/>
                  <p:cNvSpPr/>
                  <p:nvPr/>
                </p:nvSpPr>
                <p:spPr>
                  <a:xfrm>
                    <a:off x="7338002" y="6182601"/>
                    <a:ext cx="48000" cy="23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00" h="23323" extrusionOk="0">
                        <a:moveTo>
                          <a:pt x="1063" y="23323"/>
                        </a:moveTo>
                        <a:cubicBezTo>
                          <a:pt x="710" y="23323"/>
                          <a:pt x="356" y="23111"/>
                          <a:pt x="144" y="22757"/>
                        </a:cubicBezTo>
                        <a:cubicBezTo>
                          <a:pt x="-139" y="22262"/>
                          <a:pt x="3" y="21556"/>
                          <a:pt x="498" y="21272"/>
                        </a:cubicBezTo>
                        <a:cubicBezTo>
                          <a:pt x="15062" y="12647"/>
                          <a:pt x="30545" y="5506"/>
                          <a:pt x="46524" y="62"/>
                        </a:cubicBezTo>
                        <a:cubicBezTo>
                          <a:pt x="47090" y="-150"/>
                          <a:pt x="47726" y="204"/>
                          <a:pt x="47938" y="769"/>
                        </a:cubicBezTo>
                        <a:cubicBezTo>
                          <a:pt x="48150" y="1335"/>
                          <a:pt x="47797" y="1971"/>
                          <a:pt x="47231" y="2183"/>
                        </a:cubicBezTo>
                        <a:cubicBezTo>
                          <a:pt x="31394" y="7556"/>
                          <a:pt x="16052" y="14627"/>
                          <a:pt x="1629" y="23181"/>
                        </a:cubicBezTo>
                        <a:cubicBezTo>
                          <a:pt x="1487" y="23252"/>
                          <a:pt x="1275" y="23323"/>
                          <a:pt x="1063" y="233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6" name="Google Shape;3396;p35"/>
                  <p:cNvSpPr/>
                  <p:nvPr/>
                </p:nvSpPr>
                <p:spPr>
                  <a:xfrm>
                    <a:off x="7402272" y="6157494"/>
                    <a:ext cx="19026" cy="51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6" h="51823" extrusionOk="0">
                        <a:moveTo>
                          <a:pt x="17887" y="51824"/>
                        </a:moveTo>
                        <a:cubicBezTo>
                          <a:pt x="17322" y="51824"/>
                          <a:pt x="16898" y="51400"/>
                          <a:pt x="16827" y="50905"/>
                        </a:cubicBezTo>
                        <a:cubicBezTo>
                          <a:pt x="14494" y="33724"/>
                          <a:pt x="8767" y="16615"/>
                          <a:pt x="142" y="1626"/>
                        </a:cubicBezTo>
                        <a:cubicBezTo>
                          <a:pt x="-142" y="1131"/>
                          <a:pt x="0" y="424"/>
                          <a:pt x="566" y="141"/>
                        </a:cubicBezTo>
                        <a:cubicBezTo>
                          <a:pt x="1060" y="-141"/>
                          <a:pt x="1768" y="0"/>
                          <a:pt x="2050" y="566"/>
                        </a:cubicBezTo>
                        <a:cubicBezTo>
                          <a:pt x="10817" y="15837"/>
                          <a:pt x="16685" y="33159"/>
                          <a:pt x="19019" y="50622"/>
                        </a:cubicBezTo>
                        <a:cubicBezTo>
                          <a:pt x="19089" y="51187"/>
                          <a:pt x="18665" y="51753"/>
                          <a:pt x="18099" y="51824"/>
                        </a:cubicBezTo>
                        <a:cubicBezTo>
                          <a:pt x="18099" y="51824"/>
                          <a:pt x="18029" y="51824"/>
                          <a:pt x="17958" y="518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397" name="Google Shape;3397;p35"/>
              <p:cNvGrpSpPr/>
              <p:nvPr/>
            </p:nvGrpSpPr>
            <p:grpSpPr>
              <a:xfrm rot="-4226845" flipH="1">
                <a:off x="1048891" y="4649841"/>
                <a:ext cx="255894" cy="447548"/>
                <a:chOff x="7302182" y="6133029"/>
                <a:chExt cx="143620" cy="251203"/>
              </a:xfrm>
            </p:grpSpPr>
            <p:sp>
              <p:nvSpPr>
                <p:cNvPr id="3398" name="Google Shape;3398;p35"/>
                <p:cNvSpPr/>
                <p:nvPr/>
              </p:nvSpPr>
              <p:spPr>
                <a:xfrm>
                  <a:off x="7302182" y="6134092"/>
                  <a:ext cx="143620" cy="2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0" h="250140" extrusionOk="0">
                      <a:moveTo>
                        <a:pt x="121371" y="0"/>
                      </a:moveTo>
                      <a:cubicBezTo>
                        <a:pt x="70184" y="7918"/>
                        <a:pt x="29106" y="51117"/>
                        <a:pt x="12067" y="99476"/>
                      </a:cubicBezTo>
                      <a:cubicBezTo>
                        <a:pt x="-4971" y="147836"/>
                        <a:pt x="-1578" y="200367"/>
                        <a:pt x="7613" y="250140"/>
                      </a:cubicBezTo>
                      <a:cubicBezTo>
                        <a:pt x="21400" y="222213"/>
                        <a:pt x="53710" y="209911"/>
                        <a:pt x="79516" y="191883"/>
                      </a:cubicBezTo>
                      <a:cubicBezTo>
                        <a:pt x="109918" y="170743"/>
                        <a:pt x="132118" y="138362"/>
                        <a:pt x="140531" y="102941"/>
                      </a:cubicBezTo>
                      <a:cubicBezTo>
                        <a:pt x="149015" y="67519"/>
                        <a:pt x="139188" y="31250"/>
                        <a:pt x="1213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399" name="Google Shape;3399;p35"/>
                <p:cNvGrpSpPr/>
                <p:nvPr/>
              </p:nvGrpSpPr>
              <p:grpSpPr>
                <a:xfrm>
                  <a:off x="7318554" y="6133029"/>
                  <a:ext cx="105920" cy="214862"/>
                  <a:chOff x="7318554" y="6133029"/>
                  <a:chExt cx="105920" cy="214862"/>
                </a:xfrm>
              </p:grpSpPr>
              <p:sp>
                <p:nvSpPr>
                  <p:cNvPr id="3400" name="Google Shape;3400;p35"/>
                  <p:cNvSpPr/>
                  <p:nvPr/>
                </p:nvSpPr>
                <p:spPr>
                  <a:xfrm>
                    <a:off x="7318554" y="6133029"/>
                    <a:ext cx="105920" cy="214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20" h="214862" extrusionOk="0">
                        <a:moveTo>
                          <a:pt x="1139" y="214792"/>
                        </a:moveTo>
                        <a:cubicBezTo>
                          <a:pt x="1139" y="214792"/>
                          <a:pt x="998" y="214792"/>
                          <a:pt x="927" y="214792"/>
                        </a:cubicBezTo>
                        <a:cubicBezTo>
                          <a:pt x="361" y="214721"/>
                          <a:pt x="-63" y="214156"/>
                          <a:pt x="8" y="213519"/>
                        </a:cubicBezTo>
                        <a:cubicBezTo>
                          <a:pt x="13512" y="136031"/>
                          <a:pt x="50418" y="60310"/>
                          <a:pt x="104009" y="356"/>
                        </a:cubicBezTo>
                        <a:cubicBezTo>
                          <a:pt x="104433" y="-68"/>
                          <a:pt x="105070" y="-139"/>
                          <a:pt x="105564" y="285"/>
                        </a:cubicBezTo>
                        <a:cubicBezTo>
                          <a:pt x="105989" y="709"/>
                          <a:pt x="106059" y="1346"/>
                          <a:pt x="105635" y="1840"/>
                        </a:cubicBezTo>
                        <a:cubicBezTo>
                          <a:pt x="52327" y="61512"/>
                          <a:pt x="15562" y="136809"/>
                          <a:pt x="2199" y="213943"/>
                        </a:cubicBezTo>
                        <a:cubicBezTo>
                          <a:pt x="2129" y="214438"/>
                          <a:pt x="1634" y="214862"/>
                          <a:pt x="1139" y="2148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1" name="Google Shape;3401;p35"/>
                  <p:cNvSpPr/>
                  <p:nvPr/>
                </p:nvSpPr>
                <p:spPr>
                  <a:xfrm>
                    <a:off x="7336723" y="6277465"/>
                    <a:ext cx="14604" cy="4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4" h="41651" extrusionOk="0">
                        <a:moveTo>
                          <a:pt x="13442" y="41652"/>
                        </a:moveTo>
                        <a:cubicBezTo>
                          <a:pt x="12947" y="41652"/>
                          <a:pt x="12523" y="41298"/>
                          <a:pt x="12382" y="40803"/>
                        </a:cubicBezTo>
                        <a:cubicBezTo>
                          <a:pt x="9130" y="27512"/>
                          <a:pt x="5029" y="14290"/>
                          <a:pt x="80" y="1493"/>
                        </a:cubicBezTo>
                        <a:cubicBezTo>
                          <a:pt x="-133" y="928"/>
                          <a:pt x="80" y="292"/>
                          <a:pt x="716" y="80"/>
                        </a:cubicBezTo>
                        <a:cubicBezTo>
                          <a:pt x="1281" y="-133"/>
                          <a:pt x="1918" y="80"/>
                          <a:pt x="2130" y="716"/>
                        </a:cubicBezTo>
                        <a:cubicBezTo>
                          <a:pt x="7150" y="13583"/>
                          <a:pt x="11321" y="26875"/>
                          <a:pt x="14573" y="40238"/>
                        </a:cubicBezTo>
                        <a:cubicBezTo>
                          <a:pt x="14715" y="40803"/>
                          <a:pt x="14361" y="41440"/>
                          <a:pt x="13796" y="41581"/>
                        </a:cubicBezTo>
                        <a:cubicBezTo>
                          <a:pt x="13725" y="41581"/>
                          <a:pt x="13654" y="41581"/>
                          <a:pt x="13513" y="415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2" name="Google Shape;3402;p35"/>
                  <p:cNvSpPr/>
                  <p:nvPr/>
                </p:nvSpPr>
                <p:spPr>
                  <a:xfrm>
                    <a:off x="7318562" y="6245789"/>
                    <a:ext cx="31855" cy="17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55" h="17473" extrusionOk="0">
                        <a:moveTo>
                          <a:pt x="1061" y="17473"/>
                        </a:moveTo>
                        <a:cubicBezTo>
                          <a:pt x="707" y="17473"/>
                          <a:pt x="353" y="17261"/>
                          <a:pt x="141" y="16907"/>
                        </a:cubicBezTo>
                        <a:cubicBezTo>
                          <a:pt x="-141" y="16413"/>
                          <a:pt x="0" y="15706"/>
                          <a:pt x="566" y="15423"/>
                        </a:cubicBezTo>
                        <a:cubicBezTo>
                          <a:pt x="10181" y="9837"/>
                          <a:pt x="20221" y="4676"/>
                          <a:pt x="30331" y="81"/>
                        </a:cubicBezTo>
                        <a:cubicBezTo>
                          <a:pt x="30896" y="-131"/>
                          <a:pt x="31533" y="81"/>
                          <a:pt x="31745" y="646"/>
                        </a:cubicBezTo>
                        <a:cubicBezTo>
                          <a:pt x="32028" y="1212"/>
                          <a:pt x="31745" y="1848"/>
                          <a:pt x="31179" y="2060"/>
                        </a:cubicBezTo>
                        <a:cubicBezTo>
                          <a:pt x="21139" y="6585"/>
                          <a:pt x="11171" y="11746"/>
                          <a:pt x="1626" y="17332"/>
                        </a:cubicBezTo>
                        <a:cubicBezTo>
                          <a:pt x="1485" y="17402"/>
                          <a:pt x="1272" y="17473"/>
                          <a:pt x="1061" y="174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3" name="Google Shape;3403;p35"/>
                  <p:cNvSpPr/>
                  <p:nvPr/>
                </p:nvSpPr>
                <p:spPr>
                  <a:xfrm>
                    <a:off x="7363800" y="6217368"/>
                    <a:ext cx="18348" cy="54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" h="54803" extrusionOk="0">
                        <a:moveTo>
                          <a:pt x="17332" y="54803"/>
                        </a:moveTo>
                        <a:cubicBezTo>
                          <a:pt x="16837" y="54803"/>
                          <a:pt x="16342" y="54450"/>
                          <a:pt x="16271" y="53955"/>
                        </a:cubicBezTo>
                        <a:cubicBezTo>
                          <a:pt x="12595" y="35997"/>
                          <a:pt x="7151" y="18392"/>
                          <a:pt x="81" y="1494"/>
                        </a:cubicBezTo>
                        <a:cubicBezTo>
                          <a:pt x="-132" y="929"/>
                          <a:pt x="81" y="293"/>
                          <a:pt x="646" y="81"/>
                        </a:cubicBezTo>
                        <a:cubicBezTo>
                          <a:pt x="1212" y="-132"/>
                          <a:pt x="1848" y="81"/>
                          <a:pt x="2060" y="646"/>
                        </a:cubicBezTo>
                        <a:cubicBezTo>
                          <a:pt x="9201" y="17614"/>
                          <a:pt x="14645" y="35431"/>
                          <a:pt x="18321" y="53460"/>
                        </a:cubicBezTo>
                        <a:cubicBezTo>
                          <a:pt x="18463" y="54026"/>
                          <a:pt x="18039" y="54591"/>
                          <a:pt x="17473" y="54733"/>
                        </a:cubicBezTo>
                        <a:cubicBezTo>
                          <a:pt x="17403" y="54733"/>
                          <a:pt x="17332" y="54733"/>
                          <a:pt x="17261" y="547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4" name="Google Shape;3404;p35"/>
                  <p:cNvSpPr/>
                  <p:nvPr/>
                </p:nvSpPr>
                <p:spPr>
                  <a:xfrm>
                    <a:off x="7338002" y="6182601"/>
                    <a:ext cx="48000" cy="23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00" h="23323" extrusionOk="0">
                        <a:moveTo>
                          <a:pt x="1063" y="23323"/>
                        </a:moveTo>
                        <a:cubicBezTo>
                          <a:pt x="710" y="23323"/>
                          <a:pt x="356" y="23111"/>
                          <a:pt x="144" y="22757"/>
                        </a:cubicBezTo>
                        <a:cubicBezTo>
                          <a:pt x="-139" y="22262"/>
                          <a:pt x="3" y="21556"/>
                          <a:pt x="498" y="21272"/>
                        </a:cubicBezTo>
                        <a:cubicBezTo>
                          <a:pt x="15062" y="12647"/>
                          <a:pt x="30545" y="5506"/>
                          <a:pt x="46524" y="62"/>
                        </a:cubicBezTo>
                        <a:cubicBezTo>
                          <a:pt x="47090" y="-150"/>
                          <a:pt x="47726" y="204"/>
                          <a:pt x="47938" y="769"/>
                        </a:cubicBezTo>
                        <a:cubicBezTo>
                          <a:pt x="48150" y="1335"/>
                          <a:pt x="47797" y="1971"/>
                          <a:pt x="47231" y="2183"/>
                        </a:cubicBezTo>
                        <a:cubicBezTo>
                          <a:pt x="31394" y="7556"/>
                          <a:pt x="16052" y="14627"/>
                          <a:pt x="1629" y="23181"/>
                        </a:cubicBezTo>
                        <a:cubicBezTo>
                          <a:pt x="1487" y="23252"/>
                          <a:pt x="1275" y="23323"/>
                          <a:pt x="1063" y="233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5" name="Google Shape;3405;p35"/>
                  <p:cNvSpPr/>
                  <p:nvPr/>
                </p:nvSpPr>
                <p:spPr>
                  <a:xfrm>
                    <a:off x="7402272" y="6157494"/>
                    <a:ext cx="19026" cy="51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6" h="51823" extrusionOk="0">
                        <a:moveTo>
                          <a:pt x="17887" y="51824"/>
                        </a:moveTo>
                        <a:cubicBezTo>
                          <a:pt x="17322" y="51824"/>
                          <a:pt x="16898" y="51400"/>
                          <a:pt x="16827" y="50905"/>
                        </a:cubicBezTo>
                        <a:cubicBezTo>
                          <a:pt x="14494" y="33724"/>
                          <a:pt x="8767" y="16615"/>
                          <a:pt x="142" y="1626"/>
                        </a:cubicBezTo>
                        <a:cubicBezTo>
                          <a:pt x="-142" y="1131"/>
                          <a:pt x="0" y="424"/>
                          <a:pt x="566" y="141"/>
                        </a:cubicBezTo>
                        <a:cubicBezTo>
                          <a:pt x="1060" y="-141"/>
                          <a:pt x="1768" y="0"/>
                          <a:pt x="2050" y="566"/>
                        </a:cubicBezTo>
                        <a:cubicBezTo>
                          <a:pt x="10817" y="15837"/>
                          <a:pt x="16685" y="33159"/>
                          <a:pt x="19019" y="50622"/>
                        </a:cubicBezTo>
                        <a:cubicBezTo>
                          <a:pt x="19089" y="51187"/>
                          <a:pt x="18665" y="51753"/>
                          <a:pt x="18099" y="51824"/>
                        </a:cubicBezTo>
                        <a:cubicBezTo>
                          <a:pt x="18099" y="51824"/>
                          <a:pt x="18029" y="51824"/>
                          <a:pt x="17958" y="518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06" name="Google Shape;3406;p35"/>
              <p:cNvGrpSpPr/>
              <p:nvPr/>
            </p:nvGrpSpPr>
            <p:grpSpPr>
              <a:xfrm>
                <a:off x="8544051" y="2514124"/>
                <a:ext cx="209053" cy="291476"/>
                <a:chOff x="7515535" y="5486612"/>
                <a:chExt cx="61916" cy="86325"/>
              </a:xfrm>
            </p:grpSpPr>
            <p:sp>
              <p:nvSpPr>
                <p:cNvPr id="3407" name="Google Shape;3407;p35"/>
                <p:cNvSpPr/>
                <p:nvPr/>
              </p:nvSpPr>
              <p:spPr>
                <a:xfrm>
                  <a:off x="7515535" y="5486612"/>
                  <a:ext cx="55358" cy="71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58" h="71761" extrusionOk="0">
                      <a:moveTo>
                        <a:pt x="0" y="0"/>
                      </a:moveTo>
                      <a:cubicBezTo>
                        <a:pt x="29553" y="11595"/>
                        <a:pt x="51612" y="40299"/>
                        <a:pt x="55359" y="71761"/>
                      </a:cubicBezTo>
                      <a:cubicBezTo>
                        <a:pt x="29482" y="56278"/>
                        <a:pt x="13150" y="27149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8" name="Google Shape;3408;p35"/>
                <p:cNvSpPr/>
                <p:nvPr/>
              </p:nvSpPr>
              <p:spPr>
                <a:xfrm>
                  <a:off x="7530665" y="5501361"/>
                  <a:ext cx="46786" cy="71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6" h="71576" extrusionOk="0">
                      <a:moveTo>
                        <a:pt x="46026" y="71577"/>
                      </a:moveTo>
                      <a:cubicBezTo>
                        <a:pt x="46026" y="71577"/>
                        <a:pt x="45461" y="71365"/>
                        <a:pt x="45320" y="71082"/>
                      </a:cubicBezTo>
                      <a:cubicBezTo>
                        <a:pt x="35704" y="44922"/>
                        <a:pt x="20079" y="20813"/>
                        <a:pt x="212" y="1300"/>
                      </a:cubicBezTo>
                      <a:cubicBezTo>
                        <a:pt x="-71" y="1017"/>
                        <a:pt x="-71" y="593"/>
                        <a:pt x="212" y="240"/>
                      </a:cubicBezTo>
                      <a:cubicBezTo>
                        <a:pt x="495" y="-114"/>
                        <a:pt x="919" y="-43"/>
                        <a:pt x="1273" y="240"/>
                      </a:cubicBezTo>
                      <a:cubicBezTo>
                        <a:pt x="21281" y="19894"/>
                        <a:pt x="37047" y="44215"/>
                        <a:pt x="46734" y="70587"/>
                      </a:cubicBezTo>
                      <a:cubicBezTo>
                        <a:pt x="46875" y="70941"/>
                        <a:pt x="46734" y="71365"/>
                        <a:pt x="46309" y="71506"/>
                      </a:cubicBezTo>
                      <a:cubicBezTo>
                        <a:pt x="46239" y="71506"/>
                        <a:pt x="46168" y="71506"/>
                        <a:pt x="46026" y="715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09" name="Google Shape;3409;p35"/>
              <p:cNvGrpSpPr/>
              <p:nvPr/>
            </p:nvGrpSpPr>
            <p:grpSpPr>
              <a:xfrm>
                <a:off x="5313971" y="231345"/>
                <a:ext cx="264382" cy="146962"/>
                <a:chOff x="7265889" y="5546310"/>
                <a:chExt cx="78303" cy="43525"/>
              </a:xfrm>
            </p:grpSpPr>
            <p:sp>
              <p:nvSpPr>
                <p:cNvPr id="3410" name="Google Shape;3410;p35"/>
                <p:cNvSpPr/>
                <p:nvPr/>
              </p:nvSpPr>
              <p:spPr>
                <a:xfrm>
                  <a:off x="7265889" y="5550950"/>
                  <a:ext cx="65893" cy="38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93" h="38885" extrusionOk="0">
                      <a:moveTo>
                        <a:pt x="0" y="38886"/>
                      </a:moveTo>
                      <a:cubicBezTo>
                        <a:pt x="14989" y="17463"/>
                        <a:pt x="41290" y="1909"/>
                        <a:pt x="65893" y="0"/>
                      </a:cubicBezTo>
                      <a:cubicBezTo>
                        <a:pt x="48784" y="18665"/>
                        <a:pt x="23261" y="29977"/>
                        <a:pt x="0" y="388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1" name="Google Shape;3411;p35"/>
                <p:cNvSpPr/>
                <p:nvPr/>
              </p:nvSpPr>
              <p:spPr>
                <a:xfrm>
                  <a:off x="7280260" y="5546310"/>
                  <a:ext cx="63932" cy="33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32" h="33061" extrusionOk="0">
                      <a:moveTo>
                        <a:pt x="689" y="32990"/>
                      </a:moveTo>
                      <a:cubicBezTo>
                        <a:pt x="689" y="32990"/>
                        <a:pt x="265" y="32920"/>
                        <a:pt x="123" y="32707"/>
                      </a:cubicBezTo>
                      <a:cubicBezTo>
                        <a:pt x="-89" y="32354"/>
                        <a:pt x="-18" y="31930"/>
                        <a:pt x="265" y="31718"/>
                      </a:cubicBezTo>
                      <a:cubicBezTo>
                        <a:pt x="19354" y="17507"/>
                        <a:pt x="41059" y="6548"/>
                        <a:pt x="62976" y="44"/>
                      </a:cubicBezTo>
                      <a:cubicBezTo>
                        <a:pt x="63330" y="-98"/>
                        <a:pt x="63754" y="114"/>
                        <a:pt x="63896" y="538"/>
                      </a:cubicBezTo>
                      <a:cubicBezTo>
                        <a:pt x="64037" y="892"/>
                        <a:pt x="63754" y="1316"/>
                        <a:pt x="63401" y="1458"/>
                      </a:cubicBezTo>
                      <a:cubicBezTo>
                        <a:pt x="41625" y="7892"/>
                        <a:pt x="20061" y="18779"/>
                        <a:pt x="1113" y="32920"/>
                      </a:cubicBezTo>
                      <a:cubicBezTo>
                        <a:pt x="972" y="32990"/>
                        <a:pt x="830" y="33061"/>
                        <a:pt x="689" y="3306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12" name="Google Shape;3412;p35"/>
              <p:cNvGrpSpPr/>
              <p:nvPr/>
            </p:nvGrpSpPr>
            <p:grpSpPr>
              <a:xfrm>
                <a:off x="8698309" y="3531618"/>
                <a:ext cx="353766" cy="239566"/>
                <a:chOff x="7709753" y="5466323"/>
                <a:chExt cx="104776" cy="70951"/>
              </a:xfrm>
            </p:grpSpPr>
            <p:sp>
              <p:nvSpPr>
                <p:cNvPr id="3413" name="Google Shape;3413;p35"/>
                <p:cNvSpPr/>
                <p:nvPr/>
              </p:nvSpPr>
              <p:spPr>
                <a:xfrm>
                  <a:off x="7728274" y="5478339"/>
                  <a:ext cx="86255" cy="58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55" h="58935" extrusionOk="0">
                      <a:moveTo>
                        <a:pt x="0" y="0"/>
                      </a:moveTo>
                      <a:cubicBezTo>
                        <a:pt x="18382" y="495"/>
                        <a:pt x="37401" y="6646"/>
                        <a:pt x="52955" y="17180"/>
                      </a:cubicBezTo>
                      <a:cubicBezTo>
                        <a:pt x="68509" y="27715"/>
                        <a:pt x="80458" y="42562"/>
                        <a:pt x="86255" y="58470"/>
                      </a:cubicBezTo>
                      <a:cubicBezTo>
                        <a:pt x="67873" y="60662"/>
                        <a:pt x="46521" y="55006"/>
                        <a:pt x="30614" y="43976"/>
                      </a:cubicBezTo>
                      <a:cubicBezTo>
                        <a:pt x="14706" y="32947"/>
                        <a:pt x="2687" y="1668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4" name="Google Shape;3414;p35"/>
                <p:cNvSpPr/>
                <p:nvPr/>
              </p:nvSpPr>
              <p:spPr>
                <a:xfrm>
                  <a:off x="7709753" y="5466323"/>
                  <a:ext cx="87224" cy="6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24" h="62143" extrusionOk="0">
                      <a:moveTo>
                        <a:pt x="86536" y="62144"/>
                      </a:moveTo>
                      <a:cubicBezTo>
                        <a:pt x="86536" y="62144"/>
                        <a:pt x="86182" y="62144"/>
                        <a:pt x="86111" y="62002"/>
                      </a:cubicBezTo>
                      <a:cubicBezTo>
                        <a:pt x="58467" y="39732"/>
                        <a:pt x="33298" y="20854"/>
                        <a:pt x="351" y="1341"/>
                      </a:cubicBezTo>
                      <a:cubicBezTo>
                        <a:pt x="-2" y="1129"/>
                        <a:pt x="-73" y="705"/>
                        <a:pt x="68" y="351"/>
                      </a:cubicBezTo>
                      <a:cubicBezTo>
                        <a:pt x="280" y="-3"/>
                        <a:pt x="704" y="-73"/>
                        <a:pt x="1058" y="68"/>
                      </a:cubicBezTo>
                      <a:cubicBezTo>
                        <a:pt x="34076" y="19652"/>
                        <a:pt x="59245" y="38530"/>
                        <a:pt x="86960" y="60871"/>
                      </a:cubicBezTo>
                      <a:cubicBezTo>
                        <a:pt x="87243" y="61154"/>
                        <a:pt x="87313" y="61578"/>
                        <a:pt x="87101" y="61861"/>
                      </a:cubicBezTo>
                      <a:cubicBezTo>
                        <a:pt x="86960" y="62073"/>
                        <a:pt x="86748" y="62144"/>
                        <a:pt x="86536" y="6214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15" name="Google Shape;3415;p35"/>
              <p:cNvGrpSpPr/>
              <p:nvPr/>
            </p:nvGrpSpPr>
            <p:grpSpPr>
              <a:xfrm>
                <a:off x="8698309" y="1564202"/>
                <a:ext cx="275876" cy="223896"/>
                <a:chOff x="7240296" y="5387072"/>
                <a:chExt cx="81707" cy="66310"/>
              </a:xfrm>
            </p:grpSpPr>
            <p:sp>
              <p:nvSpPr>
                <p:cNvPr id="3416" name="Google Shape;3416;p35"/>
                <p:cNvSpPr/>
                <p:nvPr/>
              </p:nvSpPr>
              <p:spPr>
                <a:xfrm>
                  <a:off x="7240296" y="5387072"/>
                  <a:ext cx="67024" cy="54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24" h="54998" extrusionOk="0">
                      <a:moveTo>
                        <a:pt x="67025" y="54998"/>
                      </a:moveTo>
                      <a:cubicBezTo>
                        <a:pt x="51471" y="54998"/>
                        <a:pt x="35987" y="49484"/>
                        <a:pt x="23897" y="39656"/>
                      </a:cubicBezTo>
                      <a:cubicBezTo>
                        <a:pt x="11807" y="29829"/>
                        <a:pt x="3252" y="15830"/>
                        <a:pt x="0" y="629"/>
                      </a:cubicBezTo>
                      <a:cubicBezTo>
                        <a:pt x="15837" y="-1845"/>
                        <a:pt x="33371" y="3104"/>
                        <a:pt x="45673" y="13285"/>
                      </a:cubicBezTo>
                      <a:cubicBezTo>
                        <a:pt x="57975" y="23466"/>
                        <a:pt x="66530" y="38949"/>
                        <a:pt x="67025" y="5492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7" name="Google Shape;3417;p35"/>
                <p:cNvSpPr/>
                <p:nvPr/>
              </p:nvSpPr>
              <p:spPr>
                <a:xfrm>
                  <a:off x="7254082" y="5395337"/>
                  <a:ext cx="67921" cy="5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21" h="58045" extrusionOk="0">
                      <a:moveTo>
                        <a:pt x="67166" y="58046"/>
                      </a:moveTo>
                      <a:cubicBezTo>
                        <a:pt x="67166" y="58046"/>
                        <a:pt x="66883" y="58046"/>
                        <a:pt x="66742" y="57904"/>
                      </a:cubicBezTo>
                      <a:cubicBezTo>
                        <a:pt x="40795" y="39734"/>
                        <a:pt x="21352" y="22129"/>
                        <a:pt x="212" y="1273"/>
                      </a:cubicBezTo>
                      <a:cubicBezTo>
                        <a:pt x="-71" y="990"/>
                        <a:pt x="-71" y="566"/>
                        <a:pt x="212" y="212"/>
                      </a:cubicBezTo>
                      <a:cubicBezTo>
                        <a:pt x="495" y="-71"/>
                        <a:pt x="919" y="-71"/>
                        <a:pt x="1273" y="212"/>
                      </a:cubicBezTo>
                      <a:cubicBezTo>
                        <a:pt x="22342" y="20998"/>
                        <a:pt x="41714" y="38603"/>
                        <a:pt x="67590" y="56702"/>
                      </a:cubicBezTo>
                      <a:cubicBezTo>
                        <a:pt x="67944" y="56914"/>
                        <a:pt x="68014" y="57409"/>
                        <a:pt x="67802" y="57692"/>
                      </a:cubicBezTo>
                      <a:cubicBezTo>
                        <a:pt x="67661" y="57904"/>
                        <a:pt x="67449" y="57975"/>
                        <a:pt x="67237" y="5797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18" name="Google Shape;3418;p35"/>
              <p:cNvGrpSpPr/>
              <p:nvPr/>
            </p:nvGrpSpPr>
            <p:grpSpPr>
              <a:xfrm rot="-5386106" flipH="1">
                <a:off x="2835298" y="4687094"/>
                <a:ext cx="206111" cy="373438"/>
                <a:chOff x="7302182" y="6133029"/>
                <a:chExt cx="143620" cy="251203"/>
              </a:xfrm>
            </p:grpSpPr>
            <p:sp>
              <p:nvSpPr>
                <p:cNvPr id="3419" name="Google Shape;3419;p35"/>
                <p:cNvSpPr/>
                <p:nvPr/>
              </p:nvSpPr>
              <p:spPr>
                <a:xfrm>
                  <a:off x="7302182" y="6134092"/>
                  <a:ext cx="143620" cy="2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0" h="250140" extrusionOk="0">
                      <a:moveTo>
                        <a:pt x="121371" y="0"/>
                      </a:moveTo>
                      <a:cubicBezTo>
                        <a:pt x="70184" y="7918"/>
                        <a:pt x="29106" y="51117"/>
                        <a:pt x="12067" y="99476"/>
                      </a:cubicBezTo>
                      <a:cubicBezTo>
                        <a:pt x="-4971" y="147836"/>
                        <a:pt x="-1578" y="200367"/>
                        <a:pt x="7613" y="250140"/>
                      </a:cubicBezTo>
                      <a:cubicBezTo>
                        <a:pt x="21400" y="222213"/>
                        <a:pt x="53710" y="209911"/>
                        <a:pt x="79516" y="191883"/>
                      </a:cubicBezTo>
                      <a:cubicBezTo>
                        <a:pt x="109918" y="170743"/>
                        <a:pt x="132118" y="138362"/>
                        <a:pt x="140531" y="102941"/>
                      </a:cubicBezTo>
                      <a:cubicBezTo>
                        <a:pt x="149015" y="67519"/>
                        <a:pt x="139188" y="31250"/>
                        <a:pt x="12130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20" name="Google Shape;3420;p35"/>
                <p:cNvGrpSpPr/>
                <p:nvPr/>
              </p:nvGrpSpPr>
              <p:grpSpPr>
                <a:xfrm>
                  <a:off x="7318554" y="6133029"/>
                  <a:ext cx="105920" cy="214862"/>
                  <a:chOff x="7318554" y="6133029"/>
                  <a:chExt cx="105920" cy="214862"/>
                </a:xfrm>
              </p:grpSpPr>
              <p:sp>
                <p:nvSpPr>
                  <p:cNvPr id="3421" name="Google Shape;3421;p35"/>
                  <p:cNvSpPr/>
                  <p:nvPr/>
                </p:nvSpPr>
                <p:spPr>
                  <a:xfrm>
                    <a:off x="7318554" y="6133029"/>
                    <a:ext cx="105920" cy="214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20" h="214862" extrusionOk="0">
                        <a:moveTo>
                          <a:pt x="1139" y="214792"/>
                        </a:moveTo>
                        <a:cubicBezTo>
                          <a:pt x="1139" y="214792"/>
                          <a:pt x="998" y="214792"/>
                          <a:pt x="927" y="214792"/>
                        </a:cubicBezTo>
                        <a:cubicBezTo>
                          <a:pt x="361" y="214721"/>
                          <a:pt x="-63" y="214156"/>
                          <a:pt x="8" y="213519"/>
                        </a:cubicBezTo>
                        <a:cubicBezTo>
                          <a:pt x="13512" y="136031"/>
                          <a:pt x="50418" y="60310"/>
                          <a:pt x="104009" y="356"/>
                        </a:cubicBezTo>
                        <a:cubicBezTo>
                          <a:pt x="104433" y="-68"/>
                          <a:pt x="105070" y="-139"/>
                          <a:pt x="105564" y="285"/>
                        </a:cubicBezTo>
                        <a:cubicBezTo>
                          <a:pt x="105989" y="709"/>
                          <a:pt x="106059" y="1346"/>
                          <a:pt x="105635" y="1840"/>
                        </a:cubicBezTo>
                        <a:cubicBezTo>
                          <a:pt x="52327" y="61512"/>
                          <a:pt x="15562" y="136809"/>
                          <a:pt x="2199" y="213943"/>
                        </a:cubicBezTo>
                        <a:cubicBezTo>
                          <a:pt x="2129" y="214438"/>
                          <a:pt x="1634" y="214862"/>
                          <a:pt x="1139" y="2148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22" name="Google Shape;3422;p35"/>
                  <p:cNvSpPr/>
                  <p:nvPr/>
                </p:nvSpPr>
                <p:spPr>
                  <a:xfrm>
                    <a:off x="7336723" y="6277465"/>
                    <a:ext cx="14604" cy="4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4" h="41651" extrusionOk="0">
                        <a:moveTo>
                          <a:pt x="13442" y="41652"/>
                        </a:moveTo>
                        <a:cubicBezTo>
                          <a:pt x="12947" y="41652"/>
                          <a:pt x="12523" y="41298"/>
                          <a:pt x="12382" y="40803"/>
                        </a:cubicBezTo>
                        <a:cubicBezTo>
                          <a:pt x="9130" y="27512"/>
                          <a:pt x="5029" y="14290"/>
                          <a:pt x="80" y="1493"/>
                        </a:cubicBezTo>
                        <a:cubicBezTo>
                          <a:pt x="-133" y="928"/>
                          <a:pt x="80" y="292"/>
                          <a:pt x="716" y="80"/>
                        </a:cubicBezTo>
                        <a:cubicBezTo>
                          <a:pt x="1281" y="-133"/>
                          <a:pt x="1918" y="80"/>
                          <a:pt x="2130" y="716"/>
                        </a:cubicBezTo>
                        <a:cubicBezTo>
                          <a:pt x="7150" y="13583"/>
                          <a:pt x="11321" y="26875"/>
                          <a:pt x="14573" y="40238"/>
                        </a:cubicBezTo>
                        <a:cubicBezTo>
                          <a:pt x="14715" y="40803"/>
                          <a:pt x="14361" y="41440"/>
                          <a:pt x="13796" y="41581"/>
                        </a:cubicBezTo>
                        <a:cubicBezTo>
                          <a:pt x="13725" y="41581"/>
                          <a:pt x="13654" y="41581"/>
                          <a:pt x="13513" y="415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23" name="Google Shape;3423;p35"/>
                  <p:cNvSpPr/>
                  <p:nvPr/>
                </p:nvSpPr>
                <p:spPr>
                  <a:xfrm>
                    <a:off x="7318562" y="6245789"/>
                    <a:ext cx="31855" cy="17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55" h="17473" extrusionOk="0">
                        <a:moveTo>
                          <a:pt x="1061" y="17473"/>
                        </a:moveTo>
                        <a:cubicBezTo>
                          <a:pt x="707" y="17473"/>
                          <a:pt x="353" y="17261"/>
                          <a:pt x="141" y="16907"/>
                        </a:cubicBezTo>
                        <a:cubicBezTo>
                          <a:pt x="-141" y="16413"/>
                          <a:pt x="0" y="15706"/>
                          <a:pt x="566" y="15423"/>
                        </a:cubicBezTo>
                        <a:cubicBezTo>
                          <a:pt x="10181" y="9837"/>
                          <a:pt x="20221" y="4676"/>
                          <a:pt x="30331" y="81"/>
                        </a:cubicBezTo>
                        <a:cubicBezTo>
                          <a:pt x="30896" y="-131"/>
                          <a:pt x="31533" y="81"/>
                          <a:pt x="31745" y="646"/>
                        </a:cubicBezTo>
                        <a:cubicBezTo>
                          <a:pt x="32028" y="1212"/>
                          <a:pt x="31745" y="1848"/>
                          <a:pt x="31179" y="2060"/>
                        </a:cubicBezTo>
                        <a:cubicBezTo>
                          <a:pt x="21139" y="6585"/>
                          <a:pt x="11171" y="11746"/>
                          <a:pt x="1626" y="17332"/>
                        </a:cubicBezTo>
                        <a:cubicBezTo>
                          <a:pt x="1485" y="17402"/>
                          <a:pt x="1272" y="17473"/>
                          <a:pt x="1061" y="174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24" name="Google Shape;3424;p35"/>
                  <p:cNvSpPr/>
                  <p:nvPr/>
                </p:nvSpPr>
                <p:spPr>
                  <a:xfrm>
                    <a:off x="7363800" y="6217368"/>
                    <a:ext cx="18348" cy="54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" h="54803" extrusionOk="0">
                        <a:moveTo>
                          <a:pt x="17332" y="54803"/>
                        </a:moveTo>
                        <a:cubicBezTo>
                          <a:pt x="16837" y="54803"/>
                          <a:pt x="16342" y="54450"/>
                          <a:pt x="16271" y="53955"/>
                        </a:cubicBezTo>
                        <a:cubicBezTo>
                          <a:pt x="12595" y="35997"/>
                          <a:pt x="7151" y="18392"/>
                          <a:pt x="81" y="1494"/>
                        </a:cubicBezTo>
                        <a:cubicBezTo>
                          <a:pt x="-132" y="929"/>
                          <a:pt x="81" y="293"/>
                          <a:pt x="646" y="81"/>
                        </a:cubicBezTo>
                        <a:cubicBezTo>
                          <a:pt x="1212" y="-132"/>
                          <a:pt x="1848" y="81"/>
                          <a:pt x="2060" y="646"/>
                        </a:cubicBezTo>
                        <a:cubicBezTo>
                          <a:pt x="9201" y="17614"/>
                          <a:pt x="14645" y="35431"/>
                          <a:pt x="18321" y="53460"/>
                        </a:cubicBezTo>
                        <a:cubicBezTo>
                          <a:pt x="18463" y="54026"/>
                          <a:pt x="18039" y="54591"/>
                          <a:pt x="17473" y="54733"/>
                        </a:cubicBezTo>
                        <a:cubicBezTo>
                          <a:pt x="17403" y="54733"/>
                          <a:pt x="17332" y="54733"/>
                          <a:pt x="17261" y="547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25" name="Google Shape;3425;p35"/>
                  <p:cNvSpPr/>
                  <p:nvPr/>
                </p:nvSpPr>
                <p:spPr>
                  <a:xfrm>
                    <a:off x="7338002" y="6182601"/>
                    <a:ext cx="48000" cy="23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00" h="23323" extrusionOk="0">
                        <a:moveTo>
                          <a:pt x="1063" y="23323"/>
                        </a:moveTo>
                        <a:cubicBezTo>
                          <a:pt x="710" y="23323"/>
                          <a:pt x="356" y="23111"/>
                          <a:pt x="144" y="22757"/>
                        </a:cubicBezTo>
                        <a:cubicBezTo>
                          <a:pt x="-139" y="22262"/>
                          <a:pt x="3" y="21556"/>
                          <a:pt x="498" y="21272"/>
                        </a:cubicBezTo>
                        <a:cubicBezTo>
                          <a:pt x="15062" y="12647"/>
                          <a:pt x="30545" y="5506"/>
                          <a:pt x="46524" y="62"/>
                        </a:cubicBezTo>
                        <a:cubicBezTo>
                          <a:pt x="47090" y="-150"/>
                          <a:pt x="47726" y="204"/>
                          <a:pt x="47938" y="769"/>
                        </a:cubicBezTo>
                        <a:cubicBezTo>
                          <a:pt x="48150" y="1335"/>
                          <a:pt x="47797" y="1971"/>
                          <a:pt x="47231" y="2183"/>
                        </a:cubicBezTo>
                        <a:cubicBezTo>
                          <a:pt x="31394" y="7556"/>
                          <a:pt x="16052" y="14627"/>
                          <a:pt x="1629" y="23181"/>
                        </a:cubicBezTo>
                        <a:cubicBezTo>
                          <a:pt x="1487" y="23252"/>
                          <a:pt x="1275" y="23323"/>
                          <a:pt x="1063" y="233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26" name="Google Shape;3426;p35"/>
                  <p:cNvSpPr/>
                  <p:nvPr/>
                </p:nvSpPr>
                <p:spPr>
                  <a:xfrm>
                    <a:off x="7402272" y="6157494"/>
                    <a:ext cx="19026" cy="51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6" h="51823" extrusionOk="0">
                        <a:moveTo>
                          <a:pt x="17887" y="51824"/>
                        </a:moveTo>
                        <a:cubicBezTo>
                          <a:pt x="17322" y="51824"/>
                          <a:pt x="16898" y="51400"/>
                          <a:pt x="16827" y="50905"/>
                        </a:cubicBezTo>
                        <a:cubicBezTo>
                          <a:pt x="14494" y="33724"/>
                          <a:pt x="8767" y="16615"/>
                          <a:pt x="142" y="1626"/>
                        </a:cubicBezTo>
                        <a:cubicBezTo>
                          <a:pt x="-142" y="1131"/>
                          <a:pt x="0" y="424"/>
                          <a:pt x="566" y="141"/>
                        </a:cubicBezTo>
                        <a:cubicBezTo>
                          <a:pt x="1060" y="-141"/>
                          <a:pt x="1768" y="0"/>
                          <a:pt x="2050" y="566"/>
                        </a:cubicBezTo>
                        <a:cubicBezTo>
                          <a:pt x="10817" y="15837"/>
                          <a:pt x="16685" y="33159"/>
                          <a:pt x="19019" y="50622"/>
                        </a:cubicBezTo>
                        <a:cubicBezTo>
                          <a:pt x="19089" y="51187"/>
                          <a:pt x="18665" y="51753"/>
                          <a:pt x="18099" y="51824"/>
                        </a:cubicBezTo>
                        <a:cubicBezTo>
                          <a:pt x="18099" y="51824"/>
                          <a:pt x="18029" y="51824"/>
                          <a:pt x="17958" y="518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7" name="Google Shape;3427;p35"/>
              <p:cNvGrpSpPr/>
              <p:nvPr/>
            </p:nvGrpSpPr>
            <p:grpSpPr>
              <a:xfrm rot="-3838514" flipH="1">
                <a:off x="4391452" y="4733781"/>
                <a:ext cx="206383" cy="373917"/>
                <a:chOff x="7302182" y="6133029"/>
                <a:chExt cx="143620" cy="251203"/>
              </a:xfrm>
            </p:grpSpPr>
            <p:sp>
              <p:nvSpPr>
                <p:cNvPr id="3428" name="Google Shape;3428;p35"/>
                <p:cNvSpPr/>
                <p:nvPr/>
              </p:nvSpPr>
              <p:spPr>
                <a:xfrm>
                  <a:off x="7302182" y="6134092"/>
                  <a:ext cx="143620" cy="25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0" h="250140" extrusionOk="0">
                      <a:moveTo>
                        <a:pt x="121371" y="0"/>
                      </a:moveTo>
                      <a:cubicBezTo>
                        <a:pt x="70184" y="7918"/>
                        <a:pt x="29106" y="51117"/>
                        <a:pt x="12067" y="99476"/>
                      </a:cubicBezTo>
                      <a:cubicBezTo>
                        <a:pt x="-4971" y="147836"/>
                        <a:pt x="-1578" y="200367"/>
                        <a:pt x="7613" y="250140"/>
                      </a:cubicBezTo>
                      <a:cubicBezTo>
                        <a:pt x="21400" y="222213"/>
                        <a:pt x="53710" y="209911"/>
                        <a:pt x="79516" y="191883"/>
                      </a:cubicBezTo>
                      <a:cubicBezTo>
                        <a:pt x="109918" y="170743"/>
                        <a:pt x="132118" y="138362"/>
                        <a:pt x="140531" y="102941"/>
                      </a:cubicBezTo>
                      <a:cubicBezTo>
                        <a:pt x="149015" y="67519"/>
                        <a:pt x="139188" y="31250"/>
                        <a:pt x="1213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29" name="Google Shape;3429;p35"/>
                <p:cNvGrpSpPr/>
                <p:nvPr/>
              </p:nvGrpSpPr>
              <p:grpSpPr>
                <a:xfrm>
                  <a:off x="7318554" y="6133029"/>
                  <a:ext cx="105920" cy="214862"/>
                  <a:chOff x="7318554" y="6133029"/>
                  <a:chExt cx="105920" cy="214862"/>
                </a:xfrm>
              </p:grpSpPr>
              <p:sp>
                <p:nvSpPr>
                  <p:cNvPr id="3430" name="Google Shape;3430;p35"/>
                  <p:cNvSpPr/>
                  <p:nvPr/>
                </p:nvSpPr>
                <p:spPr>
                  <a:xfrm>
                    <a:off x="7318554" y="6133029"/>
                    <a:ext cx="105920" cy="214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20" h="214862" extrusionOk="0">
                        <a:moveTo>
                          <a:pt x="1139" y="214792"/>
                        </a:moveTo>
                        <a:cubicBezTo>
                          <a:pt x="1139" y="214792"/>
                          <a:pt x="998" y="214792"/>
                          <a:pt x="927" y="214792"/>
                        </a:cubicBezTo>
                        <a:cubicBezTo>
                          <a:pt x="361" y="214721"/>
                          <a:pt x="-63" y="214156"/>
                          <a:pt x="8" y="213519"/>
                        </a:cubicBezTo>
                        <a:cubicBezTo>
                          <a:pt x="13512" y="136031"/>
                          <a:pt x="50418" y="60310"/>
                          <a:pt x="104009" y="356"/>
                        </a:cubicBezTo>
                        <a:cubicBezTo>
                          <a:pt x="104433" y="-68"/>
                          <a:pt x="105070" y="-139"/>
                          <a:pt x="105564" y="285"/>
                        </a:cubicBezTo>
                        <a:cubicBezTo>
                          <a:pt x="105989" y="709"/>
                          <a:pt x="106059" y="1346"/>
                          <a:pt x="105635" y="1840"/>
                        </a:cubicBezTo>
                        <a:cubicBezTo>
                          <a:pt x="52327" y="61512"/>
                          <a:pt x="15562" y="136809"/>
                          <a:pt x="2199" y="213943"/>
                        </a:cubicBezTo>
                        <a:cubicBezTo>
                          <a:pt x="2129" y="214438"/>
                          <a:pt x="1634" y="214862"/>
                          <a:pt x="1139" y="21486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1" name="Google Shape;3431;p35"/>
                  <p:cNvSpPr/>
                  <p:nvPr/>
                </p:nvSpPr>
                <p:spPr>
                  <a:xfrm>
                    <a:off x="7336723" y="6277465"/>
                    <a:ext cx="14604" cy="4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4" h="41651" extrusionOk="0">
                        <a:moveTo>
                          <a:pt x="13442" y="41652"/>
                        </a:moveTo>
                        <a:cubicBezTo>
                          <a:pt x="12947" y="41652"/>
                          <a:pt x="12523" y="41298"/>
                          <a:pt x="12382" y="40803"/>
                        </a:cubicBezTo>
                        <a:cubicBezTo>
                          <a:pt x="9130" y="27512"/>
                          <a:pt x="5029" y="14290"/>
                          <a:pt x="80" y="1493"/>
                        </a:cubicBezTo>
                        <a:cubicBezTo>
                          <a:pt x="-133" y="928"/>
                          <a:pt x="80" y="292"/>
                          <a:pt x="716" y="80"/>
                        </a:cubicBezTo>
                        <a:cubicBezTo>
                          <a:pt x="1281" y="-133"/>
                          <a:pt x="1918" y="80"/>
                          <a:pt x="2130" y="716"/>
                        </a:cubicBezTo>
                        <a:cubicBezTo>
                          <a:pt x="7150" y="13583"/>
                          <a:pt x="11321" y="26875"/>
                          <a:pt x="14573" y="40238"/>
                        </a:cubicBezTo>
                        <a:cubicBezTo>
                          <a:pt x="14715" y="40803"/>
                          <a:pt x="14361" y="41440"/>
                          <a:pt x="13796" y="41581"/>
                        </a:cubicBezTo>
                        <a:cubicBezTo>
                          <a:pt x="13725" y="41581"/>
                          <a:pt x="13654" y="41581"/>
                          <a:pt x="13513" y="415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2" name="Google Shape;3432;p35"/>
                  <p:cNvSpPr/>
                  <p:nvPr/>
                </p:nvSpPr>
                <p:spPr>
                  <a:xfrm>
                    <a:off x="7318562" y="6245789"/>
                    <a:ext cx="31855" cy="17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55" h="17473" extrusionOk="0">
                        <a:moveTo>
                          <a:pt x="1061" y="17473"/>
                        </a:moveTo>
                        <a:cubicBezTo>
                          <a:pt x="707" y="17473"/>
                          <a:pt x="353" y="17261"/>
                          <a:pt x="141" y="16907"/>
                        </a:cubicBezTo>
                        <a:cubicBezTo>
                          <a:pt x="-141" y="16413"/>
                          <a:pt x="0" y="15706"/>
                          <a:pt x="566" y="15423"/>
                        </a:cubicBezTo>
                        <a:cubicBezTo>
                          <a:pt x="10181" y="9837"/>
                          <a:pt x="20221" y="4676"/>
                          <a:pt x="30331" y="81"/>
                        </a:cubicBezTo>
                        <a:cubicBezTo>
                          <a:pt x="30896" y="-131"/>
                          <a:pt x="31533" y="81"/>
                          <a:pt x="31745" y="646"/>
                        </a:cubicBezTo>
                        <a:cubicBezTo>
                          <a:pt x="32028" y="1212"/>
                          <a:pt x="31745" y="1848"/>
                          <a:pt x="31179" y="2060"/>
                        </a:cubicBezTo>
                        <a:cubicBezTo>
                          <a:pt x="21139" y="6585"/>
                          <a:pt x="11171" y="11746"/>
                          <a:pt x="1626" y="17332"/>
                        </a:cubicBezTo>
                        <a:cubicBezTo>
                          <a:pt x="1485" y="17402"/>
                          <a:pt x="1272" y="17473"/>
                          <a:pt x="1061" y="174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3" name="Google Shape;3433;p35"/>
                  <p:cNvSpPr/>
                  <p:nvPr/>
                </p:nvSpPr>
                <p:spPr>
                  <a:xfrm>
                    <a:off x="7363800" y="6217368"/>
                    <a:ext cx="18348" cy="54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" h="54803" extrusionOk="0">
                        <a:moveTo>
                          <a:pt x="17332" y="54803"/>
                        </a:moveTo>
                        <a:cubicBezTo>
                          <a:pt x="16837" y="54803"/>
                          <a:pt x="16342" y="54450"/>
                          <a:pt x="16271" y="53955"/>
                        </a:cubicBezTo>
                        <a:cubicBezTo>
                          <a:pt x="12595" y="35997"/>
                          <a:pt x="7151" y="18392"/>
                          <a:pt x="81" y="1494"/>
                        </a:cubicBezTo>
                        <a:cubicBezTo>
                          <a:pt x="-132" y="929"/>
                          <a:pt x="81" y="293"/>
                          <a:pt x="646" y="81"/>
                        </a:cubicBezTo>
                        <a:cubicBezTo>
                          <a:pt x="1212" y="-132"/>
                          <a:pt x="1848" y="81"/>
                          <a:pt x="2060" y="646"/>
                        </a:cubicBezTo>
                        <a:cubicBezTo>
                          <a:pt x="9201" y="17614"/>
                          <a:pt x="14645" y="35431"/>
                          <a:pt x="18321" y="53460"/>
                        </a:cubicBezTo>
                        <a:cubicBezTo>
                          <a:pt x="18463" y="54026"/>
                          <a:pt x="18039" y="54591"/>
                          <a:pt x="17473" y="54733"/>
                        </a:cubicBezTo>
                        <a:cubicBezTo>
                          <a:pt x="17403" y="54733"/>
                          <a:pt x="17332" y="54733"/>
                          <a:pt x="17261" y="547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4" name="Google Shape;3434;p35"/>
                  <p:cNvSpPr/>
                  <p:nvPr/>
                </p:nvSpPr>
                <p:spPr>
                  <a:xfrm>
                    <a:off x="7338002" y="6182601"/>
                    <a:ext cx="48000" cy="233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00" h="23323" extrusionOk="0">
                        <a:moveTo>
                          <a:pt x="1063" y="23323"/>
                        </a:moveTo>
                        <a:cubicBezTo>
                          <a:pt x="710" y="23323"/>
                          <a:pt x="356" y="23111"/>
                          <a:pt x="144" y="22757"/>
                        </a:cubicBezTo>
                        <a:cubicBezTo>
                          <a:pt x="-139" y="22262"/>
                          <a:pt x="3" y="21556"/>
                          <a:pt x="498" y="21272"/>
                        </a:cubicBezTo>
                        <a:cubicBezTo>
                          <a:pt x="15062" y="12647"/>
                          <a:pt x="30545" y="5506"/>
                          <a:pt x="46524" y="62"/>
                        </a:cubicBezTo>
                        <a:cubicBezTo>
                          <a:pt x="47090" y="-150"/>
                          <a:pt x="47726" y="204"/>
                          <a:pt x="47938" y="769"/>
                        </a:cubicBezTo>
                        <a:cubicBezTo>
                          <a:pt x="48150" y="1335"/>
                          <a:pt x="47797" y="1971"/>
                          <a:pt x="47231" y="2183"/>
                        </a:cubicBezTo>
                        <a:cubicBezTo>
                          <a:pt x="31394" y="7556"/>
                          <a:pt x="16052" y="14627"/>
                          <a:pt x="1629" y="23181"/>
                        </a:cubicBezTo>
                        <a:cubicBezTo>
                          <a:pt x="1487" y="23252"/>
                          <a:pt x="1275" y="23323"/>
                          <a:pt x="1063" y="233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5" name="Google Shape;3435;p35"/>
                  <p:cNvSpPr/>
                  <p:nvPr/>
                </p:nvSpPr>
                <p:spPr>
                  <a:xfrm>
                    <a:off x="7402272" y="6157494"/>
                    <a:ext cx="19026" cy="51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6" h="51823" extrusionOk="0">
                        <a:moveTo>
                          <a:pt x="17887" y="51824"/>
                        </a:moveTo>
                        <a:cubicBezTo>
                          <a:pt x="17322" y="51824"/>
                          <a:pt x="16898" y="51400"/>
                          <a:pt x="16827" y="50905"/>
                        </a:cubicBezTo>
                        <a:cubicBezTo>
                          <a:pt x="14494" y="33724"/>
                          <a:pt x="8767" y="16615"/>
                          <a:pt x="142" y="1626"/>
                        </a:cubicBezTo>
                        <a:cubicBezTo>
                          <a:pt x="-142" y="1131"/>
                          <a:pt x="0" y="424"/>
                          <a:pt x="566" y="141"/>
                        </a:cubicBezTo>
                        <a:cubicBezTo>
                          <a:pt x="1060" y="-141"/>
                          <a:pt x="1768" y="0"/>
                          <a:pt x="2050" y="566"/>
                        </a:cubicBezTo>
                        <a:cubicBezTo>
                          <a:pt x="10817" y="15837"/>
                          <a:pt x="16685" y="33159"/>
                          <a:pt x="19019" y="50622"/>
                        </a:cubicBezTo>
                        <a:cubicBezTo>
                          <a:pt x="19089" y="51187"/>
                          <a:pt x="18665" y="51753"/>
                          <a:pt x="18099" y="51824"/>
                        </a:cubicBezTo>
                        <a:cubicBezTo>
                          <a:pt x="18099" y="51824"/>
                          <a:pt x="18029" y="51824"/>
                          <a:pt x="17958" y="518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3436" name="Google Shape;3436;p35"/>
            <p:cNvGrpSpPr/>
            <p:nvPr/>
          </p:nvGrpSpPr>
          <p:grpSpPr>
            <a:xfrm>
              <a:off x="149876" y="3371799"/>
              <a:ext cx="209053" cy="291476"/>
              <a:chOff x="7515535" y="5486612"/>
              <a:chExt cx="61916" cy="86325"/>
            </a:xfrm>
          </p:grpSpPr>
          <p:sp>
            <p:nvSpPr>
              <p:cNvPr id="3437" name="Google Shape;3437;p35"/>
              <p:cNvSpPr/>
              <p:nvPr/>
            </p:nvSpPr>
            <p:spPr>
              <a:xfrm>
                <a:off x="7515535" y="5486612"/>
                <a:ext cx="55358" cy="71761"/>
              </a:xfrm>
              <a:custGeom>
                <a:avLst/>
                <a:gdLst/>
                <a:ahLst/>
                <a:cxnLst/>
                <a:rect l="l" t="t" r="r" b="b"/>
                <a:pathLst>
                  <a:path w="55358" h="71761" extrusionOk="0">
                    <a:moveTo>
                      <a:pt x="0" y="0"/>
                    </a:moveTo>
                    <a:cubicBezTo>
                      <a:pt x="29553" y="11595"/>
                      <a:pt x="51612" y="40299"/>
                      <a:pt x="55359" y="71761"/>
                    </a:cubicBezTo>
                    <a:cubicBezTo>
                      <a:pt x="29482" y="56278"/>
                      <a:pt x="13150" y="2714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8" name="Google Shape;3438;p35"/>
              <p:cNvSpPr/>
              <p:nvPr/>
            </p:nvSpPr>
            <p:spPr>
              <a:xfrm>
                <a:off x="7530665" y="5501361"/>
                <a:ext cx="46786" cy="71576"/>
              </a:xfrm>
              <a:custGeom>
                <a:avLst/>
                <a:gdLst/>
                <a:ahLst/>
                <a:cxnLst/>
                <a:rect l="l" t="t" r="r" b="b"/>
                <a:pathLst>
                  <a:path w="46786" h="71576" extrusionOk="0">
                    <a:moveTo>
                      <a:pt x="46026" y="71577"/>
                    </a:moveTo>
                    <a:cubicBezTo>
                      <a:pt x="46026" y="71577"/>
                      <a:pt x="45461" y="71365"/>
                      <a:pt x="45320" y="71082"/>
                    </a:cubicBezTo>
                    <a:cubicBezTo>
                      <a:pt x="35704" y="44922"/>
                      <a:pt x="20079" y="20813"/>
                      <a:pt x="212" y="1300"/>
                    </a:cubicBezTo>
                    <a:cubicBezTo>
                      <a:pt x="-71" y="1017"/>
                      <a:pt x="-71" y="593"/>
                      <a:pt x="212" y="240"/>
                    </a:cubicBezTo>
                    <a:cubicBezTo>
                      <a:pt x="495" y="-114"/>
                      <a:pt x="919" y="-43"/>
                      <a:pt x="1273" y="240"/>
                    </a:cubicBezTo>
                    <a:cubicBezTo>
                      <a:pt x="21281" y="19894"/>
                      <a:pt x="37047" y="44215"/>
                      <a:pt x="46734" y="70587"/>
                    </a:cubicBezTo>
                    <a:cubicBezTo>
                      <a:pt x="46875" y="70941"/>
                      <a:pt x="46734" y="71365"/>
                      <a:pt x="46309" y="71506"/>
                    </a:cubicBezTo>
                    <a:cubicBezTo>
                      <a:pt x="46239" y="71506"/>
                      <a:pt x="46168" y="71506"/>
                      <a:pt x="46026" y="715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9" name="Google Shape;3439;p35"/>
            <p:cNvGrpSpPr/>
            <p:nvPr/>
          </p:nvGrpSpPr>
          <p:grpSpPr>
            <a:xfrm>
              <a:off x="2049754" y="231349"/>
              <a:ext cx="208084" cy="189709"/>
              <a:chOff x="7484519" y="5635035"/>
              <a:chExt cx="61629" cy="56185"/>
            </a:xfrm>
          </p:grpSpPr>
          <p:sp>
            <p:nvSpPr>
              <p:cNvPr id="3440" name="Google Shape;3440;p35"/>
              <p:cNvSpPr/>
              <p:nvPr/>
            </p:nvSpPr>
            <p:spPr>
              <a:xfrm>
                <a:off x="7491921" y="5645406"/>
                <a:ext cx="54227" cy="4581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45814" extrusionOk="0">
                    <a:moveTo>
                      <a:pt x="54228" y="45814"/>
                    </a:moveTo>
                    <a:cubicBezTo>
                      <a:pt x="29695" y="41785"/>
                      <a:pt x="8060" y="23473"/>
                      <a:pt x="0" y="0"/>
                    </a:cubicBezTo>
                    <a:cubicBezTo>
                      <a:pt x="22341" y="7565"/>
                      <a:pt x="39663" y="27220"/>
                      <a:pt x="54228" y="458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1" name="Google Shape;3441;p35"/>
              <p:cNvSpPr/>
              <p:nvPr/>
            </p:nvSpPr>
            <p:spPr>
              <a:xfrm>
                <a:off x="7484519" y="5635035"/>
                <a:ext cx="47679" cy="47630"/>
              </a:xfrm>
              <a:custGeom>
                <a:avLst/>
                <a:gdLst/>
                <a:ahLst/>
                <a:cxnLst/>
                <a:rect l="l" t="t" r="r" b="b"/>
                <a:pathLst>
                  <a:path w="47679" h="47630" extrusionOk="0">
                    <a:moveTo>
                      <a:pt x="46924" y="47630"/>
                    </a:moveTo>
                    <a:cubicBezTo>
                      <a:pt x="46924" y="47630"/>
                      <a:pt x="46641" y="47630"/>
                      <a:pt x="46570" y="47489"/>
                    </a:cubicBezTo>
                    <a:cubicBezTo>
                      <a:pt x="27975" y="35753"/>
                      <a:pt x="11927" y="19703"/>
                      <a:pt x="119" y="1109"/>
                    </a:cubicBezTo>
                    <a:cubicBezTo>
                      <a:pt x="-93" y="756"/>
                      <a:pt x="-22" y="331"/>
                      <a:pt x="331" y="119"/>
                    </a:cubicBezTo>
                    <a:cubicBezTo>
                      <a:pt x="685" y="-93"/>
                      <a:pt x="1109" y="-22"/>
                      <a:pt x="1321" y="331"/>
                    </a:cubicBezTo>
                    <a:cubicBezTo>
                      <a:pt x="12987" y="18714"/>
                      <a:pt x="28894" y="34621"/>
                      <a:pt x="47348" y="46287"/>
                    </a:cubicBezTo>
                    <a:cubicBezTo>
                      <a:pt x="47701" y="46499"/>
                      <a:pt x="47772" y="46923"/>
                      <a:pt x="47560" y="47277"/>
                    </a:cubicBezTo>
                    <a:cubicBezTo>
                      <a:pt x="47418" y="47489"/>
                      <a:pt x="47206" y="47630"/>
                      <a:pt x="46924" y="476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2" name="Google Shape;3442;p35"/>
            <p:cNvGrpSpPr/>
            <p:nvPr/>
          </p:nvGrpSpPr>
          <p:grpSpPr>
            <a:xfrm>
              <a:off x="379880" y="404034"/>
              <a:ext cx="333238" cy="135475"/>
              <a:chOff x="7861899" y="5390944"/>
              <a:chExt cx="129062" cy="52469"/>
            </a:xfrm>
          </p:grpSpPr>
          <p:sp>
            <p:nvSpPr>
              <p:cNvPr id="3443" name="Google Shape;3443;p35"/>
              <p:cNvSpPr/>
              <p:nvPr/>
            </p:nvSpPr>
            <p:spPr>
              <a:xfrm>
                <a:off x="7861899" y="5390944"/>
                <a:ext cx="111990" cy="40974"/>
              </a:xfrm>
              <a:custGeom>
                <a:avLst/>
                <a:gdLst/>
                <a:ahLst/>
                <a:cxnLst/>
                <a:rect l="l" t="t" r="r" b="b"/>
                <a:pathLst>
                  <a:path w="111990" h="40974" extrusionOk="0">
                    <a:moveTo>
                      <a:pt x="0" y="2342"/>
                    </a:moveTo>
                    <a:cubicBezTo>
                      <a:pt x="40582" y="-6213"/>
                      <a:pt x="85265" y="9129"/>
                      <a:pt x="111990" y="40874"/>
                    </a:cubicBezTo>
                    <a:cubicBezTo>
                      <a:pt x="72610" y="42571"/>
                      <a:pt x="33795" y="22562"/>
                      <a:pt x="0" y="234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4" name="Google Shape;3444;p35"/>
              <p:cNvSpPr/>
              <p:nvPr/>
            </p:nvSpPr>
            <p:spPr>
              <a:xfrm>
                <a:off x="7889671" y="5398081"/>
                <a:ext cx="101290" cy="45332"/>
              </a:xfrm>
              <a:custGeom>
                <a:avLst/>
                <a:gdLst/>
                <a:ahLst/>
                <a:cxnLst/>
                <a:rect l="l" t="t" r="r" b="b"/>
                <a:pathLst>
                  <a:path w="101290" h="45332" extrusionOk="0">
                    <a:moveTo>
                      <a:pt x="100550" y="45333"/>
                    </a:moveTo>
                    <a:cubicBezTo>
                      <a:pt x="100550" y="45333"/>
                      <a:pt x="100267" y="45333"/>
                      <a:pt x="100126" y="45191"/>
                    </a:cubicBezTo>
                    <a:cubicBezTo>
                      <a:pt x="70785" y="23557"/>
                      <a:pt x="36354" y="8427"/>
                      <a:pt x="579" y="1428"/>
                    </a:cubicBezTo>
                    <a:cubicBezTo>
                      <a:pt x="155" y="1357"/>
                      <a:pt x="-57" y="1003"/>
                      <a:pt x="13" y="579"/>
                    </a:cubicBezTo>
                    <a:cubicBezTo>
                      <a:pt x="84" y="155"/>
                      <a:pt x="438" y="-57"/>
                      <a:pt x="862" y="13"/>
                    </a:cubicBezTo>
                    <a:cubicBezTo>
                      <a:pt x="36848" y="7084"/>
                      <a:pt x="71421" y="22284"/>
                      <a:pt x="100974" y="43989"/>
                    </a:cubicBezTo>
                    <a:cubicBezTo>
                      <a:pt x="101328" y="44202"/>
                      <a:pt x="101398" y="44697"/>
                      <a:pt x="101116" y="44979"/>
                    </a:cubicBezTo>
                    <a:cubicBezTo>
                      <a:pt x="100974" y="45191"/>
                      <a:pt x="100762" y="45262"/>
                      <a:pt x="100550" y="452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5" name="Google Shape;3445;p35"/>
            <p:cNvGrpSpPr/>
            <p:nvPr/>
          </p:nvGrpSpPr>
          <p:grpSpPr>
            <a:xfrm rot="2700000">
              <a:off x="182777" y="2101559"/>
              <a:ext cx="353769" cy="239561"/>
              <a:chOff x="7709753" y="5466323"/>
              <a:chExt cx="104776" cy="70951"/>
            </a:xfrm>
          </p:grpSpPr>
          <p:sp>
            <p:nvSpPr>
              <p:cNvPr id="3446" name="Google Shape;3446;p35"/>
              <p:cNvSpPr/>
              <p:nvPr/>
            </p:nvSpPr>
            <p:spPr>
              <a:xfrm>
                <a:off x="7728274" y="5478339"/>
                <a:ext cx="86255" cy="58935"/>
              </a:xfrm>
              <a:custGeom>
                <a:avLst/>
                <a:gdLst/>
                <a:ahLst/>
                <a:cxnLst/>
                <a:rect l="l" t="t" r="r" b="b"/>
                <a:pathLst>
                  <a:path w="86255" h="58935" extrusionOk="0">
                    <a:moveTo>
                      <a:pt x="0" y="0"/>
                    </a:moveTo>
                    <a:cubicBezTo>
                      <a:pt x="18382" y="495"/>
                      <a:pt x="37401" y="6646"/>
                      <a:pt x="52955" y="17180"/>
                    </a:cubicBezTo>
                    <a:cubicBezTo>
                      <a:pt x="68509" y="27715"/>
                      <a:pt x="80458" y="42562"/>
                      <a:pt x="86255" y="58470"/>
                    </a:cubicBezTo>
                    <a:cubicBezTo>
                      <a:pt x="67873" y="60662"/>
                      <a:pt x="46521" y="55006"/>
                      <a:pt x="30614" y="43976"/>
                    </a:cubicBezTo>
                    <a:cubicBezTo>
                      <a:pt x="14706" y="32947"/>
                      <a:pt x="2687" y="16685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7" name="Google Shape;3447;p35"/>
              <p:cNvSpPr/>
              <p:nvPr/>
            </p:nvSpPr>
            <p:spPr>
              <a:xfrm>
                <a:off x="7709753" y="5466323"/>
                <a:ext cx="87224" cy="62143"/>
              </a:xfrm>
              <a:custGeom>
                <a:avLst/>
                <a:gdLst/>
                <a:ahLst/>
                <a:cxnLst/>
                <a:rect l="l" t="t" r="r" b="b"/>
                <a:pathLst>
                  <a:path w="87224" h="62143" extrusionOk="0">
                    <a:moveTo>
                      <a:pt x="86536" y="62144"/>
                    </a:moveTo>
                    <a:cubicBezTo>
                      <a:pt x="86536" y="62144"/>
                      <a:pt x="86182" y="62144"/>
                      <a:pt x="86111" y="62002"/>
                    </a:cubicBezTo>
                    <a:cubicBezTo>
                      <a:pt x="58467" y="39732"/>
                      <a:pt x="33298" y="20854"/>
                      <a:pt x="351" y="1341"/>
                    </a:cubicBezTo>
                    <a:cubicBezTo>
                      <a:pt x="-2" y="1129"/>
                      <a:pt x="-73" y="705"/>
                      <a:pt x="68" y="351"/>
                    </a:cubicBezTo>
                    <a:cubicBezTo>
                      <a:pt x="280" y="-3"/>
                      <a:pt x="704" y="-73"/>
                      <a:pt x="1058" y="68"/>
                    </a:cubicBezTo>
                    <a:cubicBezTo>
                      <a:pt x="34076" y="19652"/>
                      <a:pt x="59245" y="38530"/>
                      <a:pt x="86960" y="60871"/>
                    </a:cubicBezTo>
                    <a:cubicBezTo>
                      <a:pt x="87243" y="61154"/>
                      <a:pt x="87313" y="61578"/>
                      <a:pt x="87101" y="61861"/>
                    </a:cubicBezTo>
                    <a:cubicBezTo>
                      <a:pt x="86960" y="62073"/>
                      <a:pt x="86748" y="62144"/>
                      <a:pt x="86536" y="62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491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Google Shape;3449;p36"/>
          <p:cNvSpPr/>
          <p:nvPr/>
        </p:nvSpPr>
        <p:spPr>
          <a:xfrm>
            <a:off x="0" y="6138600"/>
            <a:ext cx="12192000" cy="719600"/>
          </a:xfrm>
          <a:prstGeom prst="rect">
            <a:avLst/>
          </a:prstGeom>
          <a:solidFill>
            <a:srgbClr val="41ABE5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450" name="Google Shape;3450;p36"/>
          <p:cNvGrpSpPr/>
          <p:nvPr/>
        </p:nvGrpSpPr>
        <p:grpSpPr>
          <a:xfrm>
            <a:off x="345173" y="192399"/>
            <a:ext cx="11423959" cy="1952504"/>
            <a:chOff x="258879" y="144299"/>
            <a:chExt cx="8567969" cy="1464378"/>
          </a:xfrm>
        </p:grpSpPr>
        <p:sp>
          <p:nvSpPr>
            <p:cNvPr id="3451" name="Google Shape;3451;p36"/>
            <p:cNvSpPr/>
            <p:nvPr/>
          </p:nvSpPr>
          <p:spPr>
            <a:xfrm>
              <a:off x="8300868" y="1269746"/>
              <a:ext cx="525979" cy="105263"/>
            </a:xfrm>
            <a:custGeom>
              <a:avLst/>
              <a:gdLst/>
              <a:ahLst/>
              <a:cxnLst/>
              <a:rect l="l" t="t" r="r" b="b"/>
              <a:pathLst>
                <a:path w="49915" h="9987" extrusionOk="0">
                  <a:moveTo>
                    <a:pt x="0" y="9917"/>
                  </a:moveTo>
                  <a:lnTo>
                    <a:pt x="49915" y="9917"/>
                  </a:lnTo>
                  <a:cubicBezTo>
                    <a:pt x="43481" y="4756"/>
                    <a:pt x="34714" y="1998"/>
                    <a:pt x="26654" y="3837"/>
                  </a:cubicBezTo>
                  <a:cubicBezTo>
                    <a:pt x="23049" y="938"/>
                    <a:pt x="17817" y="-618"/>
                    <a:pt x="13292" y="231"/>
                  </a:cubicBezTo>
                  <a:cubicBezTo>
                    <a:pt x="8696" y="1079"/>
                    <a:pt x="2334" y="5958"/>
                    <a:pt x="0" y="99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2" name="Google Shape;3452;p36"/>
            <p:cNvSpPr/>
            <p:nvPr/>
          </p:nvSpPr>
          <p:spPr>
            <a:xfrm>
              <a:off x="4316156" y="144299"/>
              <a:ext cx="780603" cy="147805"/>
            </a:xfrm>
            <a:custGeom>
              <a:avLst/>
              <a:gdLst/>
              <a:ahLst/>
              <a:cxnLst/>
              <a:rect l="l" t="t" r="r" b="b"/>
              <a:pathLst>
                <a:path w="105061" h="19893" extrusionOk="0">
                  <a:moveTo>
                    <a:pt x="0" y="19893"/>
                  </a:moveTo>
                  <a:lnTo>
                    <a:pt x="105062" y="19893"/>
                  </a:lnTo>
                  <a:cubicBezTo>
                    <a:pt x="97779" y="14449"/>
                    <a:pt x="89225" y="11692"/>
                    <a:pt x="80175" y="12682"/>
                  </a:cubicBezTo>
                  <a:cubicBezTo>
                    <a:pt x="76428" y="8935"/>
                    <a:pt x="70984" y="7026"/>
                    <a:pt x="65752" y="7874"/>
                  </a:cubicBezTo>
                  <a:cubicBezTo>
                    <a:pt x="58187" y="2147"/>
                    <a:pt x="48501" y="-751"/>
                    <a:pt x="39027" y="168"/>
                  </a:cubicBezTo>
                  <a:cubicBezTo>
                    <a:pt x="29553" y="1087"/>
                    <a:pt x="20433" y="5611"/>
                    <a:pt x="14069" y="12682"/>
                  </a:cubicBezTo>
                  <a:cubicBezTo>
                    <a:pt x="8838" y="11409"/>
                    <a:pt x="2828" y="15297"/>
                    <a:pt x="71" y="19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3" name="Google Shape;3453;p36"/>
            <p:cNvSpPr/>
            <p:nvPr/>
          </p:nvSpPr>
          <p:spPr>
            <a:xfrm>
              <a:off x="258879" y="1503390"/>
              <a:ext cx="555034" cy="105286"/>
            </a:xfrm>
            <a:custGeom>
              <a:avLst/>
              <a:gdLst/>
              <a:ahLst/>
              <a:cxnLst/>
              <a:rect l="l" t="t" r="r" b="b"/>
              <a:pathLst>
                <a:path w="122524" h="23242" extrusionOk="0">
                  <a:moveTo>
                    <a:pt x="122525" y="23172"/>
                  </a:moveTo>
                  <a:lnTo>
                    <a:pt x="0" y="23172"/>
                  </a:lnTo>
                  <a:cubicBezTo>
                    <a:pt x="8484" y="16809"/>
                    <a:pt x="18453" y="13628"/>
                    <a:pt x="29058" y="14759"/>
                  </a:cubicBezTo>
                  <a:cubicBezTo>
                    <a:pt x="33441" y="10375"/>
                    <a:pt x="39805" y="8183"/>
                    <a:pt x="45885" y="9173"/>
                  </a:cubicBezTo>
                  <a:cubicBezTo>
                    <a:pt x="54723" y="2457"/>
                    <a:pt x="65964" y="-866"/>
                    <a:pt x="77064" y="194"/>
                  </a:cubicBezTo>
                  <a:cubicBezTo>
                    <a:pt x="88093" y="1255"/>
                    <a:pt x="98769" y="6557"/>
                    <a:pt x="106193" y="14829"/>
                  </a:cubicBezTo>
                  <a:cubicBezTo>
                    <a:pt x="112273" y="13345"/>
                    <a:pt x="119273" y="17869"/>
                    <a:pt x="122525" y="232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4" name="Google Shape;3454;p36"/>
          <p:cNvGrpSpPr/>
          <p:nvPr/>
        </p:nvGrpSpPr>
        <p:grpSpPr>
          <a:xfrm>
            <a:off x="239053" y="243229"/>
            <a:ext cx="11788176" cy="3423824"/>
            <a:chOff x="179290" y="182422"/>
            <a:chExt cx="8841132" cy="2567868"/>
          </a:xfrm>
        </p:grpSpPr>
        <p:sp>
          <p:nvSpPr>
            <p:cNvPr id="3455" name="Google Shape;3455;p36"/>
            <p:cNvSpPr/>
            <p:nvPr/>
          </p:nvSpPr>
          <p:spPr>
            <a:xfrm>
              <a:off x="2135560" y="182422"/>
              <a:ext cx="311360" cy="357078"/>
            </a:xfrm>
            <a:custGeom>
              <a:avLst/>
              <a:gdLst/>
              <a:ahLst/>
              <a:cxnLst/>
              <a:rect l="l" t="t" r="r" b="b"/>
              <a:pathLst>
                <a:path w="111399" h="127756" extrusionOk="0">
                  <a:moveTo>
                    <a:pt x="109856" y="92265"/>
                  </a:moveTo>
                  <a:lnTo>
                    <a:pt x="97343" y="85054"/>
                  </a:lnTo>
                  <a:lnTo>
                    <a:pt x="107099" y="82225"/>
                  </a:lnTo>
                  <a:cubicBezTo>
                    <a:pt x="108513" y="81801"/>
                    <a:pt x="109291" y="80387"/>
                    <a:pt x="108937" y="78973"/>
                  </a:cubicBezTo>
                  <a:cubicBezTo>
                    <a:pt x="108584" y="77559"/>
                    <a:pt x="107099" y="76781"/>
                    <a:pt x="105685" y="77135"/>
                  </a:cubicBezTo>
                  <a:lnTo>
                    <a:pt x="91050" y="81377"/>
                  </a:lnTo>
                  <a:lnTo>
                    <a:pt x="79384" y="74660"/>
                  </a:lnTo>
                  <a:lnTo>
                    <a:pt x="107382" y="66600"/>
                  </a:lnTo>
                  <a:cubicBezTo>
                    <a:pt x="107806" y="66459"/>
                    <a:pt x="108160" y="66247"/>
                    <a:pt x="108443" y="66035"/>
                  </a:cubicBezTo>
                  <a:cubicBezTo>
                    <a:pt x="108937" y="65681"/>
                    <a:pt x="109291" y="65187"/>
                    <a:pt x="109432" y="64621"/>
                  </a:cubicBezTo>
                  <a:cubicBezTo>
                    <a:pt x="109856" y="63207"/>
                    <a:pt x="109008" y="61722"/>
                    <a:pt x="107594" y="61368"/>
                  </a:cubicBezTo>
                  <a:lnTo>
                    <a:pt x="79596" y="53308"/>
                  </a:lnTo>
                  <a:lnTo>
                    <a:pt x="91262" y="46592"/>
                  </a:lnTo>
                  <a:lnTo>
                    <a:pt x="105897" y="50834"/>
                  </a:lnTo>
                  <a:cubicBezTo>
                    <a:pt x="105897" y="50834"/>
                    <a:pt x="106392" y="50905"/>
                    <a:pt x="106604" y="50905"/>
                  </a:cubicBezTo>
                  <a:cubicBezTo>
                    <a:pt x="107735" y="50905"/>
                    <a:pt x="108796" y="50127"/>
                    <a:pt x="109149" y="48996"/>
                  </a:cubicBezTo>
                  <a:cubicBezTo>
                    <a:pt x="109574" y="47582"/>
                    <a:pt x="108725" y="46097"/>
                    <a:pt x="107311" y="45744"/>
                  </a:cubicBezTo>
                  <a:lnTo>
                    <a:pt x="97554" y="42916"/>
                  </a:lnTo>
                  <a:lnTo>
                    <a:pt x="110069" y="35704"/>
                  </a:lnTo>
                  <a:cubicBezTo>
                    <a:pt x="111341" y="34997"/>
                    <a:pt x="111765" y="33371"/>
                    <a:pt x="111059" y="32098"/>
                  </a:cubicBezTo>
                  <a:cubicBezTo>
                    <a:pt x="110351" y="30826"/>
                    <a:pt x="108725" y="30401"/>
                    <a:pt x="107453" y="31109"/>
                  </a:cubicBezTo>
                  <a:lnTo>
                    <a:pt x="94938" y="38320"/>
                  </a:lnTo>
                  <a:lnTo>
                    <a:pt x="97413" y="28493"/>
                  </a:lnTo>
                  <a:cubicBezTo>
                    <a:pt x="97767" y="27079"/>
                    <a:pt x="96918" y="25665"/>
                    <a:pt x="95504" y="25311"/>
                  </a:cubicBezTo>
                  <a:cubicBezTo>
                    <a:pt x="94090" y="24958"/>
                    <a:pt x="92676" y="25806"/>
                    <a:pt x="92323" y="27220"/>
                  </a:cubicBezTo>
                  <a:lnTo>
                    <a:pt x="88646" y="41996"/>
                  </a:lnTo>
                  <a:lnTo>
                    <a:pt x="76981" y="48713"/>
                  </a:lnTo>
                  <a:lnTo>
                    <a:pt x="83980" y="20433"/>
                  </a:lnTo>
                  <a:cubicBezTo>
                    <a:pt x="84051" y="20009"/>
                    <a:pt x="84051" y="19584"/>
                    <a:pt x="83980" y="19160"/>
                  </a:cubicBezTo>
                  <a:cubicBezTo>
                    <a:pt x="83980" y="18594"/>
                    <a:pt x="83697" y="18029"/>
                    <a:pt x="83273" y="17604"/>
                  </a:cubicBezTo>
                  <a:cubicBezTo>
                    <a:pt x="82283" y="16544"/>
                    <a:pt x="80586" y="16544"/>
                    <a:pt x="79526" y="17604"/>
                  </a:cubicBezTo>
                  <a:lnTo>
                    <a:pt x="58598" y="37825"/>
                  </a:lnTo>
                  <a:lnTo>
                    <a:pt x="58598" y="24321"/>
                  </a:lnTo>
                  <a:cubicBezTo>
                    <a:pt x="58598" y="24321"/>
                    <a:pt x="69557" y="13716"/>
                    <a:pt x="69557" y="13716"/>
                  </a:cubicBezTo>
                  <a:cubicBezTo>
                    <a:pt x="70617" y="12726"/>
                    <a:pt x="70617" y="11029"/>
                    <a:pt x="69557" y="9969"/>
                  </a:cubicBezTo>
                  <a:cubicBezTo>
                    <a:pt x="68567" y="8908"/>
                    <a:pt x="66870" y="8908"/>
                    <a:pt x="65810" y="9969"/>
                  </a:cubicBezTo>
                  <a:lnTo>
                    <a:pt x="58528" y="17039"/>
                  </a:lnTo>
                  <a:lnTo>
                    <a:pt x="58528" y="2616"/>
                  </a:lnTo>
                  <a:cubicBezTo>
                    <a:pt x="58528" y="1131"/>
                    <a:pt x="57325" y="0"/>
                    <a:pt x="55911" y="0"/>
                  </a:cubicBezTo>
                  <a:cubicBezTo>
                    <a:pt x="54498" y="0"/>
                    <a:pt x="53295" y="1202"/>
                    <a:pt x="53295" y="2616"/>
                  </a:cubicBezTo>
                  <a:lnTo>
                    <a:pt x="53295" y="17039"/>
                  </a:lnTo>
                  <a:cubicBezTo>
                    <a:pt x="53295" y="17039"/>
                    <a:pt x="46014" y="9969"/>
                    <a:pt x="46014" y="9969"/>
                  </a:cubicBezTo>
                  <a:cubicBezTo>
                    <a:pt x="44953" y="8979"/>
                    <a:pt x="43256" y="8979"/>
                    <a:pt x="42266" y="9969"/>
                  </a:cubicBezTo>
                  <a:cubicBezTo>
                    <a:pt x="41277" y="11029"/>
                    <a:pt x="41277" y="12726"/>
                    <a:pt x="42266" y="13716"/>
                  </a:cubicBezTo>
                  <a:lnTo>
                    <a:pt x="53225" y="24321"/>
                  </a:lnTo>
                  <a:lnTo>
                    <a:pt x="53225" y="37825"/>
                  </a:lnTo>
                  <a:lnTo>
                    <a:pt x="32297" y="17604"/>
                  </a:lnTo>
                  <a:cubicBezTo>
                    <a:pt x="32297" y="17604"/>
                    <a:pt x="31590" y="17110"/>
                    <a:pt x="31237" y="16968"/>
                  </a:cubicBezTo>
                  <a:cubicBezTo>
                    <a:pt x="30742" y="16756"/>
                    <a:pt x="30106" y="16685"/>
                    <a:pt x="29540" y="16827"/>
                  </a:cubicBezTo>
                  <a:cubicBezTo>
                    <a:pt x="28126" y="17180"/>
                    <a:pt x="27278" y="18594"/>
                    <a:pt x="27631" y="20009"/>
                  </a:cubicBezTo>
                  <a:lnTo>
                    <a:pt x="34631" y="48289"/>
                  </a:lnTo>
                  <a:lnTo>
                    <a:pt x="22965" y="41572"/>
                  </a:lnTo>
                  <a:lnTo>
                    <a:pt x="19288" y="26796"/>
                  </a:lnTo>
                  <a:cubicBezTo>
                    <a:pt x="18935" y="25382"/>
                    <a:pt x="17521" y="24533"/>
                    <a:pt x="16107" y="24887"/>
                  </a:cubicBezTo>
                  <a:cubicBezTo>
                    <a:pt x="14693" y="25240"/>
                    <a:pt x="13845" y="26654"/>
                    <a:pt x="14198" y="28069"/>
                  </a:cubicBezTo>
                  <a:lnTo>
                    <a:pt x="16672" y="37896"/>
                  </a:lnTo>
                  <a:lnTo>
                    <a:pt x="4159" y="30684"/>
                  </a:lnTo>
                  <a:cubicBezTo>
                    <a:pt x="2886" y="29977"/>
                    <a:pt x="1260" y="30401"/>
                    <a:pt x="553" y="31674"/>
                  </a:cubicBezTo>
                  <a:cubicBezTo>
                    <a:pt x="-154" y="32946"/>
                    <a:pt x="270" y="34573"/>
                    <a:pt x="1542" y="35280"/>
                  </a:cubicBezTo>
                  <a:lnTo>
                    <a:pt x="14056" y="42491"/>
                  </a:lnTo>
                  <a:lnTo>
                    <a:pt x="4300" y="45319"/>
                  </a:lnTo>
                  <a:cubicBezTo>
                    <a:pt x="2886" y="45744"/>
                    <a:pt x="2108" y="47157"/>
                    <a:pt x="2461" y="48572"/>
                  </a:cubicBezTo>
                  <a:cubicBezTo>
                    <a:pt x="2815" y="49703"/>
                    <a:pt x="3876" y="50481"/>
                    <a:pt x="5007" y="50481"/>
                  </a:cubicBezTo>
                  <a:cubicBezTo>
                    <a:pt x="5219" y="50481"/>
                    <a:pt x="5502" y="50481"/>
                    <a:pt x="5714" y="50410"/>
                  </a:cubicBezTo>
                  <a:lnTo>
                    <a:pt x="20349" y="46168"/>
                  </a:lnTo>
                  <a:lnTo>
                    <a:pt x="32015" y="52884"/>
                  </a:lnTo>
                  <a:lnTo>
                    <a:pt x="4017" y="60944"/>
                  </a:lnTo>
                  <a:cubicBezTo>
                    <a:pt x="3593" y="61086"/>
                    <a:pt x="3239" y="61298"/>
                    <a:pt x="2956" y="61581"/>
                  </a:cubicBezTo>
                  <a:cubicBezTo>
                    <a:pt x="2532" y="61934"/>
                    <a:pt x="2108" y="62358"/>
                    <a:pt x="1967" y="62994"/>
                  </a:cubicBezTo>
                  <a:cubicBezTo>
                    <a:pt x="1542" y="64409"/>
                    <a:pt x="2391" y="65893"/>
                    <a:pt x="3805" y="66247"/>
                  </a:cubicBezTo>
                  <a:lnTo>
                    <a:pt x="31803" y="74307"/>
                  </a:lnTo>
                  <a:lnTo>
                    <a:pt x="20137" y="81024"/>
                  </a:lnTo>
                  <a:lnTo>
                    <a:pt x="5502" y="76781"/>
                  </a:lnTo>
                  <a:cubicBezTo>
                    <a:pt x="4088" y="76357"/>
                    <a:pt x="2603" y="77205"/>
                    <a:pt x="2250" y="78620"/>
                  </a:cubicBezTo>
                  <a:cubicBezTo>
                    <a:pt x="1825" y="80034"/>
                    <a:pt x="2674" y="81518"/>
                    <a:pt x="4088" y="81872"/>
                  </a:cubicBezTo>
                  <a:lnTo>
                    <a:pt x="13845" y="84700"/>
                  </a:lnTo>
                  <a:lnTo>
                    <a:pt x="1330" y="91911"/>
                  </a:lnTo>
                  <a:cubicBezTo>
                    <a:pt x="58" y="92618"/>
                    <a:pt x="-366" y="94245"/>
                    <a:pt x="340" y="95517"/>
                  </a:cubicBezTo>
                  <a:cubicBezTo>
                    <a:pt x="835" y="96366"/>
                    <a:pt x="1684" y="96861"/>
                    <a:pt x="2603" y="96861"/>
                  </a:cubicBezTo>
                  <a:cubicBezTo>
                    <a:pt x="3027" y="96861"/>
                    <a:pt x="3522" y="96719"/>
                    <a:pt x="3946" y="96507"/>
                  </a:cubicBezTo>
                  <a:lnTo>
                    <a:pt x="16461" y="89295"/>
                  </a:lnTo>
                  <a:lnTo>
                    <a:pt x="13986" y="99123"/>
                  </a:lnTo>
                  <a:cubicBezTo>
                    <a:pt x="13632" y="100537"/>
                    <a:pt x="14481" y="101951"/>
                    <a:pt x="15895" y="102305"/>
                  </a:cubicBezTo>
                  <a:cubicBezTo>
                    <a:pt x="16107" y="102305"/>
                    <a:pt x="16319" y="102375"/>
                    <a:pt x="16531" y="102375"/>
                  </a:cubicBezTo>
                  <a:cubicBezTo>
                    <a:pt x="17733" y="102375"/>
                    <a:pt x="18793" y="101597"/>
                    <a:pt x="19076" y="100396"/>
                  </a:cubicBezTo>
                  <a:lnTo>
                    <a:pt x="22753" y="85619"/>
                  </a:lnTo>
                  <a:lnTo>
                    <a:pt x="34418" y="78902"/>
                  </a:lnTo>
                  <a:lnTo>
                    <a:pt x="27419" y="107183"/>
                  </a:lnTo>
                  <a:cubicBezTo>
                    <a:pt x="27348" y="107607"/>
                    <a:pt x="27348" y="108031"/>
                    <a:pt x="27419" y="108456"/>
                  </a:cubicBezTo>
                  <a:cubicBezTo>
                    <a:pt x="27419" y="109021"/>
                    <a:pt x="27702" y="109587"/>
                    <a:pt x="28126" y="110011"/>
                  </a:cubicBezTo>
                  <a:cubicBezTo>
                    <a:pt x="28621" y="110577"/>
                    <a:pt x="29328" y="110788"/>
                    <a:pt x="30035" y="110788"/>
                  </a:cubicBezTo>
                  <a:cubicBezTo>
                    <a:pt x="30742" y="110788"/>
                    <a:pt x="31378" y="110577"/>
                    <a:pt x="31873" y="110082"/>
                  </a:cubicBezTo>
                  <a:lnTo>
                    <a:pt x="52801" y="89861"/>
                  </a:lnTo>
                  <a:lnTo>
                    <a:pt x="52801" y="103365"/>
                  </a:lnTo>
                  <a:lnTo>
                    <a:pt x="41842" y="113970"/>
                  </a:lnTo>
                  <a:cubicBezTo>
                    <a:pt x="40782" y="114960"/>
                    <a:pt x="40782" y="116657"/>
                    <a:pt x="41842" y="117717"/>
                  </a:cubicBezTo>
                  <a:cubicBezTo>
                    <a:pt x="42337" y="118283"/>
                    <a:pt x="43044" y="118495"/>
                    <a:pt x="43751" y="118495"/>
                  </a:cubicBezTo>
                  <a:cubicBezTo>
                    <a:pt x="44458" y="118495"/>
                    <a:pt x="45094" y="118283"/>
                    <a:pt x="45589" y="117788"/>
                  </a:cubicBezTo>
                  <a:lnTo>
                    <a:pt x="52871" y="110718"/>
                  </a:lnTo>
                  <a:lnTo>
                    <a:pt x="52871" y="125141"/>
                  </a:lnTo>
                  <a:cubicBezTo>
                    <a:pt x="52871" y="126625"/>
                    <a:pt x="54074" y="127757"/>
                    <a:pt x="55487" y="127757"/>
                  </a:cubicBezTo>
                  <a:cubicBezTo>
                    <a:pt x="56901" y="127757"/>
                    <a:pt x="58103" y="126555"/>
                    <a:pt x="58103" y="125141"/>
                  </a:cubicBezTo>
                  <a:lnTo>
                    <a:pt x="58103" y="110718"/>
                  </a:lnTo>
                  <a:lnTo>
                    <a:pt x="65386" y="117788"/>
                  </a:lnTo>
                  <a:cubicBezTo>
                    <a:pt x="66446" y="118778"/>
                    <a:pt x="68143" y="118778"/>
                    <a:pt x="69133" y="117788"/>
                  </a:cubicBezTo>
                  <a:cubicBezTo>
                    <a:pt x="70122" y="116727"/>
                    <a:pt x="70122" y="115031"/>
                    <a:pt x="69133" y="114041"/>
                  </a:cubicBezTo>
                  <a:lnTo>
                    <a:pt x="58174" y="103436"/>
                  </a:lnTo>
                  <a:lnTo>
                    <a:pt x="58174" y="89932"/>
                  </a:lnTo>
                  <a:lnTo>
                    <a:pt x="79102" y="110152"/>
                  </a:lnTo>
                  <a:cubicBezTo>
                    <a:pt x="79102" y="110152"/>
                    <a:pt x="79808" y="110647"/>
                    <a:pt x="80162" y="110788"/>
                  </a:cubicBezTo>
                  <a:cubicBezTo>
                    <a:pt x="80516" y="110930"/>
                    <a:pt x="80869" y="111001"/>
                    <a:pt x="81222" y="111001"/>
                  </a:cubicBezTo>
                  <a:cubicBezTo>
                    <a:pt x="81435" y="111001"/>
                    <a:pt x="81647" y="111001"/>
                    <a:pt x="81859" y="110930"/>
                  </a:cubicBezTo>
                  <a:cubicBezTo>
                    <a:pt x="83273" y="110577"/>
                    <a:pt x="84121" y="109162"/>
                    <a:pt x="83768" y="107748"/>
                  </a:cubicBezTo>
                  <a:lnTo>
                    <a:pt x="76768" y="79468"/>
                  </a:lnTo>
                  <a:lnTo>
                    <a:pt x="88434" y="86185"/>
                  </a:lnTo>
                  <a:lnTo>
                    <a:pt x="92111" y="100961"/>
                  </a:lnTo>
                  <a:cubicBezTo>
                    <a:pt x="92393" y="102163"/>
                    <a:pt x="93454" y="102941"/>
                    <a:pt x="94656" y="102941"/>
                  </a:cubicBezTo>
                  <a:cubicBezTo>
                    <a:pt x="94868" y="102941"/>
                    <a:pt x="95080" y="102941"/>
                    <a:pt x="95292" y="102870"/>
                  </a:cubicBezTo>
                  <a:cubicBezTo>
                    <a:pt x="96706" y="102516"/>
                    <a:pt x="97554" y="101102"/>
                    <a:pt x="97201" y="99688"/>
                  </a:cubicBezTo>
                  <a:lnTo>
                    <a:pt x="94727" y="89861"/>
                  </a:lnTo>
                  <a:lnTo>
                    <a:pt x="107240" y="97072"/>
                  </a:lnTo>
                  <a:cubicBezTo>
                    <a:pt x="107665" y="97285"/>
                    <a:pt x="108089" y="97426"/>
                    <a:pt x="108584" y="97426"/>
                  </a:cubicBezTo>
                  <a:cubicBezTo>
                    <a:pt x="109503" y="97426"/>
                    <a:pt x="110351" y="96931"/>
                    <a:pt x="110846" y="96083"/>
                  </a:cubicBezTo>
                  <a:cubicBezTo>
                    <a:pt x="111553" y="94810"/>
                    <a:pt x="111129" y="93184"/>
                    <a:pt x="109856" y="92477"/>
                  </a:cubicBezTo>
                  <a:close/>
                  <a:moveTo>
                    <a:pt x="97413" y="63914"/>
                  </a:moveTo>
                  <a:lnTo>
                    <a:pt x="72880" y="70984"/>
                  </a:lnTo>
                  <a:lnTo>
                    <a:pt x="61709" y="64550"/>
                  </a:lnTo>
                  <a:lnTo>
                    <a:pt x="62063" y="63914"/>
                  </a:lnTo>
                  <a:lnTo>
                    <a:pt x="61780" y="63489"/>
                  </a:lnTo>
                  <a:lnTo>
                    <a:pt x="73021" y="56985"/>
                  </a:lnTo>
                  <a:lnTo>
                    <a:pt x="97272" y="63984"/>
                  </a:lnTo>
                  <a:close/>
                  <a:moveTo>
                    <a:pt x="76627" y="27574"/>
                  </a:moveTo>
                  <a:lnTo>
                    <a:pt x="70476" y="52319"/>
                  </a:lnTo>
                  <a:lnTo>
                    <a:pt x="59235" y="58823"/>
                  </a:lnTo>
                  <a:lnTo>
                    <a:pt x="58952" y="58399"/>
                  </a:lnTo>
                  <a:lnTo>
                    <a:pt x="58457" y="58399"/>
                  </a:lnTo>
                  <a:lnTo>
                    <a:pt x="58457" y="45107"/>
                  </a:lnTo>
                  <a:lnTo>
                    <a:pt x="76627" y="27574"/>
                  </a:lnTo>
                  <a:close/>
                  <a:moveTo>
                    <a:pt x="34772" y="27361"/>
                  </a:moveTo>
                  <a:lnTo>
                    <a:pt x="53154" y="45037"/>
                  </a:lnTo>
                  <a:lnTo>
                    <a:pt x="53154" y="58328"/>
                  </a:lnTo>
                  <a:lnTo>
                    <a:pt x="52659" y="58328"/>
                  </a:lnTo>
                  <a:lnTo>
                    <a:pt x="52518" y="58541"/>
                  </a:lnTo>
                  <a:lnTo>
                    <a:pt x="40923" y="51824"/>
                  </a:lnTo>
                  <a:lnTo>
                    <a:pt x="34843" y="27290"/>
                  </a:lnTo>
                  <a:close/>
                  <a:moveTo>
                    <a:pt x="13703" y="63489"/>
                  </a:moveTo>
                  <a:lnTo>
                    <a:pt x="38236" y="56419"/>
                  </a:lnTo>
                  <a:lnTo>
                    <a:pt x="49831" y="63136"/>
                  </a:lnTo>
                  <a:lnTo>
                    <a:pt x="49478" y="63772"/>
                  </a:lnTo>
                  <a:lnTo>
                    <a:pt x="49478" y="63772"/>
                  </a:lnTo>
                  <a:cubicBezTo>
                    <a:pt x="49478" y="63772"/>
                    <a:pt x="37953" y="70418"/>
                    <a:pt x="37953" y="70418"/>
                  </a:cubicBezTo>
                  <a:lnTo>
                    <a:pt x="13703" y="63419"/>
                  </a:lnTo>
                  <a:close/>
                  <a:moveTo>
                    <a:pt x="34489" y="99830"/>
                  </a:moveTo>
                  <a:lnTo>
                    <a:pt x="40640" y="75084"/>
                  </a:lnTo>
                  <a:lnTo>
                    <a:pt x="52164" y="68439"/>
                  </a:lnTo>
                  <a:lnTo>
                    <a:pt x="52659" y="69287"/>
                  </a:lnTo>
                  <a:lnTo>
                    <a:pt x="52659" y="69287"/>
                  </a:lnTo>
                  <a:lnTo>
                    <a:pt x="52659" y="82296"/>
                  </a:lnTo>
                  <a:lnTo>
                    <a:pt x="34489" y="99830"/>
                  </a:lnTo>
                  <a:close/>
                  <a:moveTo>
                    <a:pt x="76344" y="100042"/>
                  </a:moveTo>
                  <a:lnTo>
                    <a:pt x="57962" y="82367"/>
                  </a:lnTo>
                  <a:lnTo>
                    <a:pt x="57962" y="69358"/>
                  </a:lnTo>
                  <a:lnTo>
                    <a:pt x="58952" y="69358"/>
                  </a:lnTo>
                  <a:lnTo>
                    <a:pt x="59093" y="69146"/>
                  </a:lnTo>
                  <a:lnTo>
                    <a:pt x="70264" y="75579"/>
                  </a:lnTo>
                  <a:lnTo>
                    <a:pt x="76344" y="1001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8579004" y="1971670"/>
              <a:ext cx="441419" cy="506233"/>
            </a:xfrm>
            <a:custGeom>
              <a:avLst/>
              <a:gdLst/>
              <a:ahLst/>
              <a:cxnLst/>
              <a:rect l="l" t="t" r="r" b="b"/>
              <a:pathLst>
                <a:path w="111399" h="127756" extrusionOk="0">
                  <a:moveTo>
                    <a:pt x="109856" y="92265"/>
                  </a:moveTo>
                  <a:lnTo>
                    <a:pt x="97343" y="85053"/>
                  </a:lnTo>
                  <a:lnTo>
                    <a:pt x="107099" y="82225"/>
                  </a:lnTo>
                  <a:cubicBezTo>
                    <a:pt x="108513" y="81801"/>
                    <a:pt x="109291" y="80387"/>
                    <a:pt x="108937" y="78973"/>
                  </a:cubicBezTo>
                  <a:cubicBezTo>
                    <a:pt x="108513" y="77559"/>
                    <a:pt x="107099" y="76781"/>
                    <a:pt x="105685" y="77135"/>
                  </a:cubicBezTo>
                  <a:lnTo>
                    <a:pt x="91050" y="81377"/>
                  </a:lnTo>
                  <a:lnTo>
                    <a:pt x="79385" y="74660"/>
                  </a:lnTo>
                  <a:lnTo>
                    <a:pt x="107382" y="66600"/>
                  </a:lnTo>
                  <a:cubicBezTo>
                    <a:pt x="107806" y="66459"/>
                    <a:pt x="108159" y="66247"/>
                    <a:pt x="108443" y="66035"/>
                  </a:cubicBezTo>
                  <a:cubicBezTo>
                    <a:pt x="108937" y="65681"/>
                    <a:pt x="109291" y="65186"/>
                    <a:pt x="109432" y="64620"/>
                  </a:cubicBezTo>
                  <a:cubicBezTo>
                    <a:pt x="109856" y="63207"/>
                    <a:pt x="109008" y="61722"/>
                    <a:pt x="107594" y="61368"/>
                  </a:cubicBezTo>
                  <a:lnTo>
                    <a:pt x="79597" y="53308"/>
                  </a:lnTo>
                  <a:lnTo>
                    <a:pt x="91262" y="46592"/>
                  </a:lnTo>
                  <a:lnTo>
                    <a:pt x="105897" y="50834"/>
                  </a:lnTo>
                  <a:cubicBezTo>
                    <a:pt x="105897" y="50834"/>
                    <a:pt x="106392" y="50904"/>
                    <a:pt x="106604" y="50904"/>
                  </a:cubicBezTo>
                  <a:cubicBezTo>
                    <a:pt x="107736" y="50904"/>
                    <a:pt x="108796" y="50127"/>
                    <a:pt x="109149" y="48996"/>
                  </a:cubicBezTo>
                  <a:cubicBezTo>
                    <a:pt x="109574" y="47582"/>
                    <a:pt x="108726" y="46097"/>
                    <a:pt x="107311" y="45743"/>
                  </a:cubicBezTo>
                  <a:lnTo>
                    <a:pt x="97554" y="42916"/>
                  </a:lnTo>
                  <a:lnTo>
                    <a:pt x="110069" y="35704"/>
                  </a:lnTo>
                  <a:cubicBezTo>
                    <a:pt x="111342" y="34997"/>
                    <a:pt x="111765" y="33371"/>
                    <a:pt x="111058" y="32098"/>
                  </a:cubicBezTo>
                  <a:cubicBezTo>
                    <a:pt x="110352" y="30826"/>
                    <a:pt x="108726" y="30401"/>
                    <a:pt x="107453" y="31108"/>
                  </a:cubicBezTo>
                  <a:lnTo>
                    <a:pt x="94938" y="38320"/>
                  </a:lnTo>
                  <a:lnTo>
                    <a:pt x="97413" y="28492"/>
                  </a:lnTo>
                  <a:cubicBezTo>
                    <a:pt x="97767" y="27078"/>
                    <a:pt x="96918" y="25665"/>
                    <a:pt x="95505" y="25311"/>
                  </a:cubicBezTo>
                  <a:cubicBezTo>
                    <a:pt x="94090" y="24957"/>
                    <a:pt x="92676" y="25806"/>
                    <a:pt x="92322" y="27220"/>
                  </a:cubicBezTo>
                  <a:lnTo>
                    <a:pt x="88646" y="41996"/>
                  </a:lnTo>
                  <a:lnTo>
                    <a:pt x="76981" y="48713"/>
                  </a:lnTo>
                  <a:lnTo>
                    <a:pt x="83980" y="20432"/>
                  </a:lnTo>
                  <a:cubicBezTo>
                    <a:pt x="84051" y="20008"/>
                    <a:pt x="84051" y="19584"/>
                    <a:pt x="83980" y="19160"/>
                  </a:cubicBezTo>
                  <a:cubicBezTo>
                    <a:pt x="83980" y="18594"/>
                    <a:pt x="83697" y="18029"/>
                    <a:pt x="83273" y="17604"/>
                  </a:cubicBezTo>
                  <a:cubicBezTo>
                    <a:pt x="82284" y="16544"/>
                    <a:pt x="80586" y="16544"/>
                    <a:pt x="79526" y="17604"/>
                  </a:cubicBezTo>
                  <a:lnTo>
                    <a:pt x="58598" y="37825"/>
                  </a:lnTo>
                  <a:lnTo>
                    <a:pt x="58598" y="24321"/>
                  </a:lnTo>
                  <a:cubicBezTo>
                    <a:pt x="58598" y="24321"/>
                    <a:pt x="69557" y="13716"/>
                    <a:pt x="69557" y="13716"/>
                  </a:cubicBezTo>
                  <a:cubicBezTo>
                    <a:pt x="70618" y="12726"/>
                    <a:pt x="70618" y="11029"/>
                    <a:pt x="69557" y="9969"/>
                  </a:cubicBezTo>
                  <a:cubicBezTo>
                    <a:pt x="68567" y="8908"/>
                    <a:pt x="66870" y="8908"/>
                    <a:pt x="65810" y="9969"/>
                  </a:cubicBezTo>
                  <a:lnTo>
                    <a:pt x="58527" y="17039"/>
                  </a:lnTo>
                  <a:lnTo>
                    <a:pt x="58527" y="2616"/>
                  </a:lnTo>
                  <a:cubicBezTo>
                    <a:pt x="58527" y="1131"/>
                    <a:pt x="57326" y="0"/>
                    <a:pt x="55911" y="0"/>
                  </a:cubicBezTo>
                  <a:cubicBezTo>
                    <a:pt x="54498" y="0"/>
                    <a:pt x="53295" y="1202"/>
                    <a:pt x="53295" y="2616"/>
                  </a:cubicBezTo>
                  <a:lnTo>
                    <a:pt x="53295" y="17039"/>
                  </a:lnTo>
                  <a:cubicBezTo>
                    <a:pt x="53295" y="17039"/>
                    <a:pt x="46014" y="9969"/>
                    <a:pt x="46014" y="9969"/>
                  </a:cubicBezTo>
                  <a:cubicBezTo>
                    <a:pt x="44953" y="8979"/>
                    <a:pt x="43256" y="8979"/>
                    <a:pt x="42266" y="9969"/>
                  </a:cubicBezTo>
                  <a:cubicBezTo>
                    <a:pt x="41277" y="11029"/>
                    <a:pt x="41277" y="12726"/>
                    <a:pt x="42266" y="13716"/>
                  </a:cubicBezTo>
                  <a:lnTo>
                    <a:pt x="53225" y="24321"/>
                  </a:lnTo>
                  <a:lnTo>
                    <a:pt x="53225" y="37825"/>
                  </a:lnTo>
                  <a:lnTo>
                    <a:pt x="32297" y="17604"/>
                  </a:lnTo>
                  <a:cubicBezTo>
                    <a:pt x="32297" y="17604"/>
                    <a:pt x="31591" y="17110"/>
                    <a:pt x="31237" y="16968"/>
                  </a:cubicBezTo>
                  <a:cubicBezTo>
                    <a:pt x="30742" y="16756"/>
                    <a:pt x="30106" y="16685"/>
                    <a:pt x="29540" y="16827"/>
                  </a:cubicBezTo>
                  <a:cubicBezTo>
                    <a:pt x="28126" y="17180"/>
                    <a:pt x="27278" y="18594"/>
                    <a:pt x="27631" y="20008"/>
                  </a:cubicBezTo>
                  <a:lnTo>
                    <a:pt x="34630" y="48288"/>
                  </a:lnTo>
                  <a:lnTo>
                    <a:pt x="22965" y="41572"/>
                  </a:lnTo>
                  <a:lnTo>
                    <a:pt x="19289" y="26796"/>
                  </a:lnTo>
                  <a:cubicBezTo>
                    <a:pt x="18935" y="25381"/>
                    <a:pt x="17521" y="24533"/>
                    <a:pt x="16107" y="24886"/>
                  </a:cubicBezTo>
                  <a:cubicBezTo>
                    <a:pt x="14693" y="25240"/>
                    <a:pt x="13845" y="26654"/>
                    <a:pt x="14198" y="28068"/>
                  </a:cubicBezTo>
                  <a:lnTo>
                    <a:pt x="16673" y="37896"/>
                  </a:lnTo>
                  <a:lnTo>
                    <a:pt x="4159" y="30684"/>
                  </a:lnTo>
                  <a:cubicBezTo>
                    <a:pt x="2886" y="29977"/>
                    <a:pt x="1260" y="30401"/>
                    <a:pt x="553" y="31674"/>
                  </a:cubicBezTo>
                  <a:cubicBezTo>
                    <a:pt x="-154" y="32946"/>
                    <a:pt x="270" y="34572"/>
                    <a:pt x="1543" y="35280"/>
                  </a:cubicBezTo>
                  <a:lnTo>
                    <a:pt x="14057" y="42491"/>
                  </a:lnTo>
                  <a:lnTo>
                    <a:pt x="4300" y="45319"/>
                  </a:lnTo>
                  <a:cubicBezTo>
                    <a:pt x="2886" y="45743"/>
                    <a:pt x="2108" y="47157"/>
                    <a:pt x="2462" y="48572"/>
                  </a:cubicBezTo>
                  <a:cubicBezTo>
                    <a:pt x="2815" y="49703"/>
                    <a:pt x="3875" y="50480"/>
                    <a:pt x="5007" y="50480"/>
                  </a:cubicBezTo>
                  <a:cubicBezTo>
                    <a:pt x="5219" y="50480"/>
                    <a:pt x="5501" y="50480"/>
                    <a:pt x="5714" y="50410"/>
                  </a:cubicBezTo>
                  <a:lnTo>
                    <a:pt x="20349" y="46168"/>
                  </a:lnTo>
                  <a:lnTo>
                    <a:pt x="32014" y="52884"/>
                  </a:lnTo>
                  <a:lnTo>
                    <a:pt x="4017" y="60944"/>
                  </a:lnTo>
                  <a:cubicBezTo>
                    <a:pt x="3593" y="61085"/>
                    <a:pt x="3239" y="61298"/>
                    <a:pt x="2956" y="61580"/>
                  </a:cubicBezTo>
                  <a:cubicBezTo>
                    <a:pt x="2533" y="61934"/>
                    <a:pt x="2108" y="62358"/>
                    <a:pt x="1966" y="62994"/>
                  </a:cubicBezTo>
                  <a:cubicBezTo>
                    <a:pt x="1543" y="64409"/>
                    <a:pt x="2391" y="65893"/>
                    <a:pt x="3805" y="66247"/>
                  </a:cubicBezTo>
                  <a:lnTo>
                    <a:pt x="31803" y="74307"/>
                  </a:lnTo>
                  <a:lnTo>
                    <a:pt x="20137" y="81023"/>
                  </a:lnTo>
                  <a:lnTo>
                    <a:pt x="5501" y="76781"/>
                  </a:lnTo>
                  <a:cubicBezTo>
                    <a:pt x="4088" y="76357"/>
                    <a:pt x="2603" y="77205"/>
                    <a:pt x="2249" y="78620"/>
                  </a:cubicBezTo>
                  <a:cubicBezTo>
                    <a:pt x="1826" y="80034"/>
                    <a:pt x="2674" y="81518"/>
                    <a:pt x="4088" y="81871"/>
                  </a:cubicBezTo>
                  <a:lnTo>
                    <a:pt x="13845" y="84700"/>
                  </a:lnTo>
                  <a:lnTo>
                    <a:pt x="1330" y="91911"/>
                  </a:lnTo>
                  <a:cubicBezTo>
                    <a:pt x="58" y="92618"/>
                    <a:pt x="-366" y="94244"/>
                    <a:pt x="340" y="95517"/>
                  </a:cubicBezTo>
                  <a:cubicBezTo>
                    <a:pt x="836" y="96366"/>
                    <a:pt x="1684" y="96860"/>
                    <a:pt x="2603" y="96860"/>
                  </a:cubicBezTo>
                  <a:cubicBezTo>
                    <a:pt x="3027" y="96860"/>
                    <a:pt x="3522" y="96719"/>
                    <a:pt x="3946" y="96507"/>
                  </a:cubicBezTo>
                  <a:lnTo>
                    <a:pt x="16460" y="89295"/>
                  </a:lnTo>
                  <a:lnTo>
                    <a:pt x="13986" y="99123"/>
                  </a:lnTo>
                  <a:cubicBezTo>
                    <a:pt x="13632" y="100537"/>
                    <a:pt x="14481" y="101951"/>
                    <a:pt x="15895" y="102304"/>
                  </a:cubicBezTo>
                  <a:cubicBezTo>
                    <a:pt x="16107" y="102304"/>
                    <a:pt x="16319" y="102375"/>
                    <a:pt x="16531" y="102375"/>
                  </a:cubicBezTo>
                  <a:cubicBezTo>
                    <a:pt x="17733" y="102375"/>
                    <a:pt x="18793" y="101597"/>
                    <a:pt x="19076" y="100395"/>
                  </a:cubicBezTo>
                  <a:lnTo>
                    <a:pt x="22753" y="85619"/>
                  </a:lnTo>
                  <a:lnTo>
                    <a:pt x="34419" y="78902"/>
                  </a:lnTo>
                  <a:lnTo>
                    <a:pt x="27419" y="107183"/>
                  </a:lnTo>
                  <a:cubicBezTo>
                    <a:pt x="27349" y="107607"/>
                    <a:pt x="27349" y="108031"/>
                    <a:pt x="27419" y="108455"/>
                  </a:cubicBezTo>
                  <a:cubicBezTo>
                    <a:pt x="27419" y="109021"/>
                    <a:pt x="27702" y="109587"/>
                    <a:pt x="28126" y="110011"/>
                  </a:cubicBezTo>
                  <a:cubicBezTo>
                    <a:pt x="28621" y="110576"/>
                    <a:pt x="29328" y="110788"/>
                    <a:pt x="30035" y="110788"/>
                  </a:cubicBezTo>
                  <a:cubicBezTo>
                    <a:pt x="30742" y="110788"/>
                    <a:pt x="31378" y="110576"/>
                    <a:pt x="31874" y="110082"/>
                  </a:cubicBezTo>
                  <a:lnTo>
                    <a:pt x="52801" y="89861"/>
                  </a:lnTo>
                  <a:lnTo>
                    <a:pt x="52801" y="103365"/>
                  </a:lnTo>
                  <a:lnTo>
                    <a:pt x="41842" y="113970"/>
                  </a:lnTo>
                  <a:cubicBezTo>
                    <a:pt x="40782" y="114960"/>
                    <a:pt x="40782" y="116657"/>
                    <a:pt x="41842" y="117717"/>
                  </a:cubicBezTo>
                  <a:cubicBezTo>
                    <a:pt x="42337" y="118283"/>
                    <a:pt x="43044" y="118495"/>
                    <a:pt x="43751" y="118495"/>
                  </a:cubicBezTo>
                  <a:cubicBezTo>
                    <a:pt x="44458" y="118495"/>
                    <a:pt x="45095" y="118283"/>
                    <a:pt x="45589" y="117788"/>
                  </a:cubicBezTo>
                  <a:lnTo>
                    <a:pt x="52872" y="110718"/>
                  </a:lnTo>
                  <a:lnTo>
                    <a:pt x="52872" y="125140"/>
                  </a:lnTo>
                  <a:cubicBezTo>
                    <a:pt x="52872" y="126625"/>
                    <a:pt x="54073" y="127757"/>
                    <a:pt x="55488" y="127757"/>
                  </a:cubicBezTo>
                  <a:cubicBezTo>
                    <a:pt x="56901" y="127757"/>
                    <a:pt x="58103" y="126555"/>
                    <a:pt x="58103" y="125140"/>
                  </a:cubicBezTo>
                  <a:lnTo>
                    <a:pt x="58103" y="110718"/>
                  </a:lnTo>
                  <a:lnTo>
                    <a:pt x="65386" y="117788"/>
                  </a:lnTo>
                  <a:cubicBezTo>
                    <a:pt x="66446" y="118778"/>
                    <a:pt x="68143" y="118778"/>
                    <a:pt x="69132" y="117788"/>
                  </a:cubicBezTo>
                  <a:cubicBezTo>
                    <a:pt x="70122" y="116727"/>
                    <a:pt x="70122" y="115030"/>
                    <a:pt x="69132" y="114041"/>
                  </a:cubicBezTo>
                  <a:lnTo>
                    <a:pt x="58174" y="103436"/>
                  </a:lnTo>
                  <a:lnTo>
                    <a:pt x="58174" y="89932"/>
                  </a:lnTo>
                  <a:lnTo>
                    <a:pt x="79101" y="110152"/>
                  </a:lnTo>
                  <a:cubicBezTo>
                    <a:pt x="79101" y="110152"/>
                    <a:pt x="79808" y="110647"/>
                    <a:pt x="80162" y="110788"/>
                  </a:cubicBezTo>
                  <a:cubicBezTo>
                    <a:pt x="80516" y="110930"/>
                    <a:pt x="80869" y="111000"/>
                    <a:pt x="81223" y="111000"/>
                  </a:cubicBezTo>
                  <a:cubicBezTo>
                    <a:pt x="81435" y="111000"/>
                    <a:pt x="81647" y="111000"/>
                    <a:pt x="81859" y="110930"/>
                  </a:cubicBezTo>
                  <a:cubicBezTo>
                    <a:pt x="83273" y="110576"/>
                    <a:pt x="84121" y="109162"/>
                    <a:pt x="83768" y="107748"/>
                  </a:cubicBezTo>
                  <a:lnTo>
                    <a:pt x="76769" y="79468"/>
                  </a:lnTo>
                  <a:lnTo>
                    <a:pt x="88434" y="86185"/>
                  </a:lnTo>
                  <a:lnTo>
                    <a:pt x="92110" y="100961"/>
                  </a:lnTo>
                  <a:cubicBezTo>
                    <a:pt x="92393" y="102163"/>
                    <a:pt x="93454" y="102941"/>
                    <a:pt x="94656" y="102941"/>
                  </a:cubicBezTo>
                  <a:cubicBezTo>
                    <a:pt x="94868" y="102941"/>
                    <a:pt x="95080" y="102941"/>
                    <a:pt x="95292" y="102870"/>
                  </a:cubicBezTo>
                  <a:cubicBezTo>
                    <a:pt x="96706" y="102516"/>
                    <a:pt x="97554" y="101102"/>
                    <a:pt x="97201" y="99688"/>
                  </a:cubicBezTo>
                  <a:lnTo>
                    <a:pt x="94726" y="89861"/>
                  </a:lnTo>
                  <a:lnTo>
                    <a:pt x="107240" y="97072"/>
                  </a:lnTo>
                  <a:cubicBezTo>
                    <a:pt x="107665" y="97285"/>
                    <a:pt x="108089" y="97426"/>
                    <a:pt x="108584" y="97426"/>
                  </a:cubicBezTo>
                  <a:cubicBezTo>
                    <a:pt x="109503" y="97426"/>
                    <a:pt x="110352" y="96931"/>
                    <a:pt x="110846" y="96082"/>
                  </a:cubicBezTo>
                  <a:cubicBezTo>
                    <a:pt x="111553" y="94810"/>
                    <a:pt x="111129" y="93184"/>
                    <a:pt x="109856" y="92477"/>
                  </a:cubicBezTo>
                  <a:close/>
                  <a:moveTo>
                    <a:pt x="97413" y="63914"/>
                  </a:moveTo>
                  <a:lnTo>
                    <a:pt x="72880" y="70984"/>
                  </a:lnTo>
                  <a:lnTo>
                    <a:pt x="61709" y="64550"/>
                  </a:lnTo>
                  <a:lnTo>
                    <a:pt x="62062" y="63914"/>
                  </a:lnTo>
                  <a:lnTo>
                    <a:pt x="61780" y="63489"/>
                  </a:lnTo>
                  <a:lnTo>
                    <a:pt x="73021" y="56985"/>
                  </a:lnTo>
                  <a:lnTo>
                    <a:pt x="97272" y="63984"/>
                  </a:lnTo>
                  <a:close/>
                  <a:moveTo>
                    <a:pt x="76627" y="27573"/>
                  </a:moveTo>
                  <a:lnTo>
                    <a:pt x="70476" y="52319"/>
                  </a:lnTo>
                  <a:lnTo>
                    <a:pt x="59235" y="58823"/>
                  </a:lnTo>
                  <a:lnTo>
                    <a:pt x="58952" y="58399"/>
                  </a:lnTo>
                  <a:lnTo>
                    <a:pt x="58457" y="58399"/>
                  </a:lnTo>
                  <a:lnTo>
                    <a:pt x="58457" y="45107"/>
                  </a:lnTo>
                  <a:lnTo>
                    <a:pt x="76627" y="27573"/>
                  </a:lnTo>
                  <a:close/>
                  <a:moveTo>
                    <a:pt x="34772" y="27361"/>
                  </a:moveTo>
                  <a:lnTo>
                    <a:pt x="53155" y="45037"/>
                  </a:lnTo>
                  <a:lnTo>
                    <a:pt x="53155" y="58328"/>
                  </a:lnTo>
                  <a:lnTo>
                    <a:pt x="52659" y="58328"/>
                  </a:lnTo>
                  <a:lnTo>
                    <a:pt x="52518" y="58540"/>
                  </a:lnTo>
                  <a:lnTo>
                    <a:pt x="40923" y="51824"/>
                  </a:lnTo>
                  <a:lnTo>
                    <a:pt x="34843" y="27290"/>
                  </a:lnTo>
                  <a:close/>
                  <a:moveTo>
                    <a:pt x="13703" y="63489"/>
                  </a:moveTo>
                  <a:lnTo>
                    <a:pt x="38236" y="56419"/>
                  </a:lnTo>
                  <a:lnTo>
                    <a:pt x="49831" y="63136"/>
                  </a:lnTo>
                  <a:lnTo>
                    <a:pt x="49478" y="63772"/>
                  </a:lnTo>
                  <a:lnTo>
                    <a:pt x="49478" y="63772"/>
                  </a:lnTo>
                  <a:cubicBezTo>
                    <a:pt x="49478" y="63772"/>
                    <a:pt x="37954" y="70418"/>
                    <a:pt x="37954" y="70418"/>
                  </a:cubicBezTo>
                  <a:lnTo>
                    <a:pt x="13703" y="63419"/>
                  </a:lnTo>
                  <a:close/>
                  <a:moveTo>
                    <a:pt x="34490" y="99830"/>
                  </a:moveTo>
                  <a:lnTo>
                    <a:pt x="40640" y="75084"/>
                  </a:lnTo>
                  <a:lnTo>
                    <a:pt x="52165" y="68439"/>
                  </a:lnTo>
                  <a:lnTo>
                    <a:pt x="52659" y="69287"/>
                  </a:lnTo>
                  <a:lnTo>
                    <a:pt x="52659" y="69287"/>
                  </a:lnTo>
                  <a:lnTo>
                    <a:pt x="52659" y="82296"/>
                  </a:lnTo>
                  <a:lnTo>
                    <a:pt x="34490" y="99830"/>
                  </a:lnTo>
                  <a:close/>
                  <a:moveTo>
                    <a:pt x="76344" y="100042"/>
                  </a:moveTo>
                  <a:lnTo>
                    <a:pt x="57962" y="82366"/>
                  </a:lnTo>
                  <a:lnTo>
                    <a:pt x="57962" y="69358"/>
                  </a:lnTo>
                  <a:lnTo>
                    <a:pt x="58952" y="69358"/>
                  </a:lnTo>
                  <a:lnTo>
                    <a:pt x="59093" y="69145"/>
                  </a:lnTo>
                  <a:lnTo>
                    <a:pt x="70264" y="75579"/>
                  </a:lnTo>
                  <a:lnTo>
                    <a:pt x="76344" y="1001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79290" y="2393212"/>
              <a:ext cx="311360" cy="357078"/>
            </a:xfrm>
            <a:custGeom>
              <a:avLst/>
              <a:gdLst/>
              <a:ahLst/>
              <a:cxnLst/>
              <a:rect l="l" t="t" r="r" b="b"/>
              <a:pathLst>
                <a:path w="111399" h="127756" extrusionOk="0">
                  <a:moveTo>
                    <a:pt x="109856" y="92265"/>
                  </a:moveTo>
                  <a:lnTo>
                    <a:pt x="97343" y="85053"/>
                  </a:lnTo>
                  <a:lnTo>
                    <a:pt x="107099" y="82225"/>
                  </a:lnTo>
                  <a:cubicBezTo>
                    <a:pt x="108513" y="81801"/>
                    <a:pt x="109291" y="80387"/>
                    <a:pt x="108937" y="78973"/>
                  </a:cubicBezTo>
                  <a:cubicBezTo>
                    <a:pt x="108513" y="77559"/>
                    <a:pt x="107099" y="76781"/>
                    <a:pt x="105685" y="77135"/>
                  </a:cubicBezTo>
                  <a:lnTo>
                    <a:pt x="91050" y="81377"/>
                  </a:lnTo>
                  <a:lnTo>
                    <a:pt x="79385" y="74660"/>
                  </a:lnTo>
                  <a:lnTo>
                    <a:pt x="107382" y="66600"/>
                  </a:lnTo>
                  <a:cubicBezTo>
                    <a:pt x="107806" y="66459"/>
                    <a:pt x="108159" y="66247"/>
                    <a:pt x="108443" y="66035"/>
                  </a:cubicBezTo>
                  <a:cubicBezTo>
                    <a:pt x="108937" y="65681"/>
                    <a:pt x="109291" y="65186"/>
                    <a:pt x="109432" y="64620"/>
                  </a:cubicBezTo>
                  <a:cubicBezTo>
                    <a:pt x="109856" y="63207"/>
                    <a:pt x="109008" y="61722"/>
                    <a:pt x="107594" y="61368"/>
                  </a:cubicBezTo>
                  <a:lnTo>
                    <a:pt x="79597" y="53308"/>
                  </a:lnTo>
                  <a:lnTo>
                    <a:pt x="91262" y="46592"/>
                  </a:lnTo>
                  <a:lnTo>
                    <a:pt x="105897" y="50834"/>
                  </a:lnTo>
                  <a:cubicBezTo>
                    <a:pt x="105897" y="50834"/>
                    <a:pt x="106392" y="50904"/>
                    <a:pt x="106604" y="50904"/>
                  </a:cubicBezTo>
                  <a:cubicBezTo>
                    <a:pt x="107736" y="50904"/>
                    <a:pt x="108796" y="50127"/>
                    <a:pt x="109149" y="48996"/>
                  </a:cubicBezTo>
                  <a:cubicBezTo>
                    <a:pt x="109574" y="47582"/>
                    <a:pt x="108726" y="46097"/>
                    <a:pt x="107311" y="45743"/>
                  </a:cubicBezTo>
                  <a:lnTo>
                    <a:pt x="97554" y="42916"/>
                  </a:lnTo>
                  <a:lnTo>
                    <a:pt x="110069" y="35704"/>
                  </a:lnTo>
                  <a:cubicBezTo>
                    <a:pt x="111342" y="34997"/>
                    <a:pt x="111765" y="33371"/>
                    <a:pt x="111058" y="32098"/>
                  </a:cubicBezTo>
                  <a:cubicBezTo>
                    <a:pt x="110352" y="30826"/>
                    <a:pt x="108726" y="30401"/>
                    <a:pt x="107453" y="31108"/>
                  </a:cubicBezTo>
                  <a:lnTo>
                    <a:pt x="94938" y="38320"/>
                  </a:lnTo>
                  <a:lnTo>
                    <a:pt x="97413" y="28492"/>
                  </a:lnTo>
                  <a:cubicBezTo>
                    <a:pt x="97767" y="27078"/>
                    <a:pt x="96918" y="25665"/>
                    <a:pt x="95505" y="25311"/>
                  </a:cubicBezTo>
                  <a:cubicBezTo>
                    <a:pt x="94090" y="24957"/>
                    <a:pt x="92676" y="25806"/>
                    <a:pt x="92322" y="27220"/>
                  </a:cubicBezTo>
                  <a:lnTo>
                    <a:pt x="88646" y="41996"/>
                  </a:lnTo>
                  <a:lnTo>
                    <a:pt x="76981" y="48713"/>
                  </a:lnTo>
                  <a:lnTo>
                    <a:pt x="83980" y="20432"/>
                  </a:lnTo>
                  <a:cubicBezTo>
                    <a:pt x="84051" y="20008"/>
                    <a:pt x="84051" y="19584"/>
                    <a:pt x="83980" y="19160"/>
                  </a:cubicBezTo>
                  <a:cubicBezTo>
                    <a:pt x="83980" y="18594"/>
                    <a:pt x="83697" y="18029"/>
                    <a:pt x="83273" y="17604"/>
                  </a:cubicBezTo>
                  <a:cubicBezTo>
                    <a:pt x="82284" y="16544"/>
                    <a:pt x="80586" y="16544"/>
                    <a:pt x="79526" y="17604"/>
                  </a:cubicBezTo>
                  <a:lnTo>
                    <a:pt x="58598" y="37825"/>
                  </a:lnTo>
                  <a:lnTo>
                    <a:pt x="58598" y="24321"/>
                  </a:lnTo>
                  <a:cubicBezTo>
                    <a:pt x="58598" y="24321"/>
                    <a:pt x="69557" y="13716"/>
                    <a:pt x="69557" y="13716"/>
                  </a:cubicBezTo>
                  <a:cubicBezTo>
                    <a:pt x="70618" y="12726"/>
                    <a:pt x="70618" y="11029"/>
                    <a:pt x="69557" y="9969"/>
                  </a:cubicBezTo>
                  <a:cubicBezTo>
                    <a:pt x="68567" y="8908"/>
                    <a:pt x="66870" y="8908"/>
                    <a:pt x="65810" y="9969"/>
                  </a:cubicBezTo>
                  <a:lnTo>
                    <a:pt x="58527" y="17039"/>
                  </a:lnTo>
                  <a:lnTo>
                    <a:pt x="58527" y="2616"/>
                  </a:lnTo>
                  <a:cubicBezTo>
                    <a:pt x="58527" y="1131"/>
                    <a:pt x="57326" y="0"/>
                    <a:pt x="55911" y="0"/>
                  </a:cubicBezTo>
                  <a:cubicBezTo>
                    <a:pt x="54498" y="0"/>
                    <a:pt x="53295" y="1202"/>
                    <a:pt x="53295" y="2616"/>
                  </a:cubicBezTo>
                  <a:lnTo>
                    <a:pt x="53295" y="17039"/>
                  </a:lnTo>
                  <a:cubicBezTo>
                    <a:pt x="53295" y="17039"/>
                    <a:pt x="46014" y="9969"/>
                    <a:pt x="46014" y="9969"/>
                  </a:cubicBezTo>
                  <a:cubicBezTo>
                    <a:pt x="44953" y="8979"/>
                    <a:pt x="43256" y="8979"/>
                    <a:pt x="42266" y="9969"/>
                  </a:cubicBezTo>
                  <a:cubicBezTo>
                    <a:pt x="41277" y="11029"/>
                    <a:pt x="41277" y="12726"/>
                    <a:pt x="42266" y="13716"/>
                  </a:cubicBezTo>
                  <a:lnTo>
                    <a:pt x="53225" y="24321"/>
                  </a:lnTo>
                  <a:lnTo>
                    <a:pt x="53225" y="37825"/>
                  </a:lnTo>
                  <a:lnTo>
                    <a:pt x="32297" y="17604"/>
                  </a:lnTo>
                  <a:cubicBezTo>
                    <a:pt x="32297" y="17604"/>
                    <a:pt x="31591" y="17110"/>
                    <a:pt x="31237" y="16968"/>
                  </a:cubicBezTo>
                  <a:cubicBezTo>
                    <a:pt x="30742" y="16756"/>
                    <a:pt x="30106" y="16685"/>
                    <a:pt x="29540" y="16827"/>
                  </a:cubicBezTo>
                  <a:cubicBezTo>
                    <a:pt x="28126" y="17180"/>
                    <a:pt x="27278" y="18594"/>
                    <a:pt x="27631" y="20008"/>
                  </a:cubicBezTo>
                  <a:lnTo>
                    <a:pt x="34630" y="48288"/>
                  </a:lnTo>
                  <a:lnTo>
                    <a:pt x="22965" y="41572"/>
                  </a:lnTo>
                  <a:lnTo>
                    <a:pt x="19289" y="26796"/>
                  </a:lnTo>
                  <a:cubicBezTo>
                    <a:pt x="18935" y="25381"/>
                    <a:pt x="17521" y="24533"/>
                    <a:pt x="16107" y="24886"/>
                  </a:cubicBezTo>
                  <a:cubicBezTo>
                    <a:pt x="14693" y="25240"/>
                    <a:pt x="13845" y="26654"/>
                    <a:pt x="14198" y="28068"/>
                  </a:cubicBezTo>
                  <a:lnTo>
                    <a:pt x="16673" y="37896"/>
                  </a:lnTo>
                  <a:lnTo>
                    <a:pt x="4159" y="30684"/>
                  </a:lnTo>
                  <a:cubicBezTo>
                    <a:pt x="2886" y="29977"/>
                    <a:pt x="1260" y="30401"/>
                    <a:pt x="553" y="31674"/>
                  </a:cubicBezTo>
                  <a:cubicBezTo>
                    <a:pt x="-154" y="32946"/>
                    <a:pt x="270" y="34572"/>
                    <a:pt x="1543" y="35280"/>
                  </a:cubicBezTo>
                  <a:lnTo>
                    <a:pt x="14057" y="42491"/>
                  </a:lnTo>
                  <a:lnTo>
                    <a:pt x="4300" y="45319"/>
                  </a:lnTo>
                  <a:cubicBezTo>
                    <a:pt x="2886" y="45743"/>
                    <a:pt x="2108" y="47157"/>
                    <a:pt x="2462" y="48572"/>
                  </a:cubicBezTo>
                  <a:cubicBezTo>
                    <a:pt x="2815" y="49703"/>
                    <a:pt x="3875" y="50480"/>
                    <a:pt x="5007" y="50480"/>
                  </a:cubicBezTo>
                  <a:cubicBezTo>
                    <a:pt x="5219" y="50480"/>
                    <a:pt x="5501" y="50480"/>
                    <a:pt x="5714" y="50410"/>
                  </a:cubicBezTo>
                  <a:lnTo>
                    <a:pt x="20349" y="46168"/>
                  </a:lnTo>
                  <a:lnTo>
                    <a:pt x="32014" y="52884"/>
                  </a:lnTo>
                  <a:lnTo>
                    <a:pt x="4017" y="60944"/>
                  </a:lnTo>
                  <a:cubicBezTo>
                    <a:pt x="3593" y="61085"/>
                    <a:pt x="3239" y="61298"/>
                    <a:pt x="2956" y="61580"/>
                  </a:cubicBezTo>
                  <a:cubicBezTo>
                    <a:pt x="2533" y="61934"/>
                    <a:pt x="2108" y="62358"/>
                    <a:pt x="1966" y="62994"/>
                  </a:cubicBezTo>
                  <a:cubicBezTo>
                    <a:pt x="1543" y="64409"/>
                    <a:pt x="2391" y="65893"/>
                    <a:pt x="3805" y="66247"/>
                  </a:cubicBezTo>
                  <a:lnTo>
                    <a:pt x="31803" y="74307"/>
                  </a:lnTo>
                  <a:lnTo>
                    <a:pt x="20137" y="81023"/>
                  </a:lnTo>
                  <a:lnTo>
                    <a:pt x="5501" y="76781"/>
                  </a:lnTo>
                  <a:cubicBezTo>
                    <a:pt x="4088" y="76357"/>
                    <a:pt x="2603" y="77205"/>
                    <a:pt x="2249" y="78620"/>
                  </a:cubicBezTo>
                  <a:cubicBezTo>
                    <a:pt x="1826" y="80034"/>
                    <a:pt x="2674" y="81518"/>
                    <a:pt x="4088" y="81871"/>
                  </a:cubicBezTo>
                  <a:lnTo>
                    <a:pt x="13845" y="84700"/>
                  </a:lnTo>
                  <a:lnTo>
                    <a:pt x="1330" y="91911"/>
                  </a:lnTo>
                  <a:cubicBezTo>
                    <a:pt x="58" y="92618"/>
                    <a:pt x="-366" y="94244"/>
                    <a:pt x="340" y="95517"/>
                  </a:cubicBezTo>
                  <a:cubicBezTo>
                    <a:pt x="836" y="96366"/>
                    <a:pt x="1684" y="96860"/>
                    <a:pt x="2603" y="96860"/>
                  </a:cubicBezTo>
                  <a:cubicBezTo>
                    <a:pt x="3027" y="96860"/>
                    <a:pt x="3522" y="96719"/>
                    <a:pt x="3946" y="96507"/>
                  </a:cubicBezTo>
                  <a:lnTo>
                    <a:pt x="16460" y="89295"/>
                  </a:lnTo>
                  <a:lnTo>
                    <a:pt x="13986" y="99123"/>
                  </a:lnTo>
                  <a:cubicBezTo>
                    <a:pt x="13632" y="100537"/>
                    <a:pt x="14481" y="101951"/>
                    <a:pt x="15895" y="102304"/>
                  </a:cubicBezTo>
                  <a:cubicBezTo>
                    <a:pt x="16107" y="102304"/>
                    <a:pt x="16319" y="102375"/>
                    <a:pt x="16531" y="102375"/>
                  </a:cubicBezTo>
                  <a:cubicBezTo>
                    <a:pt x="17733" y="102375"/>
                    <a:pt x="18793" y="101597"/>
                    <a:pt x="19076" y="100395"/>
                  </a:cubicBezTo>
                  <a:lnTo>
                    <a:pt x="22753" y="85619"/>
                  </a:lnTo>
                  <a:lnTo>
                    <a:pt x="34419" y="78902"/>
                  </a:lnTo>
                  <a:lnTo>
                    <a:pt x="27419" y="107183"/>
                  </a:lnTo>
                  <a:cubicBezTo>
                    <a:pt x="27349" y="107607"/>
                    <a:pt x="27349" y="108031"/>
                    <a:pt x="27419" y="108455"/>
                  </a:cubicBezTo>
                  <a:cubicBezTo>
                    <a:pt x="27419" y="109021"/>
                    <a:pt x="27702" y="109587"/>
                    <a:pt x="28126" y="110011"/>
                  </a:cubicBezTo>
                  <a:cubicBezTo>
                    <a:pt x="28621" y="110576"/>
                    <a:pt x="29328" y="110788"/>
                    <a:pt x="30035" y="110788"/>
                  </a:cubicBezTo>
                  <a:cubicBezTo>
                    <a:pt x="30742" y="110788"/>
                    <a:pt x="31378" y="110576"/>
                    <a:pt x="31874" y="110082"/>
                  </a:cubicBezTo>
                  <a:lnTo>
                    <a:pt x="52801" y="89861"/>
                  </a:lnTo>
                  <a:lnTo>
                    <a:pt x="52801" y="103365"/>
                  </a:lnTo>
                  <a:lnTo>
                    <a:pt x="41842" y="113970"/>
                  </a:lnTo>
                  <a:cubicBezTo>
                    <a:pt x="40782" y="114960"/>
                    <a:pt x="40782" y="116657"/>
                    <a:pt x="41842" y="117717"/>
                  </a:cubicBezTo>
                  <a:cubicBezTo>
                    <a:pt x="42337" y="118283"/>
                    <a:pt x="43044" y="118495"/>
                    <a:pt x="43751" y="118495"/>
                  </a:cubicBezTo>
                  <a:cubicBezTo>
                    <a:pt x="44458" y="118495"/>
                    <a:pt x="45095" y="118283"/>
                    <a:pt x="45589" y="117788"/>
                  </a:cubicBezTo>
                  <a:lnTo>
                    <a:pt x="52872" y="110718"/>
                  </a:lnTo>
                  <a:lnTo>
                    <a:pt x="52872" y="125140"/>
                  </a:lnTo>
                  <a:cubicBezTo>
                    <a:pt x="52872" y="126625"/>
                    <a:pt x="54073" y="127757"/>
                    <a:pt x="55488" y="127757"/>
                  </a:cubicBezTo>
                  <a:cubicBezTo>
                    <a:pt x="56901" y="127757"/>
                    <a:pt x="58103" y="126555"/>
                    <a:pt x="58103" y="125140"/>
                  </a:cubicBezTo>
                  <a:lnTo>
                    <a:pt x="58103" y="110718"/>
                  </a:lnTo>
                  <a:lnTo>
                    <a:pt x="65386" y="117788"/>
                  </a:lnTo>
                  <a:cubicBezTo>
                    <a:pt x="66446" y="118778"/>
                    <a:pt x="68143" y="118778"/>
                    <a:pt x="69132" y="117788"/>
                  </a:cubicBezTo>
                  <a:cubicBezTo>
                    <a:pt x="70122" y="116727"/>
                    <a:pt x="70122" y="115030"/>
                    <a:pt x="69132" y="114041"/>
                  </a:cubicBezTo>
                  <a:lnTo>
                    <a:pt x="58174" y="103436"/>
                  </a:lnTo>
                  <a:lnTo>
                    <a:pt x="58174" y="89932"/>
                  </a:lnTo>
                  <a:lnTo>
                    <a:pt x="79101" y="110152"/>
                  </a:lnTo>
                  <a:cubicBezTo>
                    <a:pt x="79101" y="110152"/>
                    <a:pt x="79808" y="110647"/>
                    <a:pt x="80162" y="110788"/>
                  </a:cubicBezTo>
                  <a:cubicBezTo>
                    <a:pt x="80516" y="110930"/>
                    <a:pt x="80869" y="111000"/>
                    <a:pt x="81223" y="111000"/>
                  </a:cubicBezTo>
                  <a:cubicBezTo>
                    <a:pt x="81435" y="111000"/>
                    <a:pt x="81647" y="111000"/>
                    <a:pt x="81859" y="110930"/>
                  </a:cubicBezTo>
                  <a:cubicBezTo>
                    <a:pt x="83273" y="110576"/>
                    <a:pt x="84121" y="109162"/>
                    <a:pt x="83768" y="107748"/>
                  </a:cubicBezTo>
                  <a:lnTo>
                    <a:pt x="76769" y="79468"/>
                  </a:lnTo>
                  <a:lnTo>
                    <a:pt x="88434" y="86185"/>
                  </a:lnTo>
                  <a:lnTo>
                    <a:pt x="92110" y="100961"/>
                  </a:lnTo>
                  <a:cubicBezTo>
                    <a:pt x="92393" y="102163"/>
                    <a:pt x="93454" y="102941"/>
                    <a:pt x="94656" y="102941"/>
                  </a:cubicBezTo>
                  <a:cubicBezTo>
                    <a:pt x="94868" y="102941"/>
                    <a:pt x="95080" y="102941"/>
                    <a:pt x="95292" y="102870"/>
                  </a:cubicBezTo>
                  <a:cubicBezTo>
                    <a:pt x="96706" y="102516"/>
                    <a:pt x="97554" y="101102"/>
                    <a:pt x="97201" y="99688"/>
                  </a:cubicBezTo>
                  <a:lnTo>
                    <a:pt x="94726" y="89861"/>
                  </a:lnTo>
                  <a:lnTo>
                    <a:pt x="107240" y="97072"/>
                  </a:lnTo>
                  <a:cubicBezTo>
                    <a:pt x="107665" y="97285"/>
                    <a:pt x="108089" y="97426"/>
                    <a:pt x="108584" y="97426"/>
                  </a:cubicBezTo>
                  <a:cubicBezTo>
                    <a:pt x="109503" y="97426"/>
                    <a:pt x="110352" y="96931"/>
                    <a:pt x="110846" y="96082"/>
                  </a:cubicBezTo>
                  <a:cubicBezTo>
                    <a:pt x="111553" y="94810"/>
                    <a:pt x="111129" y="93184"/>
                    <a:pt x="109856" y="92477"/>
                  </a:cubicBezTo>
                  <a:close/>
                  <a:moveTo>
                    <a:pt x="97413" y="63914"/>
                  </a:moveTo>
                  <a:lnTo>
                    <a:pt x="72880" y="70984"/>
                  </a:lnTo>
                  <a:lnTo>
                    <a:pt x="61709" y="64550"/>
                  </a:lnTo>
                  <a:lnTo>
                    <a:pt x="62062" y="63914"/>
                  </a:lnTo>
                  <a:lnTo>
                    <a:pt x="61780" y="63489"/>
                  </a:lnTo>
                  <a:lnTo>
                    <a:pt x="73021" y="56985"/>
                  </a:lnTo>
                  <a:lnTo>
                    <a:pt x="97272" y="63984"/>
                  </a:lnTo>
                  <a:close/>
                  <a:moveTo>
                    <a:pt x="76627" y="27573"/>
                  </a:moveTo>
                  <a:lnTo>
                    <a:pt x="70476" y="52319"/>
                  </a:lnTo>
                  <a:lnTo>
                    <a:pt x="59235" y="58823"/>
                  </a:lnTo>
                  <a:lnTo>
                    <a:pt x="58952" y="58399"/>
                  </a:lnTo>
                  <a:lnTo>
                    <a:pt x="58457" y="58399"/>
                  </a:lnTo>
                  <a:lnTo>
                    <a:pt x="58457" y="45107"/>
                  </a:lnTo>
                  <a:lnTo>
                    <a:pt x="76627" y="27573"/>
                  </a:lnTo>
                  <a:close/>
                  <a:moveTo>
                    <a:pt x="34772" y="27361"/>
                  </a:moveTo>
                  <a:lnTo>
                    <a:pt x="53155" y="45037"/>
                  </a:lnTo>
                  <a:lnTo>
                    <a:pt x="53155" y="58328"/>
                  </a:lnTo>
                  <a:lnTo>
                    <a:pt x="52659" y="58328"/>
                  </a:lnTo>
                  <a:lnTo>
                    <a:pt x="52518" y="58540"/>
                  </a:lnTo>
                  <a:lnTo>
                    <a:pt x="40923" y="51824"/>
                  </a:lnTo>
                  <a:lnTo>
                    <a:pt x="34843" y="27290"/>
                  </a:lnTo>
                  <a:close/>
                  <a:moveTo>
                    <a:pt x="13703" y="63489"/>
                  </a:moveTo>
                  <a:lnTo>
                    <a:pt x="38236" y="56419"/>
                  </a:lnTo>
                  <a:lnTo>
                    <a:pt x="49831" y="63136"/>
                  </a:lnTo>
                  <a:lnTo>
                    <a:pt x="49478" y="63772"/>
                  </a:lnTo>
                  <a:lnTo>
                    <a:pt x="49478" y="63772"/>
                  </a:lnTo>
                  <a:cubicBezTo>
                    <a:pt x="49478" y="63772"/>
                    <a:pt x="37954" y="70418"/>
                    <a:pt x="37954" y="70418"/>
                  </a:cubicBezTo>
                  <a:lnTo>
                    <a:pt x="13703" y="63419"/>
                  </a:lnTo>
                  <a:close/>
                  <a:moveTo>
                    <a:pt x="34490" y="99830"/>
                  </a:moveTo>
                  <a:lnTo>
                    <a:pt x="40640" y="75084"/>
                  </a:lnTo>
                  <a:lnTo>
                    <a:pt x="52165" y="68439"/>
                  </a:lnTo>
                  <a:lnTo>
                    <a:pt x="52659" y="69287"/>
                  </a:lnTo>
                  <a:lnTo>
                    <a:pt x="52659" y="69287"/>
                  </a:lnTo>
                  <a:lnTo>
                    <a:pt x="52659" y="82296"/>
                  </a:lnTo>
                  <a:lnTo>
                    <a:pt x="34490" y="99830"/>
                  </a:lnTo>
                  <a:close/>
                  <a:moveTo>
                    <a:pt x="76344" y="100042"/>
                  </a:moveTo>
                  <a:lnTo>
                    <a:pt x="57962" y="82366"/>
                  </a:lnTo>
                  <a:lnTo>
                    <a:pt x="57962" y="69358"/>
                  </a:lnTo>
                  <a:lnTo>
                    <a:pt x="58952" y="69358"/>
                  </a:lnTo>
                  <a:lnTo>
                    <a:pt x="59093" y="69145"/>
                  </a:lnTo>
                  <a:lnTo>
                    <a:pt x="70264" y="75579"/>
                  </a:lnTo>
                  <a:lnTo>
                    <a:pt x="76344" y="1001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8" name="Google Shape;3458;p36"/>
          <p:cNvGrpSpPr/>
          <p:nvPr/>
        </p:nvGrpSpPr>
        <p:grpSpPr>
          <a:xfrm>
            <a:off x="-324579" y="-274212"/>
            <a:ext cx="12516576" cy="7299927"/>
            <a:chOff x="-243434" y="-205659"/>
            <a:chExt cx="9387432" cy="5474945"/>
          </a:xfrm>
        </p:grpSpPr>
        <p:grpSp>
          <p:nvGrpSpPr>
            <p:cNvPr id="3459" name="Google Shape;3459;p36"/>
            <p:cNvGrpSpPr/>
            <p:nvPr/>
          </p:nvGrpSpPr>
          <p:grpSpPr>
            <a:xfrm>
              <a:off x="-243434" y="-205659"/>
              <a:ext cx="9387432" cy="5474945"/>
              <a:chOff x="-243434" y="-205659"/>
              <a:chExt cx="9387432" cy="5474945"/>
            </a:xfrm>
          </p:grpSpPr>
          <p:grpSp>
            <p:nvGrpSpPr>
              <p:cNvPr id="3460" name="Google Shape;3460;p36"/>
              <p:cNvGrpSpPr/>
              <p:nvPr/>
            </p:nvGrpSpPr>
            <p:grpSpPr>
              <a:xfrm>
                <a:off x="56130" y="3651002"/>
                <a:ext cx="558765" cy="1145413"/>
                <a:chOff x="6016566" y="3394343"/>
                <a:chExt cx="203513" cy="417166"/>
              </a:xfrm>
            </p:grpSpPr>
            <p:sp>
              <p:nvSpPr>
                <p:cNvPr id="3461" name="Google Shape;3461;p36"/>
                <p:cNvSpPr/>
                <p:nvPr/>
              </p:nvSpPr>
              <p:spPr>
                <a:xfrm>
                  <a:off x="6016566" y="3406301"/>
                  <a:ext cx="203513" cy="345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13" h="345148" extrusionOk="0">
                      <a:moveTo>
                        <a:pt x="29519" y="317309"/>
                      </a:moveTo>
                      <a:cubicBezTo>
                        <a:pt x="24216" y="312431"/>
                        <a:pt x="19479" y="307058"/>
                        <a:pt x="15308" y="301260"/>
                      </a:cubicBezTo>
                      <a:cubicBezTo>
                        <a:pt x="2087" y="282878"/>
                        <a:pt x="-9367" y="255658"/>
                        <a:pt x="11419" y="238124"/>
                      </a:cubicBezTo>
                      <a:cubicBezTo>
                        <a:pt x="23509" y="227943"/>
                        <a:pt x="43305" y="228650"/>
                        <a:pt x="52638" y="215853"/>
                      </a:cubicBezTo>
                      <a:cubicBezTo>
                        <a:pt x="61758" y="203410"/>
                        <a:pt x="55537" y="186018"/>
                        <a:pt x="49173" y="171948"/>
                      </a:cubicBezTo>
                      <a:cubicBezTo>
                        <a:pt x="35740" y="142183"/>
                        <a:pt x="22590" y="111004"/>
                        <a:pt x="23368" y="78411"/>
                      </a:cubicBezTo>
                      <a:cubicBezTo>
                        <a:pt x="24145" y="45747"/>
                        <a:pt x="42598" y="11245"/>
                        <a:pt x="73919" y="2195"/>
                      </a:cubicBezTo>
                      <a:cubicBezTo>
                        <a:pt x="105027" y="-6855"/>
                        <a:pt x="139883" y="13153"/>
                        <a:pt x="153670" y="42494"/>
                      </a:cubicBezTo>
                      <a:cubicBezTo>
                        <a:pt x="167456" y="71835"/>
                        <a:pt x="162931" y="107398"/>
                        <a:pt x="148155" y="136244"/>
                      </a:cubicBezTo>
                      <a:cubicBezTo>
                        <a:pt x="144690" y="143102"/>
                        <a:pt x="140519" y="150526"/>
                        <a:pt x="142216" y="158020"/>
                      </a:cubicBezTo>
                      <a:cubicBezTo>
                        <a:pt x="144620" y="168272"/>
                        <a:pt x="156286" y="172655"/>
                        <a:pt x="165547" y="177675"/>
                      </a:cubicBezTo>
                      <a:cubicBezTo>
                        <a:pt x="189162" y="190613"/>
                        <a:pt x="203514" y="217763"/>
                        <a:pt x="203514" y="244700"/>
                      </a:cubicBezTo>
                      <a:cubicBezTo>
                        <a:pt x="203514" y="271637"/>
                        <a:pt x="190151" y="297725"/>
                        <a:pt x="170072" y="315683"/>
                      </a:cubicBezTo>
                      <a:cubicBezTo>
                        <a:pt x="143701" y="339156"/>
                        <a:pt x="106300" y="351882"/>
                        <a:pt x="71727" y="341489"/>
                      </a:cubicBezTo>
                      <a:cubicBezTo>
                        <a:pt x="56031" y="336823"/>
                        <a:pt x="41538" y="328409"/>
                        <a:pt x="29519" y="31730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2" name="Google Shape;3462;p36"/>
                <p:cNvSpPr/>
                <p:nvPr/>
              </p:nvSpPr>
              <p:spPr>
                <a:xfrm>
                  <a:off x="6038457" y="3394343"/>
                  <a:ext cx="150399" cy="15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9" h="158100" extrusionOk="0">
                      <a:moveTo>
                        <a:pt x="26151" y="86410"/>
                      </a:moveTo>
                      <a:cubicBezTo>
                        <a:pt x="34282" y="85773"/>
                        <a:pt x="41493" y="81107"/>
                        <a:pt x="48987" y="77855"/>
                      </a:cubicBezTo>
                      <a:cubicBezTo>
                        <a:pt x="56482" y="74602"/>
                        <a:pt x="65885" y="73047"/>
                        <a:pt x="72319" y="78067"/>
                      </a:cubicBezTo>
                      <a:cubicBezTo>
                        <a:pt x="78682" y="82945"/>
                        <a:pt x="79530" y="91995"/>
                        <a:pt x="80520" y="99913"/>
                      </a:cubicBezTo>
                      <a:cubicBezTo>
                        <a:pt x="81439" y="107902"/>
                        <a:pt x="83914" y="117023"/>
                        <a:pt x="91338" y="119993"/>
                      </a:cubicBezTo>
                      <a:cubicBezTo>
                        <a:pt x="95791" y="121760"/>
                        <a:pt x="100953" y="120841"/>
                        <a:pt x="105266" y="122962"/>
                      </a:cubicBezTo>
                      <a:cubicBezTo>
                        <a:pt x="111629" y="126073"/>
                        <a:pt x="113184" y="134203"/>
                        <a:pt x="114386" y="141132"/>
                      </a:cubicBezTo>
                      <a:cubicBezTo>
                        <a:pt x="115588" y="148061"/>
                        <a:pt x="118133" y="156262"/>
                        <a:pt x="124921" y="158100"/>
                      </a:cubicBezTo>
                      <a:cubicBezTo>
                        <a:pt x="148252" y="133496"/>
                        <a:pt x="156524" y="95671"/>
                        <a:pt x="145706" y="63502"/>
                      </a:cubicBezTo>
                      <a:cubicBezTo>
                        <a:pt x="134889" y="31404"/>
                        <a:pt x="105336" y="6305"/>
                        <a:pt x="71824" y="861"/>
                      </a:cubicBezTo>
                      <a:cubicBezTo>
                        <a:pt x="45099" y="-3452"/>
                        <a:pt x="18939" y="8638"/>
                        <a:pt x="5507" y="32535"/>
                      </a:cubicBezTo>
                      <a:cubicBezTo>
                        <a:pt x="-4816" y="50917"/>
                        <a:pt x="-2059" y="88460"/>
                        <a:pt x="26151" y="8626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3" name="Google Shape;3463;p36"/>
                <p:cNvSpPr/>
                <p:nvPr/>
              </p:nvSpPr>
              <p:spPr>
                <a:xfrm>
                  <a:off x="6113327" y="3542598"/>
                  <a:ext cx="7205" cy="268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5" h="268911" extrusionOk="0">
                      <a:moveTo>
                        <a:pt x="842" y="2068"/>
                      </a:moveTo>
                      <a:cubicBezTo>
                        <a:pt x="-1633" y="117452"/>
                        <a:pt x="2044" y="151459"/>
                        <a:pt x="2963" y="266843"/>
                      </a:cubicBezTo>
                      <a:cubicBezTo>
                        <a:pt x="2963" y="269601"/>
                        <a:pt x="7205" y="269601"/>
                        <a:pt x="7205" y="266843"/>
                      </a:cubicBezTo>
                      <a:cubicBezTo>
                        <a:pt x="6286" y="151459"/>
                        <a:pt x="2610" y="117381"/>
                        <a:pt x="5084" y="2068"/>
                      </a:cubicBezTo>
                      <a:cubicBezTo>
                        <a:pt x="5084" y="-689"/>
                        <a:pt x="913" y="-689"/>
                        <a:pt x="842" y="2068"/>
                      </a:cubicBezTo>
                      <a:lnTo>
                        <a:pt x="842" y="2068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4" name="Google Shape;3464;p36"/>
                <p:cNvSpPr/>
                <p:nvPr/>
              </p:nvSpPr>
              <p:spPr>
                <a:xfrm>
                  <a:off x="6112752" y="3599013"/>
                  <a:ext cx="51548" cy="38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48" h="38647" extrusionOk="0">
                      <a:moveTo>
                        <a:pt x="3044" y="38272"/>
                      </a:moveTo>
                      <a:cubicBezTo>
                        <a:pt x="18881" y="26888"/>
                        <a:pt x="34718" y="15506"/>
                        <a:pt x="50626" y="4052"/>
                      </a:cubicBezTo>
                      <a:cubicBezTo>
                        <a:pt x="52817" y="2497"/>
                        <a:pt x="50696" y="-1180"/>
                        <a:pt x="48504" y="376"/>
                      </a:cubicBezTo>
                      <a:cubicBezTo>
                        <a:pt x="32667" y="11759"/>
                        <a:pt x="16830" y="23142"/>
                        <a:pt x="923" y="34595"/>
                      </a:cubicBezTo>
                      <a:cubicBezTo>
                        <a:pt x="-1269" y="36150"/>
                        <a:pt x="852" y="39827"/>
                        <a:pt x="3044" y="38272"/>
                      </a:cubicBezTo>
                      <a:lnTo>
                        <a:pt x="3044" y="3827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5" name="Google Shape;3465;p36"/>
                <p:cNvSpPr/>
                <p:nvPr/>
              </p:nvSpPr>
              <p:spPr>
                <a:xfrm>
                  <a:off x="6076271" y="3539594"/>
                  <a:ext cx="40877" cy="30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77" h="30022" extrusionOk="0">
                      <a:moveTo>
                        <a:pt x="39879" y="26000"/>
                      </a:moveTo>
                      <a:cubicBezTo>
                        <a:pt x="27365" y="17798"/>
                        <a:pt x="15063" y="9314"/>
                        <a:pt x="3044" y="406"/>
                      </a:cubicBezTo>
                      <a:cubicBezTo>
                        <a:pt x="852" y="-1220"/>
                        <a:pt x="-1269" y="2456"/>
                        <a:pt x="923" y="4082"/>
                      </a:cubicBezTo>
                      <a:cubicBezTo>
                        <a:pt x="12942" y="12991"/>
                        <a:pt x="25244" y="21546"/>
                        <a:pt x="37758" y="29676"/>
                      </a:cubicBezTo>
                      <a:cubicBezTo>
                        <a:pt x="40020" y="31161"/>
                        <a:pt x="42212" y="27484"/>
                        <a:pt x="39879" y="26000"/>
                      </a:cubicBezTo>
                      <a:lnTo>
                        <a:pt x="39879" y="2600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6" name="Google Shape;3466;p36"/>
                <p:cNvSpPr/>
                <p:nvPr/>
              </p:nvSpPr>
              <p:spPr>
                <a:xfrm>
                  <a:off x="6054809" y="3679559"/>
                  <a:ext cx="59452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52" h="23756" extrusionOk="0">
                      <a:moveTo>
                        <a:pt x="57876" y="19589"/>
                      </a:moveTo>
                      <a:cubicBezTo>
                        <a:pt x="38999" y="14923"/>
                        <a:pt x="20829" y="8560"/>
                        <a:pt x="3224" y="217"/>
                      </a:cubicBezTo>
                      <a:cubicBezTo>
                        <a:pt x="750" y="-914"/>
                        <a:pt x="-1372" y="2692"/>
                        <a:pt x="1103" y="3893"/>
                      </a:cubicBezTo>
                      <a:cubicBezTo>
                        <a:pt x="18990" y="12378"/>
                        <a:pt x="37585" y="18953"/>
                        <a:pt x="56816" y="23690"/>
                      </a:cubicBezTo>
                      <a:cubicBezTo>
                        <a:pt x="59502" y="24326"/>
                        <a:pt x="60563" y="20225"/>
                        <a:pt x="57947" y="19589"/>
                      </a:cubicBezTo>
                      <a:lnTo>
                        <a:pt x="57947" y="1958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67" name="Google Shape;3467;p36"/>
              <p:cNvGrpSpPr/>
              <p:nvPr/>
            </p:nvGrpSpPr>
            <p:grpSpPr>
              <a:xfrm rot="7593802">
                <a:off x="-53285" y="-84363"/>
                <a:ext cx="723722" cy="837765"/>
                <a:chOff x="7144703" y="3805999"/>
                <a:chExt cx="256076" cy="296428"/>
              </a:xfrm>
            </p:grpSpPr>
            <p:sp>
              <p:nvSpPr>
                <p:cNvPr id="3468" name="Google Shape;3468;p36"/>
                <p:cNvSpPr/>
                <p:nvPr/>
              </p:nvSpPr>
              <p:spPr>
                <a:xfrm>
                  <a:off x="7144703" y="3805999"/>
                  <a:ext cx="256076" cy="29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76" h="296428" extrusionOk="0">
                      <a:moveTo>
                        <a:pt x="57626" y="296428"/>
                      </a:moveTo>
                      <a:cubicBezTo>
                        <a:pt x="120692" y="270693"/>
                        <a:pt x="180858" y="236898"/>
                        <a:pt x="236288" y="196245"/>
                      </a:cubicBezTo>
                      <a:cubicBezTo>
                        <a:pt x="247105" y="188326"/>
                        <a:pt x="259124" y="176378"/>
                        <a:pt x="255377" y="164217"/>
                      </a:cubicBezTo>
                      <a:cubicBezTo>
                        <a:pt x="253186" y="157147"/>
                        <a:pt x="245903" y="152905"/>
                        <a:pt x="238480" y="152127"/>
                      </a:cubicBezTo>
                      <a:cubicBezTo>
                        <a:pt x="231056" y="151349"/>
                        <a:pt x="223491" y="153471"/>
                        <a:pt x="216209" y="155804"/>
                      </a:cubicBezTo>
                      <a:cubicBezTo>
                        <a:pt x="175556" y="168742"/>
                        <a:pt x="137024" y="189882"/>
                        <a:pt x="103582" y="217384"/>
                      </a:cubicBezTo>
                      <a:cubicBezTo>
                        <a:pt x="142963" y="184367"/>
                        <a:pt x="182696" y="149936"/>
                        <a:pt x="209987" y="106525"/>
                      </a:cubicBezTo>
                      <a:cubicBezTo>
                        <a:pt x="216845" y="95637"/>
                        <a:pt x="222996" y="83618"/>
                        <a:pt x="223067" y="71175"/>
                      </a:cubicBezTo>
                      <a:cubicBezTo>
                        <a:pt x="223208" y="58731"/>
                        <a:pt x="215502" y="45934"/>
                        <a:pt x="203271" y="44238"/>
                      </a:cubicBezTo>
                      <a:cubicBezTo>
                        <a:pt x="189484" y="42399"/>
                        <a:pt x="177182" y="54206"/>
                        <a:pt x="167567" y="65165"/>
                      </a:cubicBezTo>
                      <a:cubicBezTo>
                        <a:pt x="131651" y="106101"/>
                        <a:pt x="97926" y="148875"/>
                        <a:pt x="66535" y="193275"/>
                      </a:cubicBezTo>
                      <a:cubicBezTo>
                        <a:pt x="102380" y="146613"/>
                        <a:pt x="125641" y="90759"/>
                        <a:pt x="132711" y="33844"/>
                      </a:cubicBezTo>
                      <a:cubicBezTo>
                        <a:pt x="134337" y="20977"/>
                        <a:pt x="133135" y="4786"/>
                        <a:pt x="121186" y="756"/>
                      </a:cubicBezTo>
                      <a:cubicBezTo>
                        <a:pt x="114187" y="-1577"/>
                        <a:pt x="105844" y="1746"/>
                        <a:pt x="100188" y="7190"/>
                      </a:cubicBezTo>
                      <a:cubicBezTo>
                        <a:pt x="94532" y="12634"/>
                        <a:pt x="90997" y="19775"/>
                        <a:pt x="87745" y="26845"/>
                      </a:cubicBezTo>
                      <a:cubicBezTo>
                        <a:pt x="68868" y="67357"/>
                        <a:pt x="53950" y="109495"/>
                        <a:pt x="43133" y="152410"/>
                      </a:cubicBezTo>
                      <a:cubicBezTo>
                        <a:pt x="51405" y="118332"/>
                        <a:pt x="52960" y="83052"/>
                        <a:pt x="49284" y="48974"/>
                      </a:cubicBezTo>
                      <a:cubicBezTo>
                        <a:pt x="48223" y="38864"/>
                        <a:pt x="45466" y="27340"/>
                        <a:pt x="36133" y="23663"/>
                      </a:cubicBezTo>
                      <a:cubicBezTo>
                        <a:pt x="27296" y="20199"/>
                        <a:pt x="16337" y="26209"/>
                        <a:pt x="10893" y="34693"/>
                      </a:cubicBezTo>
                      <a:cubicBezTo>
                        <a:pt x="5449" y="43177"/>
                        <a:pt x="4247" y="53358"/>
                        <a:pt x="3328" y="63115"/>
                      </a:cubicBezTo>
                      <a:cubicBezTo>
                        <a:pt x="-3247" y="135866"/>
                        <a:pt x="1207" y="208334"/>
                        <a:pt x="5661" y="280520"/>
                      </a:cubicBezTo>
                      <a:cubicBezTo>
                        <a:pt x="21569" y="286954"/>
                        <a:pt x="41577" y="289924"/>
                        <a:pt x="57485" y="2963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69" name="Google Shape;3469;p36"/>
                <p:cNvGrpSpPr/>
                <p:nvPr/>
              </p:nvGrpSpPr>
              <p:grpSpPr>
                <a:xfrm>
                  <a:off x="7170959" y="3826834"/>
                  <a:ext cx="210738" cy="237767"/>
                  <a:chOff x="7170959" y="3826834"/>
                  <a:chExt cx="210738" cy="237767"/>
                </a:xfrm>
              </p:grpSpPr>
              <p:sp>
                <p:nvSpPr>
                  <p:cNvPr id="3470" name="Google Shape;3470;p36"/>
                  <p:cNvSpPr/>
                  <p:nvPr/>
                </p:nvSpPr>
                <p:spPr>
                  <a:xfrm>
                    <a:off x="7213288" y="3973892"/>
                    <a:ext cx="168409" cy="90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09" h="90709" extrusionOk="0">
                        <a:moveTo>
                          <a:pt x="778" y="90710"/>
                        </a:moveTo>
                        <a:lnTo>
                          <a:pt x="0" y="89507"/>
                        </a:lnTo>
                        <a:cubicBezTo>
                          <a:pt x="52955" y="54086"/>
                          <a:pt x="109445" y="24038"/>
                          <a:pt x="167844" y="0"/>
                        </a:cubicBezTo>
                        <a:lnTo>
                          <a:pt x="168409" y="1343"/>
                        </a:lnTo>
                        <a:cubicBezTo>
                          <a:pt x="110081" y="25311"/>
                          <a:pt x="53662" y="55359"/>
                          <a:pt x="778" y="9071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71" name="Google Shape;3471;p36"/>
                  <p:cNvSpPr/>
                  <p:nvPr/>
                </p:nvSpPr>
                <p:spPr>
                  <a:xfrm>
                    <a:off x="7202612" y="3875477"/>
                    <a:ext cx="144512" cy="1858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512" h="185802" extrusionOk="0">
                        <a:moveTo>
                          <a:pt x="1273" y="185802"/>
                        </a:moveTo>
                        <a:lnTo>
                          <a:pt x="0" y="185024"/>
                        </a:lnTo>
                        <a:cubicBezTo>
                          <a:pt x="39946" y="117929"/>
                          <a:pt x="88164" y="55642"/>
                          <a:pt x="143452" y="0"/>
                        </a:cubicBezTo>
                        <a:lnTo>
                          <a:pt x="144513" y="989"/>
                        </a:lnTo>
                        <a:cubicBezTo>
                          <a:pt x="89295" y="56561"/>
                          <a:pt x="41148" y="118707"/>
                          <a:pt x="1273" y="1857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72" name="Google Shape;3472;p36"/>
                  <p:cNvSpPr/>
                  <p:nvPr/>
                </p:nvSpPr>
                <p:spPr>
                  <a:xfrm>
                    <a:off x="7182250" y="3826834"/>
                    <a:ext cx="70701" cy="226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01" h="226101" extrusionOk="0">
                        <a:moveTo>
                          <a:pt x="1414" y="226102"/>
                        </a:moveTo>
                        <a:lnTo>
                          <a:pt x="0" y="225748"/>
                        </a:lnTo>
                        <a:cubicBezTo>
                          <a:pt x="17463" y="149462"/>
                          <a:pt x="40794" y="73529"/>
                          <a:pt x="69358" y="0"/>
                        </a:cubicBezTo>
                        <a:lnTo>
                          <a:pt x="70701" y="495"/>
                        </a:lnTo>
                        <a:cubicBezTo>
                          <a:pt x="42138" y="73953"/>
                          <a:pt x="18877" y="149886"/>
                          <a:pt x="1414" y="2261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73" name="Google Shape;3473;p36"/>
                  <p:cNvSpPr/>
                  <p:nvPr/>
                </p:nvSpPr>
                <p:spPr>
                  <a:xfrm rot="-25783">
                    <a:off x="7171672" y="3842466"/>
                    <a:ext cx="1484" cy="190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190185" extrusionOk="0">
                        <a:moveTo>
                          <a:pt x="0" y="0"/>
                        </a:moveTo>
                        <a:lnTo>
                          <a:pt x="1485" y="0"/>
                        </a:lnTo>
                        <a:lnTo>
                          <a:pt x="1485" y="190186"/>
                        </a:lnTo>
                        <a:lnTo>
                          <a:pt x="0" y="190186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74" name="Google Shape;3474;p36"/>
              <p:cNvGrpSpPr/>
              <p:nvPr/>
            </p:nvGrpSpPr>
            <p:grpSpPr>
              <a:xfrm>
                <a:off x="7321238" y="-66985"/>
                <a:ext cx="1822760" cy="991240"/>
                <a:chOff x="7726035" y="3352218"/>
                <a:chExt cx="556517" cy="302641"/>
              </a:xfrm>
            </p:grpSpPr>
            <p:grpSp>
              <p:nvGrpSpPr>
                <p:cNvPr id="3475" name="Google Shape;3475;p36"/>
                <p:cNvGrpSpPr/>
                <p:nvPr/>
              </p:nvGrpSpPr>
              <p:grpSpPr>
                <a:xfrm>
                  <a:off x="8002846" y="3352218"/>
                  <a:ext cx="279706" cy="302641"/>
                  <a:chOff x="8002846" y="3352218"/>
                  <a:chExt cx="279706" cy="302641"/>
                </a:xfrm>
              </p:grpSpPr>
              <p:sp>
                <p:nvSpPr>
                  <p:cNvPr id="3476" name="Google Shape;3476;p36"/>
                  <p:cNvSpPr/>
                  <p:nvPr/>
                </p:nvSpPr>
                <p:spPr>
                  <a:xfrm>
                    <a:off x="8002846" y="3352218"/>
                    <a:ext cx="279706" cy="302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06" h="302641" extrusionOk="0">
                        <a:moveTo>
                          <a:pt x="135565" y="5232"/>
                        </a:moveTo>
                        <a:cubicBezTo>
                          <a:pt x="87277" y="53238"/>
                          <a:pt x="44644" y="107536"/>
                          <a:pt x="9081" y="166360"/>
                        </a:cubicBezTo>
                        <a:cubicBezTo>
                          <a:pt x="2153" y="177813"/>
                          <a:pt x="-4352" y="193509"/>
                          <a:pt x="3779" y="203265"/>
                        </a:cubicBezTo>
                        <a:cubicBezTo>
                          <a:pt x="8515" y="208921"/>
                          <a:pt x="16859" y="210053"/>
                          <a:pt x="23999" y="207932"/>
                        </a:cubicBezTo>
                        <a:cubicBezTo>
                          <a:pt x="31140" y="205811"/>
                          <a:pt x="37362" y="200932"/>
                          <a:pt x="43159" y="195983"/>
                        </a:cubicBezTo>
                        <a:cubicBezTo>
                          <a:pt x="75681" y="168410"/>
                          <a:pt x="103184" y="134120"/>
                          <a:pt x="123475" y="95871"/>
                        </a:cubicBezTo>
                        <a:cubicBezTo>
                          <a:pt x="99791" y="141543"/>
                          <a:pt x="76389" y="188560"/>
                          <a:pt x="67834" y="239111"/>
                        </a:cubicBezTo>
                        <a:cubicBezTo>
                          <a:pt x="65713" y="251766"/>
                          <a:pt x="64652" y="265199"/>
                          <a:pt x="69319" y="276794"/>
                        </a:cubicBezTo>
                        <a:cubicBezTo>
                          <a:pt x="73985" y="288389"/>
                          <a:pt x="86004" y="297227"/>
                          <a:pt x="97952" y="294045"/>
                        </a:cubicBezTo>
                        <a:cubicBezTo>
                          <a:pt x="111386" y="290440"/>
                          <a:pt x="118244" y="274744"/>
                          <a:pt x="122839" y="261028"/>
                        </a:cubicBezTo>
                        <a:cubicBezTo>
                          <a:pt x="140232" y="209416"/>
                          <a:pt x="155008" y="156956"/>
                          <a:pt x="166886" y="103930"/>
                        </a:cubicBezTo>
                        <a:cubicBezTo>
                          <a:pt x="151756" y="160774"/>
                          <a:pt x="151756" y="221223"/>
                          <a:pt x="167027" y="276512"/>
                        </a:cubicBezTo>
                        <a:cubicBezTo>
                          <a:pt x="170492" y="289026"/>
                          <a:pt x="177774" y="303519"/>
                          <a:pt x="190359" y="302600"/>
                        </a:cubicBezTo>
                        <a:cubicBezTo>
                          <a:pt x="197782" y="302105"/>
                          <a:pt x="204146" y="295813"/>
                          <a:pt x="207256" y="288602"/>
                        </a:cubicBezTo>
                        <a:cubicBezTo>
                          <a:pt x="210367" y="281390"/>
                          <a:pt x="210862" y="273472"/>
                          <a:pt x="211216" y="265694"/>
                        </a:cubicBezTo>
                        <a:cubicBezTo>
                          <a:pt x="213054" y="221011"/>
                          <a:pt x="210650" y="176399"/>
                          <a:pt x="204146" y="132635"/>
                        </a:cubicBezTo>
                        <a:cubicBezTo>
                          <a:pt x="209589" y="167278"/>
                          <a:pt x="221679" y="200437"/>
                          <a:pt x="238223" y="230485"/>
                        </a:cubicBezTo>
                        <a:cubicBezTo>
                          <a:pt x="243102" y="239394"/>
                          <a:pt x="250101" y="248938"/>
                          <a:pt x="260070" y="248797"/>
                        </a:cubicBezTo>
                        <a:cubicBezTo>
                          <a:pt x="269615" y="248585"/>
                          <a:pt x="277392" y="238828"/>
                          <a:pt x="279159" y="228930"/>
                        </a:cubicBezTo>
                        <a:cubicBezTo>
                          <a:pt x="280927" y="219032"/>
                          <a:pt x="278099" y="209134"/>
                          <a:pt x="275200" y="199801"/>
                        </a:cubicBezTo>
                        <a:cubicBezTo>
                          <a:pt x="253283" y="130160"/>
                          <a:pt x="221326" y="64903"/>
                          <a:pt x="189510" y="0"/>
                        </a:cubicBezTo>
                        <a:cubicBezTo>
                          <a:pt x="172330" y="212"/>
                          <a:pt x="152746" y="5161"/>
                          <a:pt x="135565" y="530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477" name="Google Shape;3477;p36"/>
                  <p:cNvGrpSpPr/>
                  <p:nvPr/>
                </p:nvGrpSpPr>
                <p:grpSpPr>
                  <a:xfrm>
                    <a:off x="8021683" y="3395770"/>
                    <a:ext cx="245434" cy="235080"/>
                    <a:chOff x="8021683" y="3395770"/>
                    <a:chExt cx="245434" cy="235080"/>
                  </a:xfrm>
                </p:grpSpPr>
                <p:sp>
                  <p:nvSpPr>
                    <p:cNvPr id="3478" name="Google Shape;3478;p36"/>
                    <p:cNvSpPr/>
                    <p:nvPr/>
                  </p:nvSpPr>
                  <p:spPr>
                    <a:xfrm>
                      <a:off x="8021683" y="3396831"/>
                      <a:ext cx="121605" cy="1479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605" h="147977" extrusionOk="0">
                          <a:moveTo>
                            <a:pt x="990" y="147977"/>
                          </a:moveTo>
                          <a:lnTo>
                            <a:pt x="0" y="146917"/>
                          </a:lnTo>
                          <a:cubicBezTo>
                            <a:pt x="44683" y="102375"/>
                            <a:pt x="85195" y="52955"/>
                            <a:pt x="120404" y="0"/>
                          </a:cubicBezTo>
                          <a:lnTo>
                            <a:pt x="121606" y="778"/>
                          </a:lnTo>
                          <a:cubicBezTo>
                            <a:pt x="86326" y="53803"/>
                            <a:pt x="45744" y="103294"/>
                            <a:pt x="990" y="14790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9" name="Google Shape;3479;p36"/>
                    <p:cNvSpPr/>
                    <p:nvPr/>
                  </p:nvSpPr>
                  <p:spPr>
                    <a:xfrm>
                      <a:off x="8091536" y="3396124"/>
                      <a:ext cx="62641" cy="2261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641" h="226101" extrusionOk="0">
                          <a:moveTo>
                            <a:pt x="1343" y="226102"/>
                          </a:moveTo>
                          <a:lnTo>
                            <a:pt x="0" y="225536"/>
                          </a:lnTo>
                          <a:cubicBezTo>
                            <a:pt x="29624" y="153068"/>
                            <a:pt x="50198" y="77135"/>
                            <a:pt x="61227" y="0"/>
                          </a:cubicBezTo>
                          <a:lnTo>
                            <a:pt x="62641" y="212"/>
                          </a:lnTo>
                          <a:cubicBezTo>
                            <a:pt x="51612" y="77488"/>
                            <a:pt x="30967" y="153563"/>
                            <a:pt x="1273" y="22610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0" name="Google Shape;3480;p36"/>
                    <p:cNvSpPr/>
                    <p:nvPr/>
                  </p:nvSpPr>
                  <p:spPr>
                    <a:xfrm>
                      <a:off x="8174610" y="3395770"/>
                      <a:ext cx="24179" cy="2350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79" h="235080" extrusionOk="0">
                          <a:moveTo>
                            <a:pt x="22766" y="235081"/>
                          </a:moveTo>
                          <a:cubicBezTo>
                            <a:pt x="20857" y="156320"/>
                            <a:pt x="13221" y="77276"/>
                            <a:pt x="0" y="212"/>
                          </a:cubicBezTo>
                          <a:lnTo>
                            <a:pt x="1414" y="0"/>
                          </a:lnTo>
                          <a:cubicBezTo>
                            <a:pt x="14635" y="77135"/>
                            <a:pt x="22271" y="156249"/>
                            <a:pt x="24180" y="235081"/>
                          </a:cubicBezTo>
                          <a:lnTo>
                            <a:pt x="22695" y="23508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1" name="Google Shape;3481;p36"/>
                    <p:cNvSpPr/>
                    <p:nvPr/>
                  </p:nvSpPr>
                  <p:spPr>
                    <a:xfrm rot="-1378363">
                      <a:off x="8228607" y="3402511"/>
                      <a:ext cx="1483" cy="1900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4" h="190185" extrusionOk="0">
                          <a:moveTo>
                            <a:pt x="0" y="0"/>
                          </a:moveTo>
                          <a:lnTo>
                            <a:pt x="1485" y="0"/>
                          </a:lnTo>
                          <a:lnTo>
                            <a:pt x="1485" y="190186"/>
                          </a:lnTo>
                          <a:lnTo>
                            <a:pt x="0" y="190186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82" name="Google Shape;3482;p36"/>
                <p:cNvGrpSpPr/>
                <p:nvPr/>
              </p:nvGrpSpPr>
              <p:grpSpPr>
                <a:xfrm>
                  <a:off x="7726035" y="3359854"/>
                  <a:ext cx="395981" cy="145976"/>
                  <a:chOff x="7726035" y="3359854"/>
                  <a:chExt cx="395981" cy="145976"/>
                </a:xfrm>
              </p:grpSpPr>
              <p:sp>
                <p:nvSpPr>
                  <p:cNvPr id="3483" name="Google Shape;3483;p36"/>
                  <p:cNvSpPr/>
                  <p:nvPr/>
                </p:nvSpPr>
                <p:spPr>
                  <a:xfrm>
                    <a:off x="7726035" y="3359854"/>
                    <a:ext cx="395981" cy="14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5981" h="145976" extrusionOk="0">
                        <a:moveTo>
                          <a:pt x="394488" y="0"/>
                        </a:moveTo>
                        <a:cubicBezTo>
                          <a:pt x="398518" y="18029"/>
                          <a:pt x="394206" y="38815"/>
                          <a:pt x="383813" y="51682"/>
                        </a:cubicBezTo>
                        <a:cubicBezTo>
                          <a:pt x="373349" y="64550"/>
                          <a:pt x="357936" y="70630"/>
                          <a:pt x="344432" y="64196"/>
                        </a:cubicBezTo>
                        <a:cubicBezTo>
                          <a:pt x="339200" y="97779"/>
                          <a:pt x="319121" y="126626"/>
                          <a:pt x="294163" y="136453"/>
                        </a:cubicBezTo>
                        <a:cubicBezTo>
                          <a:pt x="269135" y="146280"/>
                          <a:pt x="240219" y="137302"/>
                          <a:pt x="221766" y="113051"/>
                        </a:cubicBezTo>
                        <a:cubicBezTo>
                          <a:pt x="218089" y="120687"/>
                          <a:pt x="211302" y="125494"/>
                          <a:pt x="204444" y="125424"/>
                        </a:cubicBezTo>
                        <a:cubicBezTo>
                          <a:pt x="197586" y="125353"/>
                          <a:pt x="189667" y="121394"/>
                          <a:pt x="186132" y="113687"/>
                        </a:cubicBezTo>
                        <a:cubicBezTo>
                          <a:pt x="171215" y="142887"/>
                          <a:pt x="139823" y="152714"/>
                          <a:pt x="114441" y="141402"/>
                        </a:cubicBezTo>
                        <a:cubicBezTo>
                          <a:pt x="89060" y="130090"/>
                          <a:pt x="68274" y="102092"/>
                          <a:pt x="58093" y="69641"/>
                        </a:cubicBezTo>
                        <a:cubicBezTo>
                          <a:pt x="43387" y="77771"/>
                          <a:pt x="25146" y="73529"/>
                          <a:pt x="13410" y="59389"/>
                        </a:cubicBezTo>
                        <a:cubicBezTo>
                          <a:pt x="1673" y="45178"/>
                          <a:pt x="-2993" y="21705"/>
                          <a:pt x="1956" y="1768"/>
                        </a:cubicBezTo>
                        <a:cubicBezTo>
                          <a:pt x="2381" y="1768"/>
                          <a:pt x="4360" y="1273"/>
                          <a:pt x="4855" y="1273"/>
                        </a:cubicBezTo>
                        <a:lnTo>
                          <a:pt x="394559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484" name="Google Shape;3484;p36"/>
                  <p:cNvGrpSpPr/>
                  <p:nvPr/>
                </p:nvGrpSpPr>
                <p:grpSpPr>
                  <a:xfrm>
                    <a:off x="7750189" y="3372315"/>
                    <a:ext cx="337583" cy="111815"/>
                    <a:chOff x="7750189" y="3372315"/>
                    <a:chExt cx="337583" cy="111815"/>
                  </a:xfrm>
                </p:grpSpPr>
                <p:sp>
                  <p:nvSpPr>
                    <p:cNvPr id="3485" name="Google Shape;3485;p36"/>
                    <p:cNvSpPr/>
                    <p:nvPr/>
                  </p:nvSpPr>
                  <p:spPr>
                    <a:xfrm rot="-3354740">
                      <a:off x="7816878" y="3427480"/>
                      <a:ext cx="134009" cy="14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119" h="1484" extrusionOk="0">
                          <a:moveTo>
                            <a:pt x="0" y="0"/>
                          </a:moveTo>
                          <a:lnTo>
                            <a:pt x="134119" y="0"/>
                          </a:lnTo>
                          <a:lnTo>
                            <a:pt x="134119" y="1485"/>
                          </a:lnTo>
                          <a:lnTo>
                            <a:pt x="0" y="148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6" name="Google Shape;3486;p36"/>
                    <p:cNvSpPr/>
                    <p:nvPr/>
                  </p:nvSpPr>
                  <p:spPr>
                    <a:xfrm rot="-5305486">
                      <a:off x="7885289" y="3423374"/>
                      <a:ext cx="94775" cy="14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739" h="1484" extrusionOk="0">
                          <a:moveTo>
                            <a:pt x="0" y="0"/>
                          </a:moveTo>
                          <a:lnTo>
                            <a:pt x="94740" y="0"/>
                          </a:lnTo>
                          <a:lnTo>
                            <a:pt x="94740" y="1485"/>
                          </a:lnTo>
                          <a:lnTo>
                            <a:pt x="0" y="148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7" name="Google Shape;3487;p36"/>
                    <p:cNvSpPr/>
                    <p:nvPr/>
                  </p:nvSpPr>
                  <p:spPr>
                    <a:xfrm>
                      <a:off x="7946670" y="3377176"/>
                      <a:ext cx="73175" cy="1000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175" h="100041" extrusionOk="0">
                          <a:moveTo>
                            <a:pt x="71974" y="100042"/>
                          </a:moveTo>
                          <a:lnTo>
                            <a:pt x="0" y="848"/>
                          </a:lnTo>
                          <a:lnTo>
                            <a:pt x="1202" y="0"/>
                          </a:lnTo>
                          <a:lnTo>
                            <a:pt x="73175" y="99194"/>
                          </a:lnTo>
                          <a:lnTo>
                            <a:pt x="71974" y="100042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8" name="Google Shape;3488;p36"/>
                    <p:cNvSpPr/>
                    <p:nvPr/>
                  </p:nvSpPr>
                  <p:spPr>
                    <a:xfrm rot="-4397222">
                      <a:off x="8027922" y="3332505"/>
                      <a:ext cx="1484" cy="1229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4" h="123019" extrusionOk="0">
                          <a:moveTo>
                            <a:pt x="0" y="0"/>
                          </a:moveTo>
                          <a:lnTo>
                            <a:pt x="1485" y="0"/>
                          </a:lnTo>
                          <a:lnTo>
                            <a:pt x="1485" y="123020"/>
                          </a:lnTo>
                          <a:lnTo>
                            <a:pt x="0" y="12302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9" name="Google Shape;3489;p36"/>
                    <p:cNvSpPr/>
                    <p:nvPr/>
                  </p:nvSpPr>
                  <p:spPr>
                    <a:xfrm rot="-833831">
                      <a:off x="7748359" y="3389687"/>
                      <a:ext cx="137198" cy="14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301" h="1484" extrusionOk="0">
                          <a:moveTo>
                            <a:pt x="0" y="0"/>
                          </a:moveTo>
                          <a:lnTo>
                            <a:pt x="137301" y="0"/>
                          </a:lnTo>
                          <a:lnTo>
                            <a:pt x="137301" y="1485"/>
                          </a:lnTo>
                          <a:lnTo>
                            <a:pt x="0" y="148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3490" name="Google Shape;3490;p36"/>
              <p:cNvGrpSpPr/>
              <p:nvPr/>
            </p:nvGrpSpPr>
            <p:grpSpPr>
              <a:xfrm>
                <a:off x="8150583" y="4478300"/>
                <a:ext cx="993406" cy="790986"/>
                <a:chOff x="6541203" y="4626172"/>
                <a:chExt cx="260709" cy="207586"/>
              </a:xfrm>
            </p:grpSpPr>
            <p:grpSp>
              <p:nvGrpSpPr>
                <p:cNvPr id="3491" name="Google Shape;3491;p36"/>
                <p:cNvGrpSpPr/>
                <p:nvPr/>
              </p:nvGrpSpPr>
              <p:grpSpPr>
                <a:xfrm>
                  <a:off x="6541203" y="4626172"/>
                  <a:ext cx="202912" cy="207586"/>
                  <a:chOff x="6541203" y="4626172"/>
                  <a:chExt cx="202912" cy="207586"/>
                </a:xfrm>
              </p:grpSpPr>
              <p:sp>
                <p:nvSpPr>
                  <p:cNvPr id="3492" name="Google Shape;3492;p36"/>
                  <p:cNvSpPr/>
                  <p:nvPr/>
                </p:nvSpPr>
                <p:spPr>
                  <a:xfrm>
                    <a:off x="6541203" y="4626172"/>
                    <a:ext cx="202912" cy="207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912" h="207586" extrusionOk="0">
                        <a:moveTo>
                          <a:pt x="169400" y="207587"/>
                        </a:moveTo>
                        <a:cubicBezTo>
                          <a:pt x="118849" y="205253"/>
                          <a:pt x="68651" y="196275"/>
                          <a:pt x="20433" y="181074"/>
                        </a:cubicBezTo>
                        <a:cubicBezTo>
                          <a:pt x="11030" y="178104"/>
                          <a:pt x="-70" y="172519"/>
                          <a:pt x="0" y="162692"/>
                        </a:cubicBezTo>
                        <a:cubicBezTo>
                          <a:pt x="0" y="156965"/>
                          <a:pt x="4384" y="152016"/>
                          <a:pt x="9474" y="149470"/>
                        </a:cubicBezTo>
                        <a:cubicBezTo>
                          <a:pt x="14635" y="146996"/>
                          <a:pt x="20504" y="146501"/>
                          <a:pt x="26160" y="146289"/>
                        </a:cubicBezTo>
                        <a:cubicBezTo>
                          <a:pt x="57975" y="145157"/>
                          <a:pt x="90003" y="150460"/>
                          <a:pt x="119698" y="161843"/>
                        </a:cubicBezTo>
                        <a:cubicBezTo>
                          <a:pt x="84559" y="147986"/>
                          <a:pt x="48855" y="133209"/>
                          <a:pt x="20080" y="108676"/>
                        </a:cubicBezTo>
                        <a:cubicBezTo>
                          <a:pt x="12868" y="102525"/>
                          <a:pt x="5939" y="95384"/>
                          <a:pt x="3182" y="86334"/>
                        </a:cubicBezTo>
                        <a:cubicBezTo>
                          <a:pt x="425" y="77285"/>
                          <a:pt x="3182" y="65902"/>
                          <a:pt x="11666" y="61518"/>
                        </a:cubicBezTo>
                        <a:cubicBezTo>
                          <a:pt x="21140" y="56569"/>
                          <a:pt x="32452" y="62013"/>
                          <a:pt x="41573" y="67457"/>
                        </a:cubicBezTo>
                        <a:cubicBezTo>
                          <a:pt x="75934" y="87961"/>
                          <a:pt x="109092" y="110373"/>
                          <a:pt x="140978" y="134623"/>
                        </a:cubicBezTo>
                        <a:cubicBezTo>
                          <a:pt x="105487" y="109949"/>
                          <a:pt x="76994" y="75234"/>
                          <a:pt x="59814" y="35571"/>
                        </a:cubicBezTo>
                        <a:cubicBezTo>
                          <a:pt x="55925" y="26592"/>
                          <a:pt x="53309" y="14502"/>
                          <a:pt x="61015" y="8422"/>
                        </a:cubicBezTo>
                        <a:cubicBezTo>
                          <a:pt x="65540" y="4887"/>
                          <a:pt x="72186" y="5170"/>
                          <a:pt x="77347" y="7644"/>
                        </a:cubicBezTo>
                        <a:cubicBezTo>
                          <a:pt x="82509" y="10119"/>
                          <a:pt x="86609" y="14431"/>
                          <a:pt x="90427" y="18744"/>
                        </a:cubicBezTo>
                        <a:cubicBezTo>
                          <a:pt x="112486" y="43419"/>
                          <a:pt x="132141" y="70215"/>
                          <a:pt x="148967" y="98707"/>
                        </a:cubicBezTo>
                        <a:cubicBezTo>
                          <a:pt x="135817" y="76012"/>
                          <a:pt x="127192" y="50701"/>
                          <a:pt x="122596" y="24825"/>
                        </a:cubicBezTo>
                        <a:cubicBezTo>
                          <a:pt x="121253" y="17189"/>
                          <a:pt x="120758" y="8068"/>
                          <a:pt x="126626" y="2978"/>
                        </a:cubicBezTo>
                        <a:cubicBezTo>
                          <a:pt x="132211" y="-1901"/>
                          <a:pt x="141332" y="-345"/>
                          <a:pt x="146988" y="4463"/>
                        </a:cubicBezTo>
                        <a:cubicBezTo>
                          <a:pt x="152644" y="9200"/>
                          <a:pt x="155684" y="16340"/>
                          <a:pt x="158442" y="23269"/>
                        </a:cubicBezTo>
                        <a:cubicBezTo>
                          <a:pt x="178591" y="74669"/>
                          <a:pt x="190752" y="128684"/>
                          <a:pt x="202912" y="182488"/>
                        </a:cubicBezTo>
                        <a:cubicBezTo>
                          <a:pt x="192873" y="191325"/>
                          <a:pt x="179228" y="198678"/>
                          <a:pt x="169188" y="207516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493" name="Google Shape;3493;p36"/>
                  <p:cNvGrpSpPr/>
                  <p:nvPr/>
                </p:nvGrpSpPr>
                <p:grpSpPr>
                  <a:xfrm>
                    <a:off x="6555415" y="4635731"/>
                    <a:ext cx="162362" cy="173706"/>
                    <a:chOff x="6555415" y="4635731"/>
                    <a:chExt cx="162362" cy="173706"/>
                  </a:xfrm>
                </p:grpSpPr>
                <p:sp>
                  <p:nvSpPr>
                    <p:cNvPr id="3494" name="Google Shape;3494;p36"/>
                    <p:cNvSpPr/>
                    <p:nvPr/>
                  </p:nvSpPr>
                  <p:spPr>
                    <a:xfrm>
                      <a:off x="6555415" y="4786530"/>
                      <a:ext cx="139069" cy="229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069" h="22907" extrusionOk="0">
                          <a:moveTo>
                            <a:pt x="138715" y="22907"/>
                          </a:moveTo>
                          <a:cubicBezTo>
                            <a:pt x="93467" y="10888"/>
                            <a:pt x="46804" y="3677"/>
                            <a:pt x="0" y="1414"/>
                          </a:cubicBezTo>
                          <a:lnTo>
                            <a:pt x="0" y="0"/>
                          </a:lnTo>
                          <a:cubicBezTo>
                            <a:pt x="46946" y="2262"/>
                            <a:pt x="93750" y="9474"/>
                            <a:pt x="139069" y="21493"/>
                          </a:cubicBezTo>
                          <a:lnTo>
                            <a:pt x="138715" y="22907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95" name="Google Shape;3495;p36"/>
                    <p:cNvSpPr/>
                    <p:nvPr/>
                  </p:nvSpPr>
                  <p:spPr>
                    <a:xfrm>
                      <a:off x="6559091" y="4705507"/>
                      <a:ext cx="142462" cy="986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462" h="98698" extrusionOk="0">
                          <a:moveTo>
                            <a:pt x="141544" y="98699"/>
                          </a:moveTo>
                          <a:cubicBezTo>
                            <a:pt x="98840" y="60167"/>
                            <a:pt x="51258" y="27432"/>
                            <a:pt x="0" y="1273"/>
                          </a:cubicBezTo>
                          <a:lnTo>
                            <a:pt x="636" y="0"/>
                          </a:lnTo>
                          <a:cubicBezTo>
                            <a:pt x="51965" y="26159"/>
                            <a:pt x="99688" y="59036"/>
                            <a:pt x="142463" y="97638"/>
                          </a:cubicBezTo>
                          <a:lnTo>
                            <a:pt x="141473" y="98699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96" name="Google Shape;3496;p36"/>
                    <p:cNvSpPr/>
                    <p:nvPr/>
                  </p:nvSpPr>
                  <p:spPr>
                    <a:xfrm>
                      <a:off x="6615935" y="4645411"/>
                      <a:ext cx="98628" cy="1474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628" h="147411" extrusionOk="0">
                          <a:moveTo>
                            <a:pt x="97355" y="147412"/>
                          </a:moveTo>
                          <a:cubicBezTo>
                            <a:pt x="68722" y="96366"/>
                            <a:pt x="35987" y="47087"/>
                            <a:pt x="0" y="919"/>
                          </a:cubicBezTo>
                          <a:lnTo>
                            <a:pt x="1131" y="0"/>
                          </a:lnTo>
                          <a:cubicBezTo>
                            <a:pt x="37189" y="46239"/>
                            <a:pt x="69923" y="95588"/>
                            <a:pt x="98628" y="146705"/>
                          </a:cubicBezTo>
                          <a:lnTo>
                            <a:pt x="97355" y="147412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97" name="Google Shape;3497;p36"/>
                    <p:cNvSpPr/>
                    <p:nvPr/>
                  </p:nvSpPr>
                  <p:spPr>
                    <a:xfrm rot="-948463">
                      <a:off x="6696621" y="4633198"/>
                      <a:ext cx="1484" cy="144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84" h="144583" extrusionOk="0">
                          <a:moveTo>
                            <a:pt x="0" y="0"/>
                          </a:moveTo>
                          <a:lnTo>
                            <a:pt x="1485" y="0"/>
                          </a:lnTo>
                          <a:lnTo>
                            <a:pt x="1485" y="144584"/>
                          </a:lnTo>
                          <a:lnTo>
                            <a:pt x="0" y="14458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98" name="Google Shape;3498;p36"/>
                <p:cNvGrpSpPr/>
                <p:nvPr/>
              </p:nvGrpSpPr>
              <p:grpSpPr>
                <a:xfrm>
                  <a:off x="6665183" y="4667669"/>
                  <a:ext cx="136729" cy="144030"/>
                  <a:chOff x="6665183" y="4667669"/>
                  <a:chExt cx="136729" cy="144030"/>
                </a:xfrm>
              </p:grpSpPr>
              <p:sp>
                <p:nvSpPr>
                  <p:cNvPr id="3499" name="Google Shape;3499;p36"/>
                  <p:cNvSpPr/>
                  <p:nvPr/>
                </p:nvSpPr>
                <p:spPr>
                  <a:xfrm>
                    <a:off x="6665183" y="4667669"/>
                    <a:ext cx="136729" cy="144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729" h="144030" extrusionOk="0">
                        <a:moveTo>
                          <a:pt x="74408" y="144030"/>
                        </a:moveTo>
                        <a:cubicBezTo>
                          <a:pt x="48673" y="124517"/>
                          <a:pt x="25482" y="101610"/>
                          <a:pt x="5545" y="76157"/>
                        </a:cubicBezTo>
                        <a:cubicBezTo>
                          <a:pt x="1656" y="71208"/>
                          <a:pt x="-2161" y="64209"/>
                          <a:pt x="1444" y="59048"/>
                        </a:cubicBezTo>
                        <a:cubicBezTo>
                          <a:pt x="3565" y="56078"/>
                          <a:pt x="7595" y="55018"/>
                          <a:pt x="11201" y="55513"/>
                        </a:cubicBezTo>
                        <a:cubicBezTo>
                          <a:pt x="14807" y="56007"/>
                          <a:pt x="18059" y="57917"/>
                          <a:pt x="21170" y="59896"/>
                        </a:cubicBezTo>
                        <a:cubicBezTo>
                          <a:pt x="38350" y="70784"/>
                          <a:pt x="53268" y="85207"/>
                          <a:pt x="64792" y="101963"/>
                        </a:cubicBezTo>
                        <a:cubicBezTo>
                          <a:pt x="51289" y="81955"/>
                          <a:pt x="37855" y="61239"/>
                          <a:pt x="31633" y="37908"/>
                        </a:cubicBezTo>
                        <a:cubicBezTo>
                          <a:pt x="30078" y="32040"/>
                          <a:pt x="29018" y="25818"/>
                          <a:pt x="30856" y="20021"/>
                        </a:cubicBezTo>
                        <a:cubicBezTo>
                          <a:pt x="32694" y="14223"/>
                          <a:pt x="38279" y="9274"/>
                          <a:pt x="44289" y="10052"/>
                        </a:cubicBezTo>
                        <a:cubicBezTo>
                          <a:pt x="51076" y="10900"/>
                          <a:pt x="55035" y="17829"/>
                          <a:pt x="57864" y="24050"/>
                        </a:cubicBezTo>
                        <a:cubicBezTo>
                          <a:pt x="68540" y="47311"/>
                          <a:pt x="77872" y="71138"/>
                          <a:pt x="85861" y="95388"/>
                        </a:cubicBezTo>
                        <a:cubicBezTo>
                          <a:pt x="76105" y="69512"/>
                          <a:pt x="73701" y="40948"/>
                          <a:pt x="79003" y="13870"/>
                        </a:cubicBezTo>
                        <a:cubicBezTo>
                          <a:pt x="80205" y="7719"/>
                          <a:pt x="83246" y="437"/>
                          <a:pt x="89467" y="12"/>
                        </a:cubicBezTo>
                        <a:cubicBezTo>
                          <a:pt x="93143" y="-200"/>
                          <a:pt x="96537" y="2346"/>
                          <a:pt x="98375" y="5527"/>
                        </a:cubicBezTo>
                        <a:cubicBezTo>
                          <a:pt x="100214" y="8708"/>
                          <a:pt x="100779" y="12456"/>
                          <a:pt x="101203" y="16132"/>
                        </a:cubicBezTo>
                        <a:cubicBezTo>
                          <a:pt x="103890" y="37130"/>
                          <a:pt x="104526" y="58341"/>
                          <a:pt x="103042" y="79410"/>
                        </a:cubicBezTo>
                        <a:cubicBezTo>
                          <a:pt x="104314" y="62724"/>
                          <a:pt x="108980" y="46251"/>
                          <a:pt x="115909" y="30979"/>
                        </a:cubicBezTo>
                        <a:cubicBezTo>
                          <a:pt x="117960" y="26454"/>
                          <a:pt x="121000" y="21505"/>
                          <a:pt x="125949" y="20940"/>
                        </a:cubicBezTo>
                        <a:cubicBezTo>
                          <a:pt x="130686" y="20445"/>
                          <a:pt x="134857" y="24545"/>
                          <a:pt x="136130" y="29070"/>
                        </a:cubicBezTo>
                        <a:cubicBezTo>
                          <a:pt x="137402" y="33666"/>
                          <a:pt x="136412" y="38474"/>
                          <a:pt x="135352" y="43069"/>
                        </a:cubicBezTo>
                        <a:cubicBezTo>
                          <a:pt x="127363" y="77430"/>
                          <a:pt x="114212" y="110306"/>
                          <a:pt x="101133" y="143040"/>
                        </a:cubicBezTo>
                        <a:cubicBezTo>
                          <a:pt x="92648" y="144030"/>
                          <a:pt x="82821" y="143040"/>
                          <a:pt x="74337" y="14403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500" name="Google Shape;3500;p36"/>
                  <p:cNvGrpSpPr/>
                  <p:nvPr/>
                </p:nvGrpSpPr>
                <p:grpSpPr>
                  <a:xfrm>
                    <a:off x="6674334" y="4678782"/>
                    <a:ext cx="119859" cy="114323"/>
                    <a:chOff x="6674334" y="4678782"/>
                    <a:chExt cx="119859" cy="114323"/>
                  </a:xfrm>
                </p:grpSpPr>
                <p:sp>
                  <p:nvSpPr>
                    <p:cNvPr id="3501" name="Google Shape;3501;p36"/>
                    <p:cNvSpPr/>
                    <p:nvPr/>
                  </p:nvSpPr>
                  <p:spPr>
                    <a:xfrm>
                      <a:off x="6674334" y="4730464"/>
                      <a:ext cx="66246" cy="626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246" h="62641" extrusionOk="0">
                          <a:moveTo>
                            <a:pt x="65187" y="62641"/>
                          </a:moveTo>
                          <a:cubicBezTo>
                            <a:pt x="45673" y="39946"/>
                            <a:pt x="23755" y="19301"/>
                            <a:pt x="0" y="1131"/>
                          </a:cubicBezTo>
                          <a:lnTo>
                            <a:pt x="848" y="0"/>
                          </a:lnTo>
                          <a:cubicBezTo>
                            <a:pt x="24745" y="18170"/>
                            <a:pt x="46733" y="38956"/>
                            <a:pt x="66247" y="61722"/>
                          </a:cubicBezTo>
                          <a:lnTo>
                            <a:pt x="65116" y="6264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502" name="Google Shape;3502;p36"/>
                    <p:cNvSpPr/>
                    <p:nvPr/>
                  </p:nvSpPr>
                  <p:spPr>
                    <a:xfrm>
                      <a:off x="6705513" y="4689458"/>
                      <a:ext cx="40653" cy="1031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653" h="103152" extrusionOk="0">
                          <a:moveTo>
                            <a:pt x="39239" y="103153"/>
                          </a:moveTo>
                          <a:cubicBezTo>
                            <a:pt x="30684" y="67449"/>
                            <a:pt x="17534" y="32946"/>
                            <a:pt x="0" y="707"/>
                          </a:cubicBezTo>
                          <a:lnTo>
                            <a:pt x="1273" y="0"/>
                          </a:lnTo>
                          <a:cubicBezTo>
                            <a:pt x="18806" y="32381"/>
                            <a:pt x="32098" y="66954"/>
                            <a:pt x="40653" y="102799"/>
                          </a:cubicBezTo>
                          <a:lnTo>
                            <a:pt x="39239" y="103153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503" name="Google Shape;3503;p36"/>
                    <p:cNvSpPr/>
                    <p:nvPr/>
                  </p:nvSpPr>
                  <p:spPr>
                    <a:xfrm>
                      <a:off x="6755569" y="4678782"/>
                      <a:ext cx="4514" cy="1124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14" h="112485" extrusionOk="0">
                          <a:moveTo>
                            <a:pt x="1414" y="112485"/>
                          </a:moveTo>
                          <a:lnTo>
                            <a:pt x="0" y="112344"/>
                          </a:lnTo>
                          <a:cubicBezTo>
                            <a:pt x="3394" y="75084"/>
                            <a:pt x="4030" y="37330"/>
                            <a:pt x="1768" y="0"/>
                          </a:cubicBezTo>
                          <a:lnTo>
                            <a:pt x="3182" y="0"/>
                          </a:lnTo>
                          <a:cubicBezTo>
                            <a:pt x="5444" y="37330"/>
                            <a:pt x="4808" y="75155"/>
                            <a:pt x="1414" y="11248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504" name="Google Shape;3504;p36"/>
                    <p:cNvSpPr/>
                    <p:nvPr/>
                  </p:nvSpPr>
                  <p:spPr>
                    <a:xfrm rot="-4280315">
                      <a:off x="6732498" y="4738429"/>
                      <a:ext cx="92413" cy="148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406" h="1484" extrusionOk="0">
                          <a:moveTo>
                            <a:pt x="0" y="0"/>
                          </a:moveTo>
                          <a:lnTo>
                            <a:pt x="92406" y="0"/>
                          </a:lnTo>
                          <a:lnTo>
                            <a:pt x="92406" y="1485"/>
                          </a:lnTo>
                          <a:lnTo>
                            <a:pt x="0" y="1485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3505" name="Google Shape;3505;p36"/>
            <p:cNvGrpSpPr/>
            <p:nvPr/>
          </p:nvGrpSpPr>
          <p:grpSpPr>
            <a:xfrm>
              <a:off x="6640676" y="4635689"/>
              <a:ext cx="304443" cy="476201"/>
              <a:chOff x="6477705" y="3550164"/>
              <a:chExt cx="154807" cy="242132"/>
            </a:xfrm>
          </p:grpSpPr>
          <p:sp>
            <p:nvSpPr>
              <p:cNvPr id="3506" name="Google Shape;3506;p36"/>
              <p:cNvSpPr/>
              <p:nvPr/>
            </p:nvSpPr>
            <p:spPr>
              <a:xfrm>
                <a:off x="6477705" y="3550164"/>
                <a:ext cx="154807" cy="138342"/>
              </a:xfrm>
              <a:custGeom>
                <a:avLst/>
                <a:gdLst/>
                <a:ahLst/>
                <a:cxnLst/>
                <a:rect l="l" t="t" r="r" b="b"/>
                <a:pathLst>
                  <a:path w="154807" h="138342" extrusionOk="0">
                    <a:moveTo>
                      <a:pt x="53601" y="3552"/>
                    </a:moveTo>
                    <a:cubicBezTo>
                      <a:pt x="28785" y="10622"/>
                      <a:pt x="7645" y="28227"/>
                      <a:pt x="1565" y="55022"/>
                    </a:cubicBezTo>
                    <a:cubicBezTo>
                      <a:pt x="-3455" y="77081"/>
                      <a:pt x="3828" y="101473"/>
                      <a:pt x="20159" y="117169"/>
                    </a:cubicBezTo>
                    <a:cubicBezTo>
                      <a:pt x="35926" y="132369"/>
                      <a:pt x="58762" y="138874"/>
                      <a:pt x="80680" y="138308"/>
                    </a:cubicBezTo>
                    <a:cubicBezTo>
                      <a:pt x="103587" y="137672"/>
                      <a:pt x="127201" y="129046"/>
                      <a:pt x="141482" y="111159"/>
                    </a:cubicBezTo>
                    <a:cubicBezTo>
                      <a:pt x="160925" y="86908"/>
                      <a:pt x="158451" y="48871"/>
                      <a:pt x="138230" y="25328"/>
                    </a:cubicBezTo>
                    <a:cubicBezTo>
                      <a:pt x="117798" y="1572"/>
                      <a:pt x="83154" y="-4932"/>
                      <a:pt x="53672" y="35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7" name="Google Shape;3507;p36"/>
              <p:cNvSpPr/>
              <p:nvPr/>
            </p:nvSpPr>
            <p:spPr>
              <a:xfrm>
                <a:off x="6552657" y="3624735"/>
                <a:ext cx="5799" cy="167561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67561" extrusionOk="0">
                    <a:moveTo>
                      <a:pt x="1" y="1803"/>
                    </a:moveTo>
                    <a:cubicBezTo>
                      <a:pt x="708" y="79786"/>
                      <a:pt x="1415" y="87775"/>
                      <a:pt x="2122" y="165759"/>
                    </a:cubicBezTo>
                    <a:cubicBezTo>
                      <a:pt x="2122" y="168162"/>
                      <a:pt x="5869" y="168162"/>
                      <a:pt x="5798" y="165759"/>
                    </a:cubicBezTo>
                    <a:cubicBezTo>
                      <a:pt x="5091" y="87775"/>
                      <a:pt x="4384" y="79786"/>
                      <a:pt x="3677" y="1803"/>
                    </a:cubicBezTo>
                    <a:cubicBezTo>
                      <a:pt x="3677" y="-601"/>
                      <a:pt x="-70" y="-601"/>
                      <a:pt x="1" y="1803"/>
                    </a:cubicBezTo>
                    <a:lnTo>
                      <a:pt x="1" y="1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8" name="Google Shape;3508;p36"/>
            <p:cNvGrpSpPr/>
            <p:nvPr/>
          </p:nvGrpSpPr>
          <p:grpSpPr>
            <a:xfrm>
              <a:off x="1672876" y="4727414"/>
              <a:ext cx="304443" cy="476201"/>
              <a:chOff x="6477705" y="3550164"/>
              <a:chExt cx="154807" cy="242132"/>
            </a:xfrm>
          </p:grpSpPr>
          <p:sp>
            <p:nvSpPr>
              <p:cNvPr id="3509" name="Google Shape;3509;p36"/>
              <p:cNvSpPr/>
              <p:nvPr/>
            </p:nvSpPr>
            <p:spPr>
              <a:xfrm>
                <a:off x="6477705" y="3550164"/>
                <a:ext cx="154807" cy="138342"/>
              </a:xfrm>
              <a:custGeom>
                <a:avLst/>
                <a:gdLst/>
                <a:ahLst/>
                <a:cxnLst/>
                <a:rect l="l" t="t" r="r" b="b"/>
                <a:pathLst>
                  <a:path w="154807" h="138342" extrusionOk="0">
                    <a:moveTo>
                      <a:pt x="53601" y="3552"/>
                    </a:moveTo>
                    <a:cubicBezTo>
                      <a:pt x="28785" y="10622"/>
                      <a:pt x="7645" y="28227"/>
                      <a:pt x="1565" y="55022"/>
                    </a:cubicBezTo>
                    <a:cubicBezTo>
                      <a:pt x="-3455" y="77081"/>
                      <a:pt x="3828" y="101473"/>
                      <a:pt x="20159" y="117169"/>
                    </a:cubicBezTo>
                    <a:cubicBezTo>
                      <a:pt x="35926" y="132369"/>
                      <a:pt x="58762" y="138874"/>
                      <a:pt x="80680" y="138308"/>
                    </a:cubicBezTo>
                    <a:cubicBezTo>
                      <a:pt x="103587" y="137672"/>
                      <a:pt x="127201" y="129046"/>
                      <a:pt x="141482" y="111159"/>
                    </a:cubicBezTo>
                    <a:cubicBezTo>
                      <a:pt x="160925" y="86908"/>
                      <a:pt x="158451" y="48871"/>
                      <a:pt x="138230" y="25328"/>
                    </a:cubicBezTo>
                    <a:cubicBezTo>
                      <a:pt x="117798" y="1572"/>
                      <a:pt x="83154" y="-4932"/>
                      <a:pt x="53672" y="35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0" name="Google Shape;3510;p36"/>
              <p:cNvSpPr/>
              <p:nvPr/>
            </p:nvSpPr>
            <p:spPr>
              <a:xfrm>
                <a:off x="6552657" y="3624735"/>
                <a:ext cx="5799" cy="167561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67561" extrusionOk="0">
                    <a:moveTo>
                      <a:pt x="1" y="1803"/>
                    </a:moveTo>
                    <a:cubicBezTo>
                      <a:pt x="708" y="79786"/>
                      <a:pt x="1415" y="87775"/>
                      <a:pt x="2122" y="165759"/>
                    </a:cubicBezTo>
                    <a:cubicBezTo>
                      <a:pt x="2122" y="168162"/>
                      <a:pt x="5869" y="168162"/>
                      <a:pt x="5798" y="165759"/>
                    </a:cubicBezTo>
                    <a:cubicBezTo>
                      <a:pt x="5091" y="87775"/>
                      <a:pt x="4384" y="79786"/>
                      <a:pt x="3677" y="1803"/>
                    </a:cubicBezTo>
                    <a:cubicBezTo>
                      <a:pt x="3677" y="-601"/>
                      <a:pt x="-70" y="-601"/>
                      <a:pt x="1" y="1803"/>
                    </a:cubicBezTo>
                    <a:lnTo>
                      <a:pt x="1" y="1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1" name="Google Shape;3511;p36"/>
            <p:cNvGrpSpPr/>
            <p:nvPr/>
          </p:nvGrpSpPr>
          <p:grpSpPr>
            <a:xfrm>
              <a:off x="4156776" y="4635689"/>
              <a:ext cx="304443" cy="476201"/>
              <a:chOff x="6477705" y="3550164"/>
              <a:chExt cx="154807" cy="242132"/>
            </a:xfrm>
          </p:grpSpPr>
          <p:sp>
            <p:nvSpPr>
              <p:cNvPr id="3512" name="Google Shape;3512;p36"/>
              <p:cNvSpPr/>
              <p:nvPr/>
            </p:nvSpPr>
            <p:spPr>
              <a:xfrm>
                <a:off x="6477705" y="3550164"/>
                <a:ext cx="154807" cy="138342"/>
              </a:xfrm>
              <a:custGeom>
                <a:avLst/>
                <a:gdLst/>
                <a:ahLst/>
                <a:cxnLst/>
                <a:rect l="l" t="t" r="r" b="b"/>
                <a:pathLst>
                  <a:path w="154807" h="138342" extrusionOk="0">
                    <a:moveTo>
                      <a:pt x="53601" y="3552"/>
                    </a:moveTo>
                    <a:cubicBezTo>
                      <a:pt x="28785" y="10622"/>
                      <a:pt x="7645" y="28227"/>
                      <a:pt x="1565" y="55022"/>
                    </a:cubicBezTo>
                    <a:cubicBezTo>
                      <a:pt x="-3455" y="77081"/>
                      <a:pt x="3828" y="101473"/>
                      <a:pt x="20159" y="117169"/>
                    </a:cubicBezTo>
                    <a:cubicBezTo>
                      <a:pt x="35926" y="132369"/>
                      <a:pt x="58762" y="138874"/>
                      <a:pt x="80680" y="138308"/>
                    </a:cubicBezTo>
                    <a:cubicBezTo>
                      <a:pt x="103587" y="137672"/>
                      <a:pt x="127201" y="129046"/>
                      <a:pt x="141482" y="111159"/>
                    </a:cubicBezTo>
                    <a:cubicBezTo>
                      <a:pt x="160925" y="86908"/>
                      <a:pt x="158451" y="48871"/>
                      <a:pt x="138230" y="25328"/>
                    </a:cubicBezTo>
                    <a:cubicBezTo>
                      <a:pt x="117798" y="1572"/>
                      <a:pt x="83154" y="-4932"/>
                      <a:pt x="53672" y="35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3" name="Google Shape;3513;p36"/>
              <p:cNvSpPr/>
              <p:nvPr/>
            </p:nvSpPr>
            <p:spPr>
              <a:xfrm>
                <a:off x="6552657" y="3624735"/>
                <a:ext cx="5799" cy="167561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67561" extrusionOk="0">
                    <a:moveTo>
                      <a:pt x="1" y="1803"/>
                    </a:moveTo>
                    <a:cubicBezTo>
                      <a:pt x="708" y="79786"/>
                      <a:pt x="1415" y="87775"/>
                      <a:pt x="2122" y="165759"/>
                    </a:cubicBezTo>
                    <a:cubicBezTo>
                      <a:pt x="2122" y="168162"/>
                      <a:pt x="5869" y="168162"/>
                      <a:pt x="5798" y="165759"/>
                    </a:cubicBezTo>
                    <a:cubicBezTo>
                      <a:pt x="5091" y="87775"/>
                      <a:pt x="4384" y="79786"/>
                      <a:pt x="3677" y="1803"/>
                    </a:cubicBezTo>
                    <a:cubicBezTo>
                      <a:pt x="3677" y="-601"/>
                      <a:pt x="-70" y="-601"/>
                      <a:pt x="1" y="1803"/>
                    </a:cubicBezTo>
                    <a:lnTo>
                      <a:pt x="1" y="1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4" name="Google Shape;3514;p36"/>
            <p:cNvGrpSpPr/>
            <p:nvPr/>
          </p:nvGrpSpPr>
          <p:grpSpPr>
            <a:xfrm>
              <a:off x="561001" y="4635689"/>
              <a:ext cx="304443" cy="476201"/>
              <a:chOff x="6477705" y="3550164"/>
              <a:chExt cx="154807" cy="242132"/>
            </a:xfrm>
          </p:grpSpPr>
          <p:sp>
            <p:nvSpPr>
              <p:cNvPr id="3515" name="Google Shape;3515;p36"/>
              <p:cNvSpPr/>
              <p:nvPr/>
            </p:nvSpPr>
            <p:spPr>
              <a:xfrm>
                <a:off x="6477705" y="3550164"/>
                <a:ext cx="154807" cy="138342"/>
              </a:xfrm>
              <a:custGeom>
                <a:avLst/>
                <a:gdLst/>
                <a:ahLst/>
                <a:cxnLst/>
                <a:rect l="l" t="t" r="r" b="b"/>
                <a:pathLst>
                  <a:path w="154807" h="138342" extrusionOk="0">
                    <a:moveTo>
                      <a:pt x="53601" y="3552"/>
                    </a:moveTo>
                    <a:cubicBezTo>
                      <a:pt x="28785" y="10622"/>
                      <a:pt x="7645" y="28227"/>
                      <a:pt x="1565" y="55022"/>
                    </a:cubicBezTo>
                    <a:cubicBezTo>
                      <a:pt x="-3455" y="77081"/>
                      <a:pt x="3828" y="101473"/>
                      <a:pt x="20159" y="117169"/>
                    </a:cubicBezTo>
                    <a:cubicBezTo>
                      <a:pt x="35926" y="132369"/>
                      <a:pt x="58762" y="138874"/>
                      <a:pt x="80680" y="138308"/>
                    </a:cubicBezTo>
                    <a:cubicBezTo>
                      <a:pt x="103587" y="137672"/>
                      <a:pt x="127201" y="129046"/>
                      <a:pt x="141482" y="111159"/>
                    </a:cubicBezTo>
                    <a:cubicBezTo>
                      <a:pt x="160925" y="86908"/>
                      <a:pt x="158451" y="48871"/>
                      <a:pt x="138230" y="25328"/>
                    </a:cubicBezTo>
                    <a:cubicBezTo>
                      <a:pt x="117798" y="1572"/>
                      <a:pt x="83154" y="-4932"/>
                      <a:pt x="53672" y="35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6" name="Google Shape;3516;p36"/>
              <p:cNvSpPr/>
              <p:nvPr/>
            </p:nvSpPr>
            <p:spPr>
              <a:xfrm>
                <a:off x="6552657" y="3624735"/>
                <a:ext cx="5799" cy="167561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67561" extrusionOk="0">
                    <a:moveTo>
                      <a:pt x="1" y="1803"/>
                    </a:moveTo>
                    <a:cubicBezTo>
                      <a:pt x="708" y="79786"/>
                      <a:pt x="1415" y="87775"/>
                      <a:pt x="2122" y="165759"/>
                    </a:cubicBezTo>
                    <a:cubicBezTo>
                      <a:pt x="2122" y="168162"/>
                      <a:pt x="5869" y="168162"/>
                      <a:pt x="5798" y="165759"/>
                    </a:cubicBezTo>
                    <a:cubicBezTo>
                      <a:pt x="5091" y="87775"/>
                      <a:pt x="4384" y="79786"/>
                      <a:pt x="3677" y="1803"/>
                    </a:cubicBezTo>
                    <a:cubicBezTo>
                      <a:pt x="3677" y="-601"/>
                      <a:pt x="-70" y="-601"/>
                      <a:pt x="1" y="1803"/>
                    </a:cubicBezTo>
                    <a:lnTo>
                      <a:pt x="1" y="1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7" name="Google Shape;3517;p36"/>
            <p:cNvGrpSpPr/>
            <p:nvPr/>
          </p:nvGrpSpPr>
          <p:grpSpPr>
            <a:xfrm>
              <a:off x="8661397" y="3936412"/>
              <a:ext cx="447052" cy="699277"/>
              <a:chOff x="6477705" y="3550164"/>
              <a:chExt cx="154807" cy="242132"/>
            </a:xfrm>
          </p:grpSpPr>
          <p:sp>
            <p:nvSpPr>
              <p:cNvPr id="3518" name="Google Shape;3518;p36"/>
              <p:cNvSpPr/>
              <p:nvPr/>
            </p:nvSpPr>
            <p:spPr>
              <a:xfrm>
                <a:off x="6477705" y="3550164"/>
                <a:ext cx="154807" cy="138342"/>
              </a:xfrm>
              <a:custGeom>
                <a:avLst/>
                <a:gdLst/>
                <a:ahLst/>
                <a:cxnLst/>
                <a:rect l="l" t="t" r="r" b="b"/>
                <a:pathLst>
                  <a:path w="154807" h="138342" extrusionOk="0">
                    <a:moveTo>
                      <a:pt x="53601" y="3552"/>
                    </a:moveTo>
                    <a:cubicBezTo>
                      <a:pt x="28785" y="10622"/>
                      <a:pt x="7645" y="28227"/>
                      <a:pt x="1565" y="55022"/>
                    </a:cubicBezTo>
                    <a:cubicBezTo>
                      <a:pt x="-3455" y="77081"/>
                      <a:pt x="3828" y="101473"/>
                      <a:pt x="20159" y="117169"/>
                    </a:cubicBezTo>
                    <a:cubicBezTo>
                      <a:pt x="35926" y="132369"/>
                      <a:pt x="58762" y="138874"/>
                      <a:pt x="80680" y="138308"/>
                    </a:cubicBezTo>
                    <a:cubicBezTo>
                      <a:pt x="103587" y="137672"/>
                      <a:pt x="127201" y="129046"/>
                      <a:pt x="141482" y="111159"/>
                    </a:cubicBezTo>
                    <a:cubicBezTo>
                      <a:pt x="160925" y="86908"/>
                      <a:pt x="158451" y="48871"/>
                      <a:pt x="138230" y="25328"/>
                    </a:cubicBezTo>
                    <a:cubicBezTo>
                      <a:pt x="117798" y="1572"/>
                      <a:pt x="83154" y="-4932"/>
                      <a:pt x="53672" y="35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9" name="Google Shape;3519;p36"/>
              <p:cNvSpPr/>
              <p:nvPr/>
            </p:nvSpPr>
            <p:spPr>
              <a:xfrm>
                <a:off x="6552657" y="3624735"/>
                <a:ext cx="5799" cy="167561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67561" extrusionOk="0">
                    <a:moveTo>
                      <a:pt x="1" y="1803"/>
                    </a:moveTo>
                    <a:cubicBezTo>
                      <a:pt x="708" y="79786"/>
                      <a:pt x="1415" y="87775"/>
                      <a:pt x="2122" y="165759"/>
                    </a:cubicBezTo>
                    <a:cubicBezTo>
                      <a:pt x="2122" y="168162"/>
                      <a:pt x="5869" y="168162"/>
                      <a:pt x="5798" y="165759"/>
                    </a:cubicBezTo>
                    <a:cubicBezTo>
                      <a:pt x="5091" y="87775"/>
                      <a:pt x="4384" y="79786"/>
                      <a:pt x="3677" y="1803"/>
                    </a:cubicBezTo>
                    <a:cubicBezTo>
                      <a:pt x="3677" y="-601"/>
                      <a:pt x="-70" y="-601"/>
                      <a:pt x="1" y="1803"/>
                    </a:cubicBezTo>
                    <a:lnTo>
                      <a:pt x="1" y="1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6401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E95E1B6-1171-4FE9-BF53-35E3A1CD1CA6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3/8/2024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9F4FF8-3198-4D07-9EF5-2C0610308D61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824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587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6195" y="635"/>
            <a:ext cx="12334875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71120" y="635"/>
            <a:ext cx="12334875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o Serif"/>
                  <a:cs typeface="+mn-cs"/>
                </a:rPr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3031490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21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cs typeface="Noto Serif" panose="0202060006050002020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323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94BBB-0EF2-4448-B55C-0E19116E5E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2E1D54-AECE-472A-84CD-4FF1AD5EB2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06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BD4EC-33F6-4663-B804-225A52C6A2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2BCCE-8B19-4F48-8A3A-F5321E526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17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4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799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16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31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266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97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79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765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30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646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9937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7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3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5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3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4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5E1B6-1171-4FE9-BF53-35E3A1CD1CA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F4FF8-3198-4D07-9EF5-2C0610308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92743E6-F758-4327-BEE5-3127FA36F311}" type="slidenum">
              <a:rPr lang="en-U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3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lita One"/>
              <a:buNone/>
              <a:defRPr sz="33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7504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to Serif" panose="020206000605000202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to Serif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8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86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microsoft.com/office/2007/relationships/hdphoto" Target="../media/hdphoto5.wdp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audio" Target="../media/media4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microsoft.com/office/2007/relationships/hdphoto" Target="../media/hdphoto8.wdp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3.wdp"/><Relationship Id="rId22" Type="http://schemas.microsoft.com/office/2007/relationships/hdphoto" Target="../media/hdphoto7.wdp"/><Relationship Id="rId27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634"/>
            <a:ext cx="12192000" cy="7260167"/>
          </a:xfrm>
        </p:spPr>
      </p:pic>
      <p:sp>
        <p:nvSpPr>
          <p:cNvPr id="5" name="Rectangle 4"/>
          <p:cNvSpPr/>
          <p:nvPr/>
        </p:nvSpPr>
        <p:spPr>
          <a:xfrm>
            <a:off x="2211733" y="190501"/>
            <a:ext cx="7768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24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188" y="2542117"/>
            <a:ext cx="8424519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defRPr/>
            </a:pP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defRPr/>
            </a:pP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defRPr/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0, ý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defRPr/>
            </a:pP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defRPr/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( 5 – 6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 defTabSz="1219170">
              <a:defRPr/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 algn="ctr" defTabSz="1219170">
              <a:defRPr/>
            </a:pP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defRPr/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2023 - 2024</a:t>
            </a:r>
          </a:p>
          <a:p>
            <a:pPr algn="ctr" defTabSz="1219170">
              <a:defRPr/>
            </a:pP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641587"/>
            <a:ext cx="2281295" cy="2281295"/>
          </a:xfrm>
          <a:prstGeom prst="rect">
            <a:avLst/>
          </a:prstGeom>
        </p:spPr>
      </p:pic>
      <p:pic>
        <p:nvPicPr>
          <p:cNvPr id="6" name="Nhạc chào mừ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5346" y="5784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00"/>
    </mc:Choice>
    <mc:Fallback xmlns="">
      <p:transition advClick="0" advTm="12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599957" y="2934201"/>
            <a:ext cx="787898" cy="866274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89218" y="2934201"/>
            <a:ext cx="796942" cy="866274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71669" y="2934201"/>
            <a:ext cx="798884" cy="866274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54688" y="2921416"/>
            <a:ext cx="799690" cy="866274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38513" y="2908632"/>
            <a:ext cx="785812" cy="891843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26435" y="2944014"/>
            <a:ext cx="746027" cy="856461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422654" y="2944014"/>
            <a:ext cx="771015" cy="856461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64764" y="2945857"/>
            <a:ext cx="781775" cy="842962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532048" y="2944014"/>
            <a:ext cx="767291" cy="856461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74646" y="731166"/>
            <a:ext cx="713209" cy="856461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n-cs"/>
              </a:rPr>
              <a:t>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8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4332 0.3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68740" y="2103440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01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6418" y="2103437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26166" y="2103436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03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465914" y="2090170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04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45047" y="2090169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05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8740" y="4030426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06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20959" y="4030423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07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86781" y="4030423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08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465913" y="4030422"/>
            <a:ext cx="2300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09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9382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so 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59236"/>
          </a:xfrm>
        </p:spPr>
      </p:pic>
    </p:spTree>
    <p:extLst>
      <p:ext uri="{BB962C8B-B14F-4D97-AF65-F5344CB8AC3E}">
        <p14:creationId xmlns:p14="http://schemas.microsoft.com/office/powerpoint/2010/main" val="12414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" t="1001" r="644" b="165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8"/>
          <a:srcRect l="58800"/>
          <a:stretch>
            <a:fillRect/>
          </a:stretch>
        </p:blipFill>
        <p:spPr>
          <a:xfrm>
            <a:off x="6511046" y="144920"/>
            <a:ext cx="3611904" cy="58160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8888" t="39931"/>
          <a:stretch>
            <a:fillRect/>
          </a:stretch>
        </p:blipFill>
        <p:spPr>
          <a:xfrm>
            <a:off x="0" y="-3"/>
            <a:ext cx="6790843" cy="40870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7347" y="144920"/>
            <a:ext cx="3204653" cy="489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8237" y="2032913"/>
            <a:ext cx="1042456" cy="144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3472" y="337151"/>
            <a:ext cx="972000" cy="972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271" y="2095197"/>
            <a:ext cx="4335729" cy="52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18562"/>
            <a:ext cx="12192000" cy="1039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123"/>
          <a:stretch>
            <a:fillRect/>
          </a:stretch>
        </p:blipFill>
        <p:spPr>
          <a:xfrm>
            <a:off x="0" y="2752913"/>
            <a:ext cx="7614840" cy="3420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41226" y="666590"/>
            <a:ext cx="5334899" cy="1323439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84150">
                  <a:solidFill>
                    <a:prstClr val="white"/>
                  </a:solidFill>
                </a:ln>
                <a:noFill/>
                <a:effectLst>
                  <a:glow>
                    <a:prstClr val="white"/>
                  </a:glow>
                  <a:innerShdw blurRad="63500" dist="50800" dir="10800000">
                    <a:prstClr val="black">
                      <a:lumMod val="50000"/>
                      <a:lumOff val="50000"/>
                      <a:alpha val="50000"/>
                    </a:prst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 chia sẻ từ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84150">
                  <a:solidFill>
                    <a:prstClr val="white"/>
                  </a:solidFill>
                </a:ln>
                <a:noFill/>
                <a:effectLst>
                  <a:glow>
                    <a:prstClr val="white"/>
                  </a:glow>
                  <a:innerShdw blurRad="63500" dist="50800" dir="10800000">
                    <a:prstClr val="black">
                      <a:lumMod val="50000"/>
                      <a:lumOff val="50000"/>
                      <a:alpha val="50000"/>
                    </a:prst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 chủ nhiệm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0319" y="1521716"/>
            <a:ext cx="1279395" cy="154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97895" y="2177999"/>
            <a:ext cx="3652480" cy="4680000"/>
          </a:xfrm>
          <a:prstGeom prst="rect">
            <a:avLst/>
          </a:prstGeom>
        </p:spPr>
      </p:pic>
      <p:pic>
        <p:nvPicPr>
          <p:cNvPr id="2" name="Nhạc di chuy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090621" y="1521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1" dur="1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3085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1" dur="1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3085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C09D5CE7-DE16-92A6-9E74-079CB5FB3862}"/>
              </a:ext>
            </a:extLst>
          </p:cNvPr>
          <p:cNvSpPr/>
          <p:nvPr/>
        </p:nvSpPr>
        <p:spPr>
          <a:xfrm>
            <a:off x="2658794" y="2091396"/>
            <a:ext cx="7099680" cy="53788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400" b="1" kern="0" dirty="0" smtClean="0">
                <a:solidFill>
                  <a:srgbClr val="E1F1F1"/>
                </a:solidFill>
                <a:latin typeface="Times New Roman" panose="02020603050405020304" pitchFamily="18" charset="0"/>
                <a:sym typeface="Arial"/>
              </a:rPr>
              <a:t>Ứng </a:t>
            </a:r>
            <a:r>
              <a:rPr lang="vi-VN" sz="2400" b="1" kern="0" dirty="0">
                <a:solidFill>
                  <a:srgbClr val="E1F1F1"/>
                </a:solidFill>
                <a:latin typeface="Times New Roman" panose="02020603050405020304" pitchFamily="18" charset="0"/>
                <a:sym typeface="Arial"/>
              </a:rPr>
              <a:t>dụng của số 0 trong cuộc sống hàng ngày</a:t>
            </a:r>
            <a:endParaRPr lang="en-SG" sz="2400" b="1" kern="0" dirty="0">
              <a:solidFill>
                <a:srgbClr val="E1F1F1"/>
              </a:solidFill>
              <a:latin typeface="Arial"/>
              <a:sym typeface="Arial"/>
            </a:endParaRPr>
          </a:p>
        </p:txBody>
      </p:sp>
      <p:pic>
        <p:nvPicPr>
          <p:cNvPr id="2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4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C09D5CE7-DE16-92A6-9E74-079CB5FB3862}"/>
              </a:ext>
            </a:extLst>
          </p:cNvPr>
          <p:cNvSpPr/>
          <p:nvPr/>
        </p:nvSpPr>
        <p:spPr>
          <a:xfrm>
            <a:off x="1973179" y="319088"/>
            <a:ext cx="8361081" cy="53788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400" b="1" kern="0" dirty="0" smtClean="0">
                <a:solidFill>
                  <a:srgbClr val="E1F1F1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vi-VN" sz="2400" b="1" kern="0" dirty="0">
                <a:solidFill>
                  <a:srgbClr val="E1F1F1"/>
                </a:solidFill>
                <a:latin typeface="Times New Roman" panose="02020603050405020304" pitchFamily="18" charset="0"/>
                <a:sym typeface="Arial"/>
              </a:rPr>
              <a:t>Ứng dụng của số 0 trong cuộc sống hàng ngày</a:t>
            </a:r>
            <a:endParaRPr lang="en-SG" sz="2400" b="1" kern="0" dirty="0">
              <a:solidFill>
                <a:srgbClr val="E1F1F1"/>
              </a:solidFill>
              <a:latin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18" y="1336431"/>
            <a:ext cx="2238554" cy="49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C09D5CE7-DE16-92A6-9E74-079CB5FB3862}"/>
              </a:ext>
            </a:extLst>
          </p:cNvPr>
          <p:cNvSpPr/>
          <p:nvPr/>
        </p:nvSpPr>
        <p:spPr>
          <a:xfrm>
            <a:off x="1952627" y="361950"/>
            <a:ext cx="8361081" cy="53788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1F1F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E1F1F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Ứng dụng của số 0 trong cuộc sống hàng ngày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E1F1F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9" y="1561473"/>
            <a:ext cx="9944100" cy="49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C09D5CE7-DE16-92A6-9E74-079CB5FB3862}"/>
              </a:ext>
            </a:extLst>
          </p:cNvPr>
          <p:cNvSpPr/>
          <p:nvPr/>
        </p:nvSpPr>
        <p:spPr>
          <a:xfrm>
            <a:off x="1881188" y="233363"/>
            <a:ext cx="8361081" cy="53788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1F1F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E1F1F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Ứng dụng của số 0 trong cuộc sống hàng ngày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E1F1F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Các mệnh giá tiền Việt Nam và cách nhận biết tiền Polymer thật gi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04" y="957264"/>
            <a:ext cx="9544050" cy="55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C09D5CE7-DE16-92A6-9E74-079CB5FB3862}"/>
              </a:ext>
            </a:extLst>
          </p:cNvPr>
          <p:cNvSpPr/>
          <p:nvPr/>
        </p:nvSpPr>
        <p:spPr>
          <a:xfrm>
            <a:off x="1952627" y="361950"/>
            <a:ext cx="8361081" cy="53788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1F1F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E1F1F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Ứng dụng của số 0 trong cuộc sống hàng ngày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E1F1F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7" y="1041010"/>
            <a:ext cx="8218315" cy="67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C09D5CE7-DE16-92A6-9E74-079CB5FB3862}"/>
              </a:ext>
            </a:extLst>
          </p:cNvPr>
          <p:cNvSpPr/>
          <p:nvPr/>
        </p:nvSpPr>
        <p:spPr>
          <a:xfrm>
            <a:off x="2438402" y="304800"/>
            <a:ext cx="8361081" cy="53788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1F1F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E1F1F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Ứng dụng của số 0 trong cuộc sống hàng ngày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E1F1F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2" y="1710237"/>
            <a:ext cx="4275433" cy="4275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30" y="1210174"/>
            <a:ext cx="6321908" cy="5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5421" y="3015081"/>
            <a:ext cx="5303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Ổn</a:t>
            </a:r>
            <a:r>
              <a:rPr lang="en-US" sz="3200" b="1" dirty="0" smtClean="0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 smtClean="0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200" b="1" dirty="0" smtClean="0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b="1" dirty="0" smtClean="0">
                <a:ln w="31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ln w="3175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hạc ảo thuậ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2146" y="361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8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00"/>
    </mc:Choice>
    <mc:Fallback xmlns="">
      <p:transition advClick="0" advTm="12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4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5" y="649718"/>
            <a:ext cx="5167745" cy="5892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6" y="876028"/>
            <a:ext cx="4612928" cy="54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9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48974" y="1600812"/>
            <a:ext cx="58937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phep-thuat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6145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2144"/>
            <a:ext cx="12192000" cy="700237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99631" y="591830"/>
            <a:ext cx="58937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imiNoTorikoNNCRemix-RizkyAyuba-62971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556" y="6297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l Done Images – Browse 33,361 Stock Photos, Vectors, and Video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1" y="18227"/>
            <a:ext cx="9746673" cy="683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9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3094893" y="0"/>
            <a:ext cx="6260123" cy="13504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304" y="180536"/>
            <a:ext cx="564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9</a:t>
            </a:r>
            <a:r>
              <a:rPr kumimoji="0" lang="en-US" sz="24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Nhạc ôn số lượng trong phạm v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531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3094893" y="0"/>
            <a:ext cx="6260123" cy="13504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304" y="180536"/>
            <a:ext cx="564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</a:t>
            </a:r>
            <a:r>
              <a:rPr lang="en-US" sz="24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9</a:t>
            </a:r>
            <a:r>
              <a:rPr kumimoji="0" lang="en-US" sz="24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Nhạc ôn số lượng trong phạm v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531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3094893" y="0"/>
            <a:ext cx="6260123" cy="13504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304" y="180536"/>
            <a:ext cx="564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kumimoji="0" lang="en-US" sz="24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kumimoji="0" lang="en-US" sz="24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9 </a:t>
            </a:r>
            <a:endParaRPr kumimoji="0" lang="en-US" sz="24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Nhạc ôn số lượng trong phạm v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531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6267" y="5349875"/>
            <a:ext cx="7301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19050">
                <a:noFill/>
              </a:ln>
              <a:effectLst>
                <a:glow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370" y="5934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94909" y="1986179"/>
            <a:ext cx="3602182" cy="266368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45097" y="2877743"/>
            <a:ext cx="7301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 w="19050">
                  <a:noFill/>
                </a:ln>
                <a:effectLst>
                  <a:glow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19050">
                <a:noFill/>
              </a:ln>
              <a:effectLst>
                <a:glow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60086" y="1381778"/>
            <a:ext cx="5601270" cy="4531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.VnAvant" panose="020B7200000000000000" pitchFamily="34" charset="0"/>
                <a:ea typeface="Adobe Fan Heiti Std B" panose="020B0700000000000000" pitchFamily="34" charset="-128"/>
                <a:cs typeface="+mj-cs"/>
              </a:rPr>
              <a:t>0</a:t>
            </a:r>
            <a:endParaRPr kumimoji="0" lang="en-US" sz="50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.VnAvant" panose="020B7200000000000000" pitchFamily="34" charset="0"/>
              <a:ea typeface="Adobe Fan Heiti Std B" panose="020B0700000000000000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78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0086" y="1381778"/>
            <a:ext cx="5601270" cy="4531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.VnAvant" panose="020B7200000000000000" pitchFamily="34" charset="0"/>
                <a:ea typeface="Adobe Fan Heiti Std B" panose="020B0700000000000000" pitchFamily="34" charset="-128"/>
              </a:rPr>
              <a:t>0</a:t>
            </a:r>
            <a:endParaRPr lang="en-US" sz="50000" b="1" dirty="0">
              <a:solidFill>
                <a:schemeClr val="accent4">
                  <a:lumMod val="60000"/>
                  <a:lumOff val="40000"/>
                </a:schemeClr>
              </a:solidFill>
              <a:latin typeface=".VnAvant" panose="020B7200000000000000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86015" y="1700784"/>
            <a:ext cx="294161" cy="3108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21 -0.00555 -0.00455 -0.01064 -0.00677 -0.0162 C -0.01276 -0.03125 -0.00872 -0.02523 -0.01471 -0.0324 C -0.01549 -0.03449 -0.01614 -0.03657 -0.01692 -0.03842 C -0.01966 -0.04375 -0.02552 -0.05439 -0.02942 -0.05671 C -0.03724 -0.06134 -0.0276 -0.05578 -0.03854 -0.06064 C -0.03971 -0.06111 -0.04075 -0.06227 -0.04192 -0.06273 C -0.04427 -0.06365 -0.04661 -0.06365 -0.04882 -0.06481 C -0.05117 -0.06574 -0.05338 -0.06736 -0.05559 -0.06875 C -0.06406 -0.07384 -0.05781 -0.0706 -0.07487 -0.07268 C -0.08216 -0.07222 -0.08932 -0.07199 -0.09648 -0.07083 C -0.09765 -0.0706 -0.09882 -0.06921 -0.09987 -0.06875 C -0.10299 -0.06736 -0.10599 -0.06643 -0.10898 -0.06481 L -0.11588 -0.06064 C -0.11692 -0.05926 -0.11796 -0.0574 -0.11927 -0.05671 C -0.12148 -0.05532 -0.12382 -0.05532 -0.12604 -0.05463 C -0.1276 -0.05416 -0.12903 -0.05324 -0.13059 -0.05254 C -0.13463 -0.04768 -0.13776 -0.04467 -0.14088 -0.03634 C -0.14153 -0.03449 -0.14205 -0.03194 -0.14309 -0.03032 C -0.14518 -0.02708 -0.14987 -0.02222 -0.14987 -0.02222 C -0.1526 -0.00787 -0.14882 -0.02523 -0.15442 -0.01018 C -0.15507 -0.00833 -0.15494 -0.00602 -0.15559 -0.00416 C -0.15755 0.00232 -0.16093 0.00996 -0.16354 0.01598 L -0.16692 0.03426 L -0.16809 0.04028 L -0.16927 0.0463 C -0.16966 0.05186 -0.16966 0.05718 -0.17031 0.0625 C -0.17083 0.06667 -0.17213 0.07061 -0.17265 0.07477 C -0.17447 0.09074 -0.17356 0.08125 -0.17487 0.10301 C -0.17526 0.14607 -0.17604 0.18912 -0.17604 0.23218 C -0.17604 0.3838 -0.18385 0.33773 -0.17265 0.39792 C -0.1707 0.42454 -0.17265 0.40556 -0.17031 0.42014 C -0.16992 0.42315 -0.16901 0.43102 -0.16809 0.43426 C -0.16744 0.43635 -0.16653 0.4382 -0.16575 0.44028 C -0.1638 0.45093 -0.16601 0.44236 -0.16132 0.45232 C -0.16041 0.45417 -0.15963 0.45625 -0.15898 0.45857 C -0.15846 0.46042 -0.15859 0.46297 -0.15781 0.46459 C -0.15703 0.46644 -0.15559 0.46713 -0.15442 0.46852 C -0.15403 0.47061 -0.15416 0.47315 -0.15325 0.47454 C -0.15143 0.47801 -0.14882 0.4801 -0.14648 0.48264 C -0.14179 0.4882 -0.1444 0.48611 -0.13854 0.48889 C -0.13737 0.49005 -0.13619 0.49121 -0.13515 0.49283 C -0.13424 0.49398 -0.13385 0.49607 -0.13281 0.49676 C -0.13072 0.49885 -0.12838 0.49954 -0.12604 0.50093 L -0.12265 0.50301 C -0.12148 0.50417 -0.12044 0.50579 -0.11927 0.50695 C -0.11757 0.50834 -0.11276 0.51042 -0.11132 0.51111 C -0.0871 0.51042 -0.06276 0.51088 -0.03854 0.50903 C -0.03619 0.5088 -0.03177 0.50486 -0.03177 0.50486 C -0.03059 0.50371 -0.02929 0.50255 -0.02838 0.50093 C -0.02083 0.4875 -0.03177 0.50162 -0.02265 0.49074 C -0.02187 0.48889 -0.02148 0.48635 -0.02044 0.48473 C -0.0194 0.48334 -0.01809 0.48357 -0.01692 0.48264 C -0.01575 0.48172 -0.01458 0.48033 -0.01354 0.47871 C -0.01237 0.47686 -0.01145 0.47454 -0.01015 0.47269 C -0.00911 0.47107 -0.00768 0.47037 -0.00677 0.46852 C -0.00546 0.46621 -0.00468 0.46297 -0.00338 0.46042 C -0.00234 0.4588 -0.00104 0.45811 0 0.45648 C 0.00131 0.45463 0.00235 0.45232 0.00352 0.45047 C 0.00638 0.43519 0.00248 0.45394 0.00691 0.4382 C 0.01159 0.42153 0.00378 0.44352 0.01029 0.42616 C 0.01068 0.41135 0.01081 0.39653 0.01146 0.38172 C 0.01159 0.37824 0.01237 0.375 0.0125 0.37153 C 0.01459 0.34098 0.01198 0.35625 0.01485 0.34121 C 0.01524 0.3338 0.0155 0.32639 0.01602 0.31898 C 0.01628 0.31505 0.01706 0.31111 0.01706 0.30695 C 0.01706 0.18727 0.02162 0.22176 0.01485 0.17361 C 0.01446 0.1669 0.0142 0.16019 0.01368 0.15348 C 0.01342 0.1507 0.01263 0.14815 0.0125 0.14537 C 0.01185 0.13056 0.01198 0.11574 0.01146 0.10093 C 0.01107 0.09329 0.01003 0.08426 0.00912 0.07662 C 0.00717 0.01019 0.00964 0.05741 0.00691 0.02824 C 0.00638 0.02361 0.00612 0.01875 0.00573 0.01412 C 0.00534 0.00811 0.00456 -0.00416 0.00456 -0.00416 L 0.00456 -0.00416 " pathEditMode="relative" ptsTypes="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eather and Seasons Vocabulary - German - Foreign Language - 3rd Grade by Slidesgo">
  <a:themeElements>
    <a:clrScheme name="Simple Light">
      <a:dk1>
        <a:srgbClr val="1E1A1B"/>
      </a:dk1>
      <a:lt1>
        <a:srgbClr val="E1F1F1"/>
      </a:lt1>
      <a:dk2>
        <a:srgbClr val="FFFFFF"/>
      </a:dk2>
      <a:lt2>
        <a:srgbClr val="4AB1E9"/>
      </a:lt2>
      <a:accent1>
        <a:srgbClr val="004C84"/>
      </a:accent1>
      <a:accent2>
        <a:srgbClr val="21C043"/>
      </a:accent2>
      <a:accent3>
        <a:srgbClr val="00883B"/>
      </a:accent3>
      <a:accent4>
        <a:srgbClr val="754141"/>
      </a:accent4>
      <a:accent5>
        <a:srgbClr val="FF6246"/>
      </a:accent5>
      <a:accent6>
        <a:srgbClr val="F8B026"/>
      </a:accent6>
      <a:hlink>
        <a:srgbClr val="1E1A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211</Words>
  <Application>Microsoft Office PowerPoint</Application>
  <PresentationFormat>Widescreen</PresentationFormat>
  <Paragraphs>50</Paragraphs>
  <Slides>23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.VnAvant</vt:lpstr>
      <vt:lpstr>Adobe Fan Heiti Std B</vt:lpstr>
      <vt:lpstr>Arial</vt:lpstr>
      <vt:lpstr>Calibri</vt:lpstr>
      <vt:lpstr>Calibri Light</vt:lpstr>
      <vt:lpstr>Cambria</vt:lpstr>
      <vt:lpstr>Lilita One</vt:lpstr>
      <vt:lpstr>Noto Serif</vt:lpstr>
      <vt:lpstr>Nunito</vt:lpstr>
      <vt:lpstr>Tahoma</vt:lpstr>
      <vt:lpstr>Times New Roman</vt:lpstr>
      <vt:lpstr>Office Theme</vt:lpstr>
      <vt:lpstr>Default Design</vt:lpstr>
      <vt:lpstr>Weather and Seasons Vocabulary - German - Foreign Language - 3rd Grade by Slidesgo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MsrLy</cp:lastModifiedBy>
  <cp:revision>137</cp:revision>
  <dcterms:created xsi:type="dcterms:W3CDTF">2022-11-13T12:48:56Z</dcterms:created>
  <dcterms:modified xsi:type="dcterms:W3CDTF">2024-03-08T06:38:32Z</dcterms:modified>
</cp:coreProperties>
</file>