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67" r:id="rId3"/>
    <p:sldId id="287" r:id="rId4"/>
    <p:sldId id="268" r:id="rId5"/>
    <p:sldId id="288" r:id="rId6"/>
    <p:sldId id="284" r:id="rId7"/>
    <p:sldId id="285" r:id="rId8"/>
    <p:sldId id="262" r:id="rId9"/>
    <p:sldId id="304" r:id="rId10"/>
    <p:sldId id="306" r:id="rId11"/>
    <p:sldId id="261" r:id="rId12"/>
    <p:sldId id="307" r:id="rId13"/>
    <p:sldId id="286" r:id="rId14"/>
    <p:sldId id="305" r:id="rId15"/>
    <p:sldId id="295" r:id="rId16"/>
    <p:sldId id="308" r:id="rId17"/>
    <p:sldId id="297" r:id="rId18"/>
    <p:sldId id="289" r:id="rId19"/>
    <p:sldId id="279" r:id="rId20"/>
    <p:sldId id="281"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D2DEEF"/>
    <a:srgbClr val="FFCCCC"/>
    <a:srgbClr val="FF9999"/>
    <a:srgbClr val="5B9BD5"/>
    <a:srgbClr val="05953F"/>
    <a:srgbClr val="FF5050"/>
    <a:srgbClr val="FF6600"/>
    <a:srgbClr val="CC0099"/>
    <a:srgbClr val="00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7" autoAdjust="0"/>
    <p:restoredTop sz="94364" autoAdjust="0"/>
  </p:normalViewPr>
  <p:slideViewPr>
    <p:cSldViewPr snapToGrid="0">
      <p:cViewPr varScale="1">
        <p:scale>
          <a:sx n="105" d="100"/>
          <a:sy n="105" d="100"/>
        </p:scale>
        <p:origin x="1584"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C6C275-B44A-4C34-9073-B932259EDD8C}" type="datetimeFigureOut">
              <a:rPr lang="en-US" smtClean="0"/>
              <a:t>11/16/2024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1C0CCE-A324-4463-A7A8-432B74A81402}" type="slidenum">
              <a:rPr lang="en-US" smtClean="0"/>
              <a:t>‹#›</a:t>
            </a:fld>
            <a:endParaRPr lang="en-US"/>
          </a:p>
        </p:txBody>
      </p:sp>
    </p:spTree>
    <p:extLst>
      <p:ext uri="{BB962C8B-B14F-4D97-AF65-F5344CB8AC3E}">
        <p14:creationId xmlns:p14="http://schemas.microsoft.com/office/powerpoint/2010/main" val="125574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2318F09-5854-43D5-BC8D-088631B89FE4}" type="slidenum">
              <a:rPr lang="zh-CN" altLang="en-US" smtClean="0"/>
              <a:t>8</a:t>
            </a:fld>
            <a:endParaRPr lang="zh-CN" altLang="en-US"/>
          </a:p>
        </p:txBody>
      </p:sp>
    </p:spTree>
    <p:extLst>
      <p:ext uri="{BB962C8B-B14F-4D97-AF65-F5344CB8AC3E}">
        <p14:creationId xmlns:p14="http://schemas.microsoft.com/office/powerpoint/2010/main" val="42274315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2318F09-5854-43D5-BC8D-088631B89FE4}" type="slidenum">
              <a:rPr lang="zh-CN" altLang="en-US" smtClean="0"/>
              <a:t>17</a:t>
            </a:fld>
            <a:endParaRPr lang="zh-CN" altLang="en-US"/>
          </a:p>
        </p:txBody>
      </p:sp>
    </p:spTree>
    <p:extLst>
      <p:ext uri="{BB962C8B-B14F-4D97-AF65-F5344CB8AC3E}">
        <p14:creationId xmlns:p14="http://schemas.microsoft.com/office/powerpoint/2010/main" val="219923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2318F09-5854-43D5-BC8D-088631B89FE4}" type="slidenum">
              <a:rPr lang="zh-CN" altLang="en-US" smtClean="0"/>
              <a:t>9</a:t>
            </a:fld>
            <a:endParaRPr lang="zh-CN" altLang="en-US"/>
          </a:p>
        </p:txBody>
      </p:sp>
    </p:spTree>
    <p:extLst>
      <p:ext uri="{BB962C8B-B14F-4D97-AF65-F5344CB8AC3E}">
        <p14:creationId xmlns:p14="http://schemas.microsoft.com/office/powerpoint/2010/main" val="11001843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2318F09-5854-43D5-BC8D-088631B89FE4}" type="slidenum">
              <a:rPr lang="zh-CN" altLang="en-US" smtClean="0"/>
              <a:t>10</a:t>
            </a:fld>
            <a:endParaRPr lang="zh-CN" altLang="en-US"/>
          </a:p>
        </p:txBody>
      </p:sp>
    </p:spTree>
    <p:extLst>
      <p:ext uri="{BB962C8B-B14F-4D97-AF65-F5344CB8AC3E}">
        <p14:creationId xmlns:p14="http://schemas.microsoft.com/office/powerpoint/2010/main" val="14634982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2318F09-5854-43D5-BC8D-088631B89FE4}" type="slidenum">
              <a:rPr lang="zh-CN" altLang="en-US" smtClean="0"/>
              <a:t>11</a:t>
            </a:fld>
            <a:endParaRPr lang="zh-CN" altLang="en-US"/>
          </a:p>
        </p:txBody>
      </p:sp>
    </p:spTree>
    <p:extLst>
      <p:ext uri="{BB962C8B-B14F-4D97-AF65-F5344CB8AC3E}">
        <p14:creationId xmlns:p14="http://schemas.microsoft.com/office/powerpoint/2010/main" val="12069778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2318F09-5854-43D5-BC8D-088631B89FE4}" type="slidenum">
              <a:rPr lang="zh-CN" altLang="en-US" smtClean="0"/>
              <a:t>12</a:t>
            </a:fld>
            <a:endParaRPr lang="zh-CN" altLang="en-US"/>
          </a:p>
        </p:txBody>
      </p:sp>
    </p:spTree>
    <p:extLst>
      <p:ext uri="{BB962C8B-B14F-4D97-AF65-F5344CB8AC3E}">
        <p14:creationId xmlns:p14="http://schemas.microsoft.com/office/powerpoint/2010/main" val="28245499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2318F09-5854-43D5-BC8D-088631B89FE4}" type="slidenum">
              <a:rPr lang="zh-CN" altLang="en-US" smtClean="0"/>
              <a:t>13</a:t>
            </a:fld>
            <a:endParaRPr lang="zh-CN" altLang="en-US"/>
          </a:p>
        </p:txBody>
      </p:sp>
    </p:spTree>
    <p:extLst>
      <p:ext uri="{BB962C8B-B14F-4D97-AF65-F5344CB8AC3E}">
        <p14:creationId xmlns:p14="http://schemas.microsoft.com/office/powerpoint/2010/main" val="1159700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2318F09-5854-43D5-BC8D-088631B89FE4}" type="slidenum">
              <a:rPr lang="zh-CN" altLang="en-US" smtClean="0"/>
              <a:t>14</a:t>
            </a:fld>
            <a:endParaRPr lang="zh-CN" altLang="en-US"/>
          </a:p>
        </p:txBody>
      </p:sp>
    </p:spTree>
    <p:extLst>
      <p:ext uri="{BB962C8B-B14F-4D97-AF65-F5344CB8AC3E}">
        <p14:creationId xmlns:p14="http://schemas.microsoft.com/office/powerpoint/2010/main" val="12492710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2318F09-5854-43D5-BC8D-088631B89FE4}" type="slidenum">
              <a:rPr lang="zh-CN" altLang="en-US" smtClean="0"/>
              <a:t>15</a:t>
            </a:fld>
            <a:endParaRPr lang="zh-CN" altLang="en-US"/>
          </a:p>
        </p:txBody>
      </p:sp>
    </p:spTree>
    <p:extLst>
      <p:ext uri="{BB962C8B-B14F-4D97-AF65-F5344CB8AC3E}">
        <p14:creationId xmlns:p14="http://schemas.microsoft.com/office/powerpoint/2010/main" val="41471575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2318F09-5854-43D5-BC8D-088631B89FE4}" type="slidenum">
              <a:rPr lang="zh-CN" altLang="en-US" smtClean="0"/>
              <a:t>16</a:t>
            </a:fld>
            <a:endParaRPr lang="zh-CN" altLang="en-US"/>
          </a:p>
        </p:txBody>
      </p:sp>
    </p:spTree>
    <p:extLst>
      <p:ext uri="{BB962C8B-B14F-4D97-AF65-F5344CB8AC3E}">
        <p14:creationId xmlns:p14="http://schemas.microsoft.com/office/powerpoint/2010/main" val="39104578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BDC7E10-B77C-4945-BF3B-FF2ECAA454F6}" type="datetimeFigureOut">
              <a:rPr lang="en-US" smtClean="0"/>
              <a:t>11/16/2024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12047D-6CE6-4975-B21E-1E42DCAC8592}" type="slidenum">
              <a:rPr lang="en-US" smtClean="0"/>
              <a:t>‹#›</a:t>
            </a:fld>
            <a:endParaRPr lang="en-US"/>
          </a:p>
        </p:txBody>
      </p:sp>
    </p:spTree>
    <p:extLst>
      <p:ext uri="{BB962C8B-B14F-4D97-AF65-F5344CB8AC3E}">
        <p14:creationId xmlns:p14="http://schemas.microsoft.com/office/powerpoint/2010/main" val="1158248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BDC7E10-B77C-4945-BF3B-FF2ECAA454F6}" type="datetimeFigureOut">
              <a:rPr lang="en-US" smtClean="0"/>
              <a:t>11/16/2024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12047D-6CE6-4975-B21E-1E42DCAC8592}" type="slidenum">
              <a:rPr lang="en-US" smtClean="0"/>
              <a:t>‹#›</a:t>
            </a:fld>
            <a:endParaRPr lang="en-US"/>
          </a:p>
        </p:txBody>
      </p:sp>
    </p:spTree>
    <p:extLst>
      <p:ext uri="{BB962C8B-B14F-4D97-AF65-F5344CB8AC3E}">
        <p14:creationId xmlns:p14="http://schemas.microsoft.com/office/powerpoint/2010/main" val="29590146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BDC7E10-B77C-4945-BF3B-FF2ECAA454F6}" type="datetimeFigureOut">
              <a:rPr lang="en-US" smtClean="0"/>
              <a:t>11/16/2024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12047D-6CE6-4975-B21E-1E42DCAC8592}" type="slidenum">
              <a:rPr lang="en-US" smtClean="0"/>
              <a:t>‹#›</a:t>
            </a:fld>
            <a:endParaRPr lang="en-US"/>
          </a:p>
        </p:txBody>
      </p:sp>
    </p:spTree>
    <p:extLst>
      <p:ext uri="{BB962C8B-B14F-4D97-AF65-F5344CB8AC3E}">
        <p14:creationId xmlns:p14="http://schemas.microsoft.com/office/powerpoint/2010/main" val="31253503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grpSp>
        <p:nvGrpSpPr>
          <p:cNvPr id="259" name="Group 3"/>
          <p:cNvGrpSpPr/>
          <p:nvPr userDrawn="1"/>
        </p:nvGrpSpPr>
        <p:grpSpPr>
          <a:xfrm rot="10800000" flipV="1">
            <a:off x="2282326" y="6225655"/>
            <a:ext cx="412599" cy="1820482"/>
            <a:chOff x="4980416" y="5037518"/>
            <a:chExt cx="412706" cy="1820482"/>
          </a:xfrm>
        </p:grpSpPr>
        <p:sp>
          <p:nvSpPr>
            <p:cNvPr id="260" name="Freeform 11"/>
            <p:cNvSpPr>
              <a:spLocks/>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61" name="Freeform 12"/>
            <p:cNvSpPr>
              <a:spLocks/>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62" name="Freeform 13"/>
            <p:cNvSpPr>
              <a:spLocks/>
            </p:cNvSpPr>
            <p:nvPr/>
          </p:nvSpPr>
          <p:spPr bwMode="auto">
            <a:xfrm>
              <a:off x="5078038" y="5468401"/>
              <a:ext cx="125899" cy="1386906"/>
            </a:xfrm>
            <a:custGeom>
              <a:avLst/>
              <a:gdLst>
                <a:gd name="T0" fmla="*/ 79 w 79"/>
                <a:gd name="T1" fmla="*/ 871 h 871"/>
                <a:gd name="T2" fmla="*/ 0 w 79"/>
                <a:gd name="T3" fmla="*/ 871 h 871"/>
                <a:gd name="T4" fmla="*/ 0 w 79"/>
                <a:gd name="T5" fmla="*/ 33 h 871"/>
                <a:gd name="T6" fmla="*/ 39 w 79"/>
                <a:gd name="T7" fmla="*/ 1 h 871"/>
                <a:gd name="T8" fmla="*/ 79 w 79"/>
                <a:gd name="T9" fmla="*/ 33 h 871"/>
                <a:gd name="T10" fmla="*/ 79 w 79"/>
                <a:gd name="T11" fmla="*/ 871 h 871"/>
              </a:gdLst>
              <a:ahLst/>
              <a:cxnLst>
                <a:cxn ang="0">
                  <a:pos x="T0" y="T1"/>
                </a:cxn>
                <a:cxn ang="0">
                  <a:pos x="T2" y="T3"/>
                </a:cxn>
                <a:cxn ang="0">
                  <a:pos x="T4" y="T5"/>
                </a:cxn>
                <a:cxn ang="0">
                  <a:pos x="T6" y="T7"/>
                </a:cxn>
                <a:cxn ang="0">
                  <a:pos x="T8" y="T9"/>
                </a:cxn>
                <a:cxn ang="0">
                  <a:pos x="T10" y="T11"/>
                </a:cxn>
              </a:cxnLst>
              <a:rect l="0" t="0" r="r" b="b"/>
              <a:pathLst>
                <a:path w="79" h="871">
                  <a:moveTo>
                    <a:pt x="79" y="871"/>
                  </a:moveTo>
                  <a:cubicBezTo>
                    <a:pt x="0" y="871"/>
                    <a:pt x="0" y="871"/>
                    <a:pt x="0" y="871"/>
                  </a:cubicBezTo>
                  <a:cubicBezTo>
                    <a:pt x="0" y="33"/>
                    <a:pt x="0" y="33"/>
                    <a:pt x="0" y="33"/>
                  </a:cubicBezTo>
                  <a:cubicBezTo>
                    <a:pt x="0" y="33"/>
                    <a:pt x="5" y="2"/>
                    <a:pt x="39" y="1"/>
                  </a:cubicBezTo>
                  <a:cubicBezTo>
                    <a:pt x="73" y="0"/>
                    <a:pt x="79" y="33"/>
                    <a:pt x="79" y="33"/>
                  </a:cubicBezTo>
                  <a:cubicBezTo>
                    <a:pt x="79" y="871"/>
                    <a:pt x="79" y="871"/>
                    <a:pt x="79" y="871"/>
                  </a:cubicBezTo>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63" name="Freeform 14"/>
            <p:cNvSpPr>
              <a:spLocks/>
            </p:cNvSpPr>
            <p:nvPr/>
          </p:nvSpPr>
          <p:spPr bwMode="auto">
            <a:xfrm>
              <a:off x="5200571" y="5465708"/>
              <a:ext cx="101662" cy="1387579"/>
            </a:xfrm>
            <a:custGeom>
              <a:avLst/>
              <a:gdLst>
                <a:gd name="T0" fmla="*/ 64 w 64"/>
                <a:gd name="T1" fmla="*/ 872 h 872"/>
                <a:gd name="T2" fmla="*/ 0 w 64"/>
                <a:gd name="T3" fmla="*/ 872 h 872"/>
                <a:gd name="T4" fmla="*/ 0 w 64"/>
                <a:gd name="T5" fmla="*/ 33 h 872"/>
                <a:gd name="T6" fmla="*/ 31 w 64"/>
                <a:gd name="T7" fmla="*/ 1 h 872"/>
                <a:gd name="T8" fmla="*/ 64 w 64"/>
                <a:gd name="T9" fmla="*/ 33 h 872"/>
                <a:gd name="T10" fmla="*/ 64 w 64"/>
                <a:gd name="T11" fmla="*/ 872 h 872"/>
              </a:gdLst>
              <a:ahLst/>
              <a:cxnLst>
                <a:cxn ang="0">
                  <a:pos x="T0" y="T1"/>
                </a:cxn>
                <a:cxn ang="0">
                  <a:pos x="T2" y="T3"/>
                </a:cxn>
                <a:cxn ang="0">
                  <a:pos x="T4" y="T5"/>
                </a:cxn>
                <a:cxn ang="0">
                  <a:pos x="T6" y="T7"/>
                </a:cxn>
                <a:cxn ang="0">
                  <a:pos x="T8" y="T9"/>
                </a:cxn>
                <a:cxn ang="0">
                  <a:pos x="T10" y="T11"/>
                </a:cxn>
              </a:cxnLst>
              <a:rect l="0" t="0" r="r" b="b"/>
              <a:pathLst>
                <a:path w="64" h="872">
                  <a:moveTo>
                    <a:pt x="64" y="872"/>
                  </a:moveTo>
                  <a:cubicBezTo>
                    <a:pt x="0" y="872"/>
                    <a:pt x="0" y="872"/>
                    <a:pt x="0" y="872"/>
                  </a:cubicBezTo>
                  <a:cubicBezTo>
                    <a:pt x="0" y="33"/>
                    <a:pt x="0" y="33"/>
                    <a:pt x="0" y="33"/>
                  </a:cubicBezTo>
                  <a:cubicBezTo>
                    <a:pt x="0" y="33"/>
                    <a:pt x="4" y="2"/>
                    <a:pt x="31" y="1"/>
                  </a:cubicBezTo>
                  <a:cubicBezTo>
                    <a:pt x="58" y="0"/>
                    <a:pt x="64" y="33"/>
                    <a:pt x="64" y="33"/>
                  </a:cubicBezTo>
                  <a:cubicBezTo>
                    <a:pt x="64" y="872"/>
                    <a:pt x="64" y="872"/>
                    <a:pt x="64" y="872"/>
                  </a:cubicBezTo>
                </a:path>
              </a:pathLst>
            </a:custGeom>
            <a:solidFill>
              <a:srgbClr val="ABA0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64" name="Freeform 15"/>
            <p:cNvSpPr>
              <a:spLocks/>
            </p:cNvSpPr>
            <p:nvPr/>
          </p:nvSpPr>
          <p:spPr bwMode="auto">
            <a:xfrm>
              <a:off x="4980416" y="5465708"/>
              <a:ext cx="100315" cy="1387579"/>
            </a:xfrm>
            <a:custGeom>
              <a:avLst/>
              <a:gdLst>
                <a:gd name="T0" fmla="*/ 63 w 63"/>
                <a:gd name="T1" fmla="*/ 872 h 872"/>
                <a:gd name="T2" fmla="*/ 0 w 63"/>
                <a:gd name="T3" fmla="*/ 872 h 872"/>
                <a:gd name="T4" fmla="*/ 0 w 63"/>
                <a:gd name="T5" fmla="*/ 33 h 872"/>
                <a:gd name="T6" fmla="*/ 31 w 63"/>
                <a:gd name="T7" fmla="*/ 1 h 872"/>
                <a:gd name="T8" fmla="*/ 63 w 63"/>
                <a:gd name="T9" fmla="*/ 33 h 872"/>
                <a:gd name="T10" fmla="*/ 63 w 63"/>
                <a:gd name="T11" fmla="*/ 872 h 872"/>
              </a:gdLst>
              <a:ahLst/>
              <a:cxnLst>
                <a:cxn ang="0">
                  <a:pos x="T0" y="T1"/>
                </a:cxn>
                <a:cxn ang="0">
                  <a:pos x="T2" y="T3"/>
                </a:cxn>
                <a:cxn ang="0">
                  <a:pos x="T4" y="T5"/>
                </a:cxn>
                <a:cxn ang="0">
                  <a:pos x="T6" y="T7"/>
                </a:cxn>
                <a:cxn ang="0">
                  <a:pos x="T8" y="T9"/>
                </a:cxn>
                <a:cxn ang="0">
                  <a:pos x="T10" y="T11"/>
                </a:cxn>
              </a:cxnLst>
              <a:rect l="0" t="0" r="r" b="b"/>
              <a:pathLst>
                <a:path w="63" h="872">
                  <a:moveTo>
                    <a:pt x="63" y="872"/>
                  </a:moveTo>
                  <a:cubicBezTo>
                    <a:pt x="0" y="872"/>
                    <a:pt x="0" y="872"/>
                    <a:pt x="0" y="872"/>
                  </a:cubicBezTo>
                  <a:cubicBezTo>
                    <a:pt x="0" y="33"/>
                    <a:pt x="0" y="33"/>
                    <a:pt x="0" y="33"/>
                  </a:cubicBezTo>
                  <a:cubicBezTo>
                    <a:pt x="0" y="33"/>
                    <a:pt x="4" y="2"/>
                    <a:pt x="31" y="1"/>
                  </a:cubicBezTo>
                  <a:cubicBezTo>
                    <a:pt x="57" y="0"/>
                    <a:pt x="63" y="33"/>
                    <a:pt x="63" y="33"/>
                  </a:cubicBezTo>
                  <a:lnTo>
                    <a:pt x="63" y="872"/>
                  </a:lnTo>
                  <a:close/>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65" name="Freeform 16"/>
            <p:cNvSpPr>
              <a:spLocks/>
            </p:cNvSpPr>
            <p:nvPr/>
          </p:nvSpPr>
          <p:spPr bwMode="auto">
            <a:xfrm>
              <a:off x="5076019" y="5038865"/>
              <a:ext cx="132631" cy="192551"/>
            </a:xfrm>
            <a:custGeom>
              <a:avLst/>
              <a:gdLst>
                <a:gd name="T0" fmla="*/ 0 w 83"/>
                <a:gd name="T1" fmla="*/ 111 h 121"/>
                <a:gd name="T2" fmla="*/ 83 w 83"/>
                <a:gd name="T3" fmla="*/ 113 h 121"/>
                <a:gd name="T4" fmla="*/ 49 w 83"/>
                <a:gd name="T5" fmla="*/ 0 h 121"/>
                <a:gd name="T6" fmla="*/ 29 w 83"/>
                <a:gd name="T7" fmla="*/ 0 h 121"/>
                <a:gd name="T8" fmla="*/ 0 w 83"/>
                <a:gd name="T9" fmla="*/ 111 h 121"/>
              </a:gdLst>
              <a:ahLst/>
              <a:cxnLst>
                <a:cxn ang="0">
                  <a:pos x="T0" y="T1"/>
                </a:cxn>
                <a:cxn ang="0">
                  <a:pos x="T2" y="T3"/>
                </a:cxn>
                <a:cxn ang="0">
                  <a:pos x="T4" y="T5"/>
                </a:cxn>
                <a:cxn ang="0">
                  <a:pos x="T6" y="T7"/>
                </a:cxn>
                <a:cxn ang="0">
                  <a:pos x="T8" y="T9"/>
                </a:cxn>
              </a:cxnLst>
              <a:rect l="0" t="0" r="r" b="b"/>
              <a:pathLst>
                <a:path w="83" h="121">
                  <a:moveTo>
                    <a:pt x="0" y="111"/>
                  </a:moveTo>
                  <a:cubicBezTo>
                    <a:pt x="0" y="111"/>
                    <a:pt x="40" y="121"/>
                    <a:pt x="83" y="113"/>
                  </a:cubicBezTo>
                  <a:cubicBezTo>
                    <a:pt x="49" y="0"/>
                    <a:pt x="49" y="0"/>
                    <a:pt x="49" y="0"/>
                  </a:cubicBezTo>
                  <a:cubicBezTo>
                    <a:pt x="29" y="0"/>
                    <a:pt x="29" y="0"/>
                    <a:pt x="29" y="0"/>
                  </a:cubicBezTo>
                  <a:cubicBezTo>
                    <a:pt x="0" y="111"/>
                    <a:pt x="0" y="111"/>
                    <a:pt x="0" y="111"/>
                  </a:cubicBezTo>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66" name="Freeform 35"/>
            <p:cNvSpPr>
              <a:spLocks/>
            </p:cNvSpPr>
            <p:nvPr/>
          </p:nvSpPr>
          <p:spPr bwMode="auto">
            <a:xfrm>
              <a:off x="5143344" y="5037518"/>
              <a:ext cx="249778" cy="1820482"/>
            </a:xfrm>
            <a:custGeom>
              <a:avLst/>
              <a:gdLst>
                <a:gd name="T0" fmla="*/ 34 w 157"/>
                <a:gd name="T1" fmla="*/ 0 h 1144"/>
                <a:gd name="T2" fmla="*/ 0 w 157"/>
                <a:gd name="T3" fmla="*/ 1 h 1144"/>
                <a:gd name="T4" fmla="*/ 7 w 157"/>
                <a:gd name="T5" fmla="*/ 1 h 1144"/>
                <a:gd name="T6" fmla="*/ 41 w 157"/>
                <a:gd name="T7" fmla="*/ 114 h 1144"/>
                <a:gd name="T8" fmla="*/ 41 w 157"/>
                <a:gd name="T9" fmla="*/ 114 h 1144"/>
                <a:gd name="T10" fmla="*/ 94 w 157"/>
                <a:gd name="T11" fmla="*/ 285 h 1144"/>
                <a:gd name="T12" fmla="*/ 94 w 157"/>
                <a:gd name="T13" fmla="*/ 286 h 1144"/>
                <a:gd name="T14" fmla="*/ 100 w 157"/>
                <a:gd name="T15" fmla="*/ 302 h 1144"/>
                <a:gd name="T16" fmla="*/ 100 w 157"/>
                <a:gd name="T17" fmla="*/ 1141 h 1144"/>
                <a:gd name="T18" fmla="*/ 38 w 157"/>
                <a:gd name="T19" fmla="*/ 1141 h 1144"/>
                <a:gd name="T20" fmla="*/ 38 w 157"/>
                <a:gd name="T21" fmla="*/ 1142 h 1144"/>
                <a:gd name="T22" fmla="*/ 0 w 157"/>
                <a:gd name="T23" fmla="*/ 1142 h 1144"/>
                <a:gd name="T24" fmla="*/ 0 w 157"/>
                <a:gd name="T25" fmla="*/ 1144 h 1144"/>
                <a:gd name="T26" fmla="*/ 157 w 157"/>
                <a:gd name="T27" fmla="*/ 1142 h 1144"/>
                <a:gd name="T28" fmla="*/ 142 w 157"/>
                <a:gd name="T29" fmla="*/ 290 h 1144"/>
                <a:gd name="T30" fmla="*/ 34 w 157"/>
                <a:gd name="T31" fmla="*/ 0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7" h="1144">
                  <a:moveTo>
                    <a:pt x="34" y="0"/>
                  </a:moveTo>
                  <a:cubicBezTo>
                    <a:pt x="0" y="1"/>
                    <a:pt x="0" y="1"/>
                    <a:pt x="0" y="1"/>
                  </a:cubicBezTo>
                  <a:cubicBezTo>
                    <a:pt x="7" y="1"/>
                    <a:pt x="7" y="1"/>
                    <a:pt x="7" y="1"/>
                  </a:cubicBezTo>
                  <a:cubicBezTo>
                    <a:pt x="41" y="114"/>
                    <a:pt x="41" y="114"/>
                    <a:pt x="41" y="114"/>
                  </a:cubicBezTo>
                  <a:cubicBezTo>
                    <a:pt x="41" y="114"/>
                    <a:pt x="41" y="114"/>
                    <a:pt x="41" y="114"/>
                  </a:cubicBezTo>
                  <a:cubicBezTo>
                    <a:pt x="94" y="285"/>
                    <a:pt x="94" y="285"/>
                    <a:pt x="94" y="285"/>
                  </a:cubicBezTo>
                  <a:cubicBezTo>
                    <a:pt x="94" y="286"/>
                    <a:pt x="94" y="286"/>
                    <a:pt x="94" y="286"/>
                  </a:cubicBezTo>
                  <a:cubicBezTo>
                    <a:pt x="98" y="294"/>
                    <a:pt x="100" y="302"/>
                    <a:pt x="100" y="302"/>
                  </a:cubicBezTo>
                  <a:cubicBezTo>
                    <a:pt x="100" y="1141"/>
                    <a:pt x="100" y="1141"/>
                    <a:pt x="100" y="1141"/>
                  </a:cubicBezTo>
                  <a:cubicBezTo>
                    <a:pt x="38" y="1141"/>
                    <a:pt x="38" y="1141"/>
                    <a:pt x="38" y="1141"/>
                  </a:cubicBezTo>
                  <a:cubicBezTo>
                    <a:pt x="38" y="1142"/>
                    <a:pt x="38" y="1142"/>
                    <a:pt x="38" y="1142"/>
                  </a:cubicBezTo>
                  <a:cubicBezTo>
                    <a:pt x="0" y="1142"/>
                    <a:pt x="0" y="1142"/>
                    <a:pt x="0" y="1142"/>
                  </a:cubicBezTo>
                  <a:cubicBezTo>
                    <a:pt x="0" y="1144"/>
                    <a:pt x="0" y="1144"/>
                    <a:pt x="0" y="1144"/>
                  </a:cubicBezTo>
                  <a:cubicBezTo>
                    <a:pt x="157" y="1142"/>
                    <a:pt x="157" y="1142"/>
                    <a:pt x="157" y="11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67" name="Freeform 36"/>
            <p:cNvSpPr>
              <a:spLocks/>
            </p:cNvSpPr>
            <p:nvPr/>
          </p:nvSpPr>
          <p:spPr bwMode="auto">
            <a:xfrm>
              <a:off x="5143344" y="5218624"/>
              <a:ext cx="149463" cy="294886"/>
            </a:xfrm>
            <a:custGeom>
              <a:avLst/>
              <a:gdLst>
                <a:gd name="T0" fmla="*/ 41 w 94"/>
                <a:gd name="T1" fmla="*/ 0 h 185"/>
                <a:gd name="T2" fmla="*/ 6 w 94"/>
                <a:gd name="T3" fmla="*/ 3 h 185"/>
                <a:gd name="T4" fmla="*/ 0 w 94"/>
                <a:gd name="T5" fmla="*/ 3 h 185"/>
                <a:gd name="T6" fmla="*/ 0 w 94"/>
                <a:gd name="T7" fmla="*/ 158 h 185"/>
                <a:gd name="T8" fmla="*/ 37 w 94"/>
                <a:gd name="T9" fmla="*/ 185 h 185"/>
                <a:gd name="T10" fmla="*/ 67 w 94"/>
                <a:gd name="T11" fmla="*/ 156 h 185"/>
                <a:gd name="T12" fmla="*/ 68 w 94"/>
                <a:gd name="T13" fmla="*/ 156 h 185"/>
                <a:gd name="T14" fmla="*/ 94 w 94"/>
                <a:gd name="T15" fmla="*/ 172 h 185"/>
                <a:gd name="T16" fmla="*/ 94 w 94"/>
                <a:gd name="T17" fmla="*/ 171 h 185"/>
                <a:gd name="T18" fmla="*/ 41 w 94"/>
                <a:gd name="T1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85">
                  <a:moveTo>
                    <a:pt x="41" y="0"/>
                  </a:moveTo>
                  <a:cubicBezTo>
                    <a:pt x="28" y="2"/>
                    <a:pt x="16" y="3"/>
                    <a:pt x="6" y="3"/>
                  </a:cubicBezTo>
                  <a:cubicBezTo>
                    <a:pt x="4" y="3"/>
                    <a:pt x="2" y="3"/>
                    <a:pt x="0" y="3"/>
                  </a:cubicBezTo>
                  <a:cubicBezTo>
                    <a:pt x="0" y="158"/>
                    <a:pt x="0" y="158"/>
                    <a:pt x="0" y="158"/>
                  </a:cubicBezTo>
                  <a:cubicBezTo>
                    <a:pt x="24" y="159"/>
                    <a:pt x="34" y="177"/>
                    <a:pt x="37" y="185"/>
                  </a:cubicBezTo>
                  <a:cubicBezTo>
                    <a:pt x="38" y="178"/>
                    <a:pt x="45" y="157"/>
                    <a:pt x="67" y="156"/>
                  </a:cubicBezTo>
                  <a:cubicBezTo>
                    <a:pt x="68" y="156"/>
                    <a:pt x="68" y="156"/>
                    <a:pt x="68" y="156"/>
                  </a:cubicBezTo>
                  <a:cubicBezTo>
                    <a:pt x="81" y="156"/>
                    <a:pt x="89" y="164"/>
                    <a:pt x="94" y="172"/>
                  </a:cubicBezTo>
                  <a:cubicBezTo>
                    <a:pt x="94" y="171"/>
                    <a:pt x="94" y="171"/>
                    <a:pt x="94" y="171"/>
                  </a:cubicBezTo>
                  <a:cubicBezTo>
                    <a:pt x="41" y="0"/>
                    <a:pt x="41" y="0"/>
                    <a:pt x="41"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68" name="Freeform 37"/>
            <p:cNvSpPr>
              <a:spLocks/>
            </p:cNvSpPr>
            <p:nvPr/>
          </p:nvSpPr>
          <p:spPr bwMode="auto">
            <a:xfrm>
              <a:off x="5143344" y="5470421"/>
              <a:ext cx="60593" cy="1384886"/>
            </a:xfrm>
            <a:custGeom>
              <a:avLst/>
              <a:gdLst>
                <a:gd name="T0" fmla="*/ 0 w 38"/>
                <a:gd name="T1" fmla="*/ 0 h 870"/>
                <a:gd name="T2" fmla="*/ 0 w 38"/>
                <a:gd name="T3" fmla="*/ 870 h 870"/>
                <a:gd name="T4" fmla="*/ 38 w 38"/>
                <a:gd name="T5" fmla="*/ 870 h 870"/>
                <a:gd name="T6" fmla="*/ 38 w 38"/>
                <a:gd name="T7" fmla="*/ 869 h 870"/>
                <a:gd name="T8" fmla="*/ 36 w 38"/>
                <a:gd name="T9" fmla="*/ 869 h 870"/>
                <a:gd name="T10" fmla="*/ 36 w 38"/>
                <a:gd name="T11" fmla="*/ 30 h 870"/>
                <a:gd name="T12" fmla="*/ 37 w 38"/>
                <a:gd name="T13" fmla="*/ 27 h 870"/>
                <a:gd name="T14" fmla="*/ 0 w 38"/>
                <a:gd name="T15" fmla="*/ 0 h 8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870">
                  <a:moveTo>
                    <a:pt x="0" y="0"/>
                  </a:moveTo>
                  <a:cubicBezTo>
                    <a:pt x="0" y="870"/>
                    <a:pt x="0" y="870"/>
                    <a:pt x="0" y="870"/>
                  </a:cubicBezTo>
                  <a:cubicBezTo>
                    <a:pt x="38" y="870"/>
                    <a:pt x="38" y="870"/>
                    <a:pt x="38" y="870"/>
                  </a:cubicBezTo>
                  <a:cubicBezTo>
                    <a:pt x="38" y="869"/>
                    <a:pt x="38" y="869"/>
                    <a:pt x="38" y="869"/>
                  </a:cubicBezTo>
                  <a:cubicBezTo>
                    <a:pt x="36" y="869"/>
                    <a:pt x="36" y="869"/>
                    <a:pt x="36" y="869"/>
                  </a:cubicBezTo>
                  <a:cubicBezTo>
                    <a:pt x="36" y="30"/>
                    <a:pt x="36" y="30"/>
                    <a:pt x="36" y="30"/>
                  </a:cubicBezTo>
                  <a:cubicBezTo>
                    <a:pt x="36" y="30"/>
                    <a:pt x="37" y="29"/>
                    <a:pt x="37" y="27"/>
                  </a:cubicBezTo>
                  <a:cubicBezTo>
                    <a:pt x="34" y="19"/>
                    <a:pt x="24" y="1"/>
                    <a:pt x="0"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69" name="Freeform 38"/>
            <p:cNvSpPr>
              <a:spLocks/>
            </p:cNvSpPr>
            <p:nvPr/>
          </p:nvSpPr>
          <p:spPr bwMode="auto">
            <a:xfrm>
              <a:off x="5200571" y="5467055"/>
              <a:ext cx="101662" cy="1386232"/>
            </a:xfrm>
            <a:custGeom>
              <a:avLst/>
              <a:gdLst>
                <a:gd name="T0" fmla="*/ 32 w 64"/>
                <a:gd name="T1" fmla="*/ 0 h 871"/>
                <a:gd name="T2" fmla="*/ 31 w 64"/>
                <a:gd name="T3" fmla="*/ 0 h 871"/>
                <a:gd name="T4" fmla="*/ 1 w 64"/>
                <a:gd name="T5" fmla="*/ 29 h 871"/>
                <a:gd name="T6" fmla="*/ 0 w 64"/>
                <a:gd name="T7" fmla="*/ 32 h 871"/>
                <a:gd name="T8" fmla="*/ 0 w 64"/>
                <a:gd name="T9" fmla="*/ 871 h 871"/>
                <a:gd name="T10" fmla="*/ 2 w 64"/>
                <a:gd name="T11" fmla="*/ 871 h 871"/>
                <a:gd name="T12" fmla="*/ 64 w 64"/>
                <a:gd name="T13" fmla="*/ 871 h 871"/>
                <a:gd name="T14" fmla="*/ 64 w 64"/>
                <a:gd name="T15" fmla="*/ 32 h 871"/>
                <a:gd name="T16" fmla="*/ 58 w 64"/>
                <a:gd name="T17" fmla="*/ 16 h 871"/>
                <a:gd name="T18" fmla="*/ 32 w 64"/>
                <a:gd name="T19"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871">
                  <a:moveTo>
                    <a:pt x="32" y="0"/>
                  </a:moveTo>
                  <a:cubicBezTo>
                    <a:pt x="32" y="0"/>
                    <a:pt x="32" y="0"/>
                    <a:pt x="31" y="0"/>
                  </a:cubicBezTo>
                  <a:cubicBezTo>
                    <a:pt x="9" y="1"/>
                    <a:pt x="2" y="22"/>
                    <a:pt x="1" y="29"/>
                  </a:cubicBezTo>
                  <a:cubicBezTo>
                    <a:pt x="1" y="31"/>
                    <a:pt x="0" y="32"/>
                    <a:pt x="0" y="32"/>
                  </a:cubicBezTo>
                  <a:cubicBezTo>
                    <a:pt x="0" y="871"/>
                    <a:pt x="0" y="871"/>
                    <a:pt x="0" y="871"/>
                  </a:cubicBezTo>
                  <a:cubicBezTo>
                    <a:pt x="2" y="871"/>
                    <a:pt x="2" y="871"/>
                    <a:pt x="2" y="871"/>
                  </a:cubicBezTo>
                  <a:cubicBezTo>
                    <a:pt x="64" y="871"/>
                    <a:pt x="64" y="871"/>
                    <a:pt x="64" y="871"/>
                  </a:cubicBezTo>
                  <a:cubicBezTo>
                    <a:pt x="64" y="32"/>
                    <a:pt x="64" y="32"/>
                    <a:pt x="64" y="32"/>
                  </a:cubicBezTo>
                  <a:cubicBezTo>
                    <a:pt x="64" y="32"/>
                    <a:pt x="62" y="24"/>
                    <a:pt x="58" y="16"/>
                  </a:cubicBezTo>
                  <a:cubicBezTo>
                    <a:pt x="53" y="8"/>
                    <a:pt x="45" y="0"/>
                    <a:pt x="32"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70" name="Freeform 39"/>
            <p:cNvSpPr>
              <a:spLocks/>
            </p:cNvSpPr>
            <p:nvPr/>
          </p:nvSpPr>
          <p:spPr bwMode="auto">
            <a:xfrm>
              <a:off x="5143344" y="5038865"/>
              <a:ext cx="65306" cy="184472"/>
            </a:xfrm>
            <a:custGeom>
              <a:avLst/>
              <a:gdLst>
                <a:gd name="T0" fmla="*/ 7 w 41"/>
                <a:gd name="T1" fmla="*/ 0 h 116"/>
                <a:gd name="T2" fmla="*/ 0 w 41"/>
                <a:gd name="T3" fmla="*/ 0 h 116"/>
                <a:gd name="T4" fmla="*/ 0 w 41"/>
                <a:gd name="T5" fmla="*/ 116 h 116"/>
                <a:gd name="T6" fmla="*/ 6 w 41"/>
                <a:gd name="T7" fmla="*/ 116 h 116"/>
                <a:gd name="T8" fmla="*/ 41 w 41"/>
                <a:gd name="T9" fmla="*/ 113 h 116"/>
                <a:gd name="T10" fmla="*/ 41 w 41"/>
                <a:gd name="T11" fmla="*/ 113 h 116"/>
                <a:gd name="T12" fmla="*/ 7 w 41"/>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1" h="116">
                  <a:moveTo>
                    <a:pt x="7" y="0"/>
                  </a:moveTo>
                  <a:cubicBezTo>
                    <a:pt x="0" y="0"/>
                    <a:pt x="0" y="0"/>
                    <a:pt x="0" y="0"/>
                  </a:cubicBezTo>
                  <a:cubicBezTo>
                    <a:pt x="0" y="116"/>
                    <a:pt x="0" y="116"/>
                    <a:pt x="0" y="116"/>
                  </a:cubicBezTo>
                  <a:cubicBezTo>
                    <a:pt x="2" y="116"/>
                    <a:pt x="4" y="116"/>
                    <a:pt x="6" y="116"/>
                  </a:cubicBezTo>
                  <a:cubicBezTo>
                    <a:pt x="16" y="116"/>
                    <a:pt x="28" y="115"/>
                    <a:pt x="41" y="113"/>
                  </a:cubicBezTo>
                  <a:cubicBezTo>
                    <a:pt x="41" y="113"/>
                    <a:pt x="41" y="113"/>
                    <a:pt x="41" y="113"/>
                  </a:cubicBezTo>
                  <a:cubicBezTo>
                    <a:pt x="7" y="0"/>
                    <a:pt x="7" y="0"/>
                    <a:pt x="7"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271" name="Group 4"/>
          <p:cNvGrpSpPr/>
          <p:nvPr userDrawn="1"/>
        </p:nvGrpSpPr>
        <p:grpSpPr>
          <a:xfrm rot="10800000" flipV="1">
            <a:off x="1760016" y="6225655"/>
            <a:ext cx="412599" cy="1502706"/>
            <a:chOff x="5502862" y="5355294"/>
            <a:chExt cx="412706" cy="1502706"/>
          </a:xfrm>
        </p:grpSpPr>
        <p:sp>
          <p:nvSpPr>
            <p:cNvPr id="272" name="Freeform 23"/>
            <p:cNvSpPr>
              <a:spLocks/>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73" name="Freeform 24"/>
            <p:cNvSpPr>
              <a:spLocks/>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74" name="Freeform 25"/>
            <p:cNvSpPr>
              <a:spLocks/>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75" name="Freeform 26"/>
            <p:cNvSpPr>
              <a:spLocks/>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76" name="Freeform 27"/>
            <p:cNvSpPr>
              <a:spLocks/>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77" name="Freeform 28"/>
            <p:cNvSpPr>
              <a:spLocks/>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78" name="Freeform 40"/>
            <p:cNvSpPr>
              <a:spLocks/>
            </p:cNvSpPr>
            <p:nvPr/>
          </p:nvSpPr>
          <p:spPr bwMode="auto">
            <a:xfrm>
              <a:off x="5665117" y="5355294"/>
              <a:ext cx="250451"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79" name="Freeform 41"/>
            <p:cNvSpPr>
              <a:spLocks/>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80" name="Freeform 42"/>
            <p:cNvSpPr>
              <a:spLocks/>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81" name="Freeform 43"/>
            <p:cNvSpPr>
              <a:spLocks/>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82" name="Freeform 44"/>
            <p:cNvSpPr>
              <a:spLocks/>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283" name="Group 7"/>
          <p:cNvGrpSpPr/>
          <p:nvPr userDrawn="1"/>
        </p:nvGrpSpPr>
        <p:grpSpPr>
          <a:xfrm rot="10800000" flipV="1">
            <a:off x="308857" y="6225655"/>
            <a:ext cx="407214" cy="1502706"/>
            <a:chOff x="6959786" y="5355294"/>
            <a:chExt cx="407320" cy="1502706"/>
          </a:xfrm>
        </p:grpSpPr>
        <p:sp>
          <p:nvSpPr>
            <p:cNvPr id="284" name="Freeform 17"/>
            <p:cNvSpPr>
              <a:spLocks/>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85" name="Freeform 18"/>
            <p:cNvSpPr>
              <a:spLocks/>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86" name="Freeform 19"/>
            <p:cNvSpPr>
              <a:spLocks/>
            </p:cNvSpPr>
            <p:nvPr/>
          </p:nvSpPr>
          <p:spPr bwMode="auto">
            <a:xfrm>
              <a:off x="7058755" y="5786851"/>
              <a:ext cx="123879" cy="1068456"/>
            </a:xfrm>
            <a:custGeom>
              <a:avLst/>
              <a:gdLst>
                <a:gd name="T0" fmla="*/ 78 w 78"/>
                <a:gd name="T1" fmla="*/ 671 h 671"/>
                <a:gd name="T2" fmla="*/ 0 w 78"/>
                <a:gd name="T3" fmla="*/ 671 h 671"/>
                <a:gd name="T4" fmla="*/ 0 w 78"/>
                <a:gd name="T5" fmla="*/ 32 h 671"/>
                <a:gd name="T6" fmla="*/ 38 w 78"/>
                <a:gd name="T7" fmla="*/ 1 h 671"/>
                <a:gd name="T8" fmla="*/ 78 w 78"/>
                <a:gd name="T9" fmla="*/ 32 h 671"/>
                <a:gd name="T10" fmla="*/ 78 w 78"/>
                <a:gd name="T11" fmla="*/ 671 h 671"/>
              </a:gdLst>
              <a:ahLst/>
              <a:cxnLst>
                <a:cxn ang="0">
                  <a:pos x="T0" y="T1"/>
                </a:cxn>
                <a:cxn ang="0">
                  <a:pos x="T2" y="T3"/>
                </a:cxn>
                <a:cxn ang="0">
                  <a:pos x="T4" y="T5"/>
                </a:cxn>
                <a:cxn ang="0">
                  <a:pos x="T6" y="T7"/>
                </a:cxn>
                <a:cxn ang="0">
                  <a:pos x="T8" y="T9"/>
                </a:cxn>
                <a:cxn ang="0">
                  <a:pos x="T10" y="T11"/>
                </a:cxn>
              </a:cxnLst>
              <a:rect l="0" t="0" r="r" b="b"/>
              <a:pathLst>
                <a:path w="78" h="671">
                  <a:moveTo>
                    <a:pt x="78" y="671"/>
                  </a:moveTo>
                  <a:cubicBezTo>
                    <a:pt x="0" y="671"/>
                    <a:pt x="0" y="671"/>
                    <a:pt x="0" y="671"/>
                  </a:cubicBezTo>
                  <a:cubicBezTo>
                    <a:pt x="0" y="32"/>
                    <a:pt x="0" y="32"/>
                    <a:pt x="0" y="32"/>
                  </a:cubicBezTo>
                  <a:cubicBezTo>
                    <a:pt x="0" y="32"/>
                    <a:pt x="4" y="1"/>
                    <a:pt x="38" y="1"/>
                  </a:cubicBezTo>
                  <a:cubicBezTo>
                    <a:pt x="72" y="0"/>
                    <a:pt x="78" y="32"/>
                    <a:pt x="78" y="32"/>
                  </a:cubicBezTo>
                  <a:cubicBezTo>
                    <a:pt x="78" y="671"/>
                    <a:pt x="78" y="671"/>
                    <a:pt x="78" y="671"/>
                  </a:cubicBezTo>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87" name="Freeform 20"/>
            <p:cNvSpPr>
              <a:spLocks/>
            </p:cNvSpPr>
            <p:nvPr/>
          </p:nvSpPr>
          <p:spPr bwMode="auto">
            <a:xfrm>
              <a:off x="7181287"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F778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88" name="Freeform 21"/>
            <p:cNvSpPr>
              <a:spLocks/>
            </p:cNvSpPr>
            <p:nvPr/>
          </p:nvSpPr>
          <p:spPr bwMode="auto">
            <a:xfrm>
              <a:off x="6959786"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89" name="Freeform 22"/>
            <p:cNvSpPr>
              <a:spLocks/>
            </p:cNvSpPr>
            <p:nvPr/>
          </p:nvSpPr>
          <p:spPr bwMode="auto">
            <a:xfrm>
              <a:off x="7056735" y="5357314"/>
              <a:ext cx="130611" cy="191204"/>
            </a:xfrm>
            <a:custGeom>
              <a:avLst/>
              <a:gdLst>
                <a:gd name="T0" fmla="*/ 0 w 82"/>
                <a:gd name="T1" fmla="*/ 110 h 120"/>
                <a:gd name="T2" fmla="*/ 82 w 82"/>
                <a:gd name="T3" fmla="*/ 112 h 120"/>
                <a:gd name="T4" fmla="*/ 48 w 82"/>
                <a:gd name="T5" fmla="*/ 0 h 120"/>
                <a:gd name="T6" fmla="*/ 28 w 82"/>
                <a:gd name="T7" fmla="*/ 0 h 120"/>
                <a:gd name="T8" fmla="*/ 0 w 82"/>
                <a:gd name="T9" fmla="*/ 110 h 120"/>
              </a:gdLst>
              <a:ahLst/>
              <a:cxnLst>
                <a:cxn ang="0">
                  <a:pos x="T0" y="T1"/>
                </a:cxn>
                <a:cxn ang="0">
                  <a:pos x="T2" y="T3"/>
                </a:cxn>
                <a:cxn ang="0">
                  <a:pos x="T4" y="T5"/>
                </a:cxn>
                <a:cxn ang="0">
                  <a:pos x="T6" y="T7"/>
                </a:cxn>
                <a:cxn ang="0">
                  <a:pos x="T8" y="T9"/>
                </a:cxn>
              </a:cxnLst>
              <a:rect l="0" t="0" r="r" b="b"/>
              <a:pathLst>
                <a:path w="82" h="120">
                  <a:moveTo>
                    <a:pt x="0" y="110"/>
                  </a:moveTo>
                  <a:cubicBezTo>
                    <a:pt x="0" y="110"/>
                    <a:pt x="39" y="120"/>
                    <a:pt x="82" y="112"/>
                  </a:cubicBezTo>
                  <a:cubicBezTo>
                    <a:pt x="48" y="0"/>
                    <a:pt x="48" y="0"/>
                    <a:pt x="48" y="0"/>
                  </a:cubicBezTo>
                  <a:cubicBezTo>
                    <a:pt x="28" y="0"/>
                    <a:pt x="28" y="0"/>
                    <a:pt x="28" y="0"/>
                  </a:cubicBezTo>
                  <a:cubicBezTo>
                    <a:pt x="0" y="110"/>
                    <a:pt x="0" y="110"/>
                    <a:pt x="0" y="110"/>
                  </a:cubicBezTo>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90" name="Freeform 45"/>
            <p:cNvSpPr>
              <a:spLocks/>
            </p:cNvSpPr>
            <p:nvPr/>
          </p:nvSpPr>
          <p:spPr bwMode="auto">
            <a:xfrm>
              <a:off x="7117328" y="5355294"/>
              <a:ext cx="249778" cy="1502706"/>
            </a:xfrm>
            <a:custGeom>
              <a:avLst/>
              <a:gdLst>
                <a:gd name="T0" fmla="*/ 34 w 157"/>
                <a:gd name="T1" fmla="*/ 0 h 944"/>
                <a:gd name="T2" fmla="*/ 0 w 157"/>
                <a:gd name="T3" fmla="*/ 1 h 944"/>
                <a:gd name="T4" fmla="*/ 0 w 157"/>
                <a:gd name="T5" fmla="*/ 1 h 944"/>
                <a:gd name="T6" fmla="*/ 10 w 157"/>
                <a:gd name="T7" fmla="*/ 1 h 944"/>
                <a:gd name="T8" fmla="*/ 44 w 157"/>
                <a:gd name="T9" fmla="*/ 113 h 944"/>
                <a:gd name="T10" fmla="*/ 44 w 157"/>
                <a:gd name="T11" fmla="*/ 113 h 944"/>
                <a:gd name="T12" fmla="*/ 98 w 157"/>
                <a:gd name="T13" fmla="*/ 284 h 944"/>
                <a:gd name="T14" fmla="*/ 97 w 157"/>
                <a:gd name="T15" fmla="*/ 286 h 944"/>
                <a:gd name="T16" fmla="*/ 103 w 157"/>
                <a:gd name="T17" fmla="*/ 301 h 944"/>
                <a:gd name="T18" fmla="*/ 103 w 157"/>
                <a:gd name="T19" fmla="*/ 941 h 944"/>
                <a:gd name="T20" fmla="*/ 41 w 157"/>
                <a:gd name="T21" fmla="*/ 941 h 944"/>
                <a:gd name="T22" fmla="*/ 41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10" y="1"/>
                    <a:pt x="10" y="1"/>
                    <a:pt x="10" y="1"/>
                  </a:cubicBezTo>
                  <a:cubicBezTo>
                    <a:pt x="44" y="113"/>
                    <a:pt x="44" y="113"/>
                    <a:pt x="44" y="113"/>
                  </a:cubicBezTo>
                  <a:cubicBezTo>
                    <a:pt x="44" y="113"/>
                    <a:pt x="44" y="113"/>
                    <a:pt x="44" y="113"/>
                  </a:cubicBezTo>
                  <a:cubicBezTo>
                    <a:pt x="98" y="284"/>
                    <a:pt x="98" y="284"/>
                    <a:pt x="98" y="284"/>
                  </a:cubicBezTo>
                  <a:cubicBezTo>
                    <a:pt x="97" y="286"/>
                    <a:pt x="97" y="286"/>
                    <a:pt x="97" y="286"/>
                  </a:cubicBezTo>
                  <a:cubicBezTo>
                    <a:pt x="101" y="293"/>
                    <a:pt x="103" y="301"/>
                    <a:pt x="103" y="301"/>
                  </a:cubicBezTo>
                  <a:cubicBezTo>
                    <a:pt x="103" y="941"/>
                    <a:pt x="103" y="941"/>
                    <a:pt x="103" y="941"/>
                  </a:cubicBezTo>
                  <a:cubicBezTo>
                    <a:pt x="41" y="941"/>
                    <a:pt x="41" y="941"/>
                    <a:pt x="41" y="941"/>
                  </a:cubicBezTo>
                  <a:cubicBezTo>
                    <a:pt x="41" y="942"/>
                    <a:pt x="41" y="942"/>
                    <a:pt x="41"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91" name="Freeform 46"/>
            <p:cNvSpPr>
              <a:spLocks/>
            </p:cNvSpPr>
            <p:nvPr/>
          </p:nvSpPr>
          <p:spPr bwMode="auto">
            <a:xfrm>
              <a:off x="7117328" y="5535727"/>
              <a:ext cx="156195" cy="295559"/>
            </a:xfrm>
            <a:custGeom>
              <a:avLst/>
              <a:gdLst>
                <a:gd name="T0" fmla="*/ 44 w 98"/>
                <a:gd name="T1" fmla="*/ 0 h 186"/>
                <a:gd name="T2" fmla="*/ 9 w 98"/>
                <a:gd name="T3" fmla="*/ 3 h 186"/>
                <a:gd name="T4" fmla="*/ 0 w 98"/>
                <a:gd name="T5" fmla="*/ 3 h 186"/>
                <a:gd name="T6" fmla="*/ 0 w 98"/>
                <a:gd name="T7" fmla="*/ 159 h 186"/>
                <a:gd name="T8" fmla="*/ 1 w 98"/>
                <a:gd name="T9" fmla="*/ 159 h 186"/>
                <a:gd name="T10" fmla="*/ 2 w 98"/>
                <a:gd name="T11" fmla="*/ 159 h 186"/>
                <a:gd name="T12" fmla="*/ 40 w 98"/>
                <a:gd name="T13" fmla="*/ 186 h 186"/>
                <a:gd name="T14" fmla="*/ 71 w 98"/>
                <a:gd name="T15" fmla="*/ 156 h 186"/>
                <a:gd name="T16" fmla="*/ 71 w 98"/>
                <a:gd name="T17" fmla="*/ 156 h 186"/>
                <a:gd name="T18" fmla="*/ 97 w 98"/>
                <a:gd name="T19" fmla="*/ 173 h 186"/>
                <a:gd name="T20" fmla="*/ 98 w 98"/>
                <a:gd name="T21" fmla="*/ 171 h 186"/>
                <a:gd name="T22" fmla="*/ 44 w 98"/>
                <a:gd name="T2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 h="186">
                  <a:moveTo>
                    <a:pt x="44" y="0"/>
                  </a:moveTo>
                  <a:cubicBezTo>
                    <a:pt x="31" y="2"/>
                    <a:pt x="20" y="3"/>
                    <a:pt x="9" y="3"/>
                  </a:cubicBezTo>
                  <a:cubicBezTo>
                    <a:pt x="6" y="3"/>
                    <a:pt x="3" y="3"/>
                    <a:pt x="0" y="3"/>
                  </a:cubicBezTo>
                  <a:cubicBezTo>
                    <a:pt x="0" y="159"/>
                    <a:pt x="0" y="159"/>
                    <a:pt x="0" y="159"/>
                  </a:cubicBezTo>
                  <a:cubicBezTo>
                    <a:pt x="0" y="159"/>
                    <a:pt x="1" y="159"/>
                    <a:pt x="1" y="159"/>
                  </a:cubicBezTo>
                  <a:cubicBezTo>
                    <a:pt x="2" y="159"/>
                    <a:pt x="2" y="159"/>
                    <a:pt x="2" y="159"/>
                  </a:cubicBezTo>
                  <a:cubicBezTo>
                    <a:pt x="27" y="159"/>
                    <a:pt x="37" y="177"/>
                    <a:pt x="40" y="186"/>
                  </a:cubicBezTo>
                  <a:cubicBezTo>
                    <a:pt x="42" y="179"/>
                    <a:pt x="48" y="157"/>
                    <a:pt x="71" y="156"/>
                  </a:cubicBezTo>
                  <a:cubicBezTo>
                    <a:pt x="71" y="156"/>
                    <a:pt x="71" y="156"/>
                    <a:pt x="71" y="156"/>
                  </a:cubicBezTo>
                  <a:cubicBezTo>
                    <a:pt x="85" y="156"/>
                    <a:pt x="92" y="165"/>
                    <a:pt x="97" y="173"/>
                  </a:cubicBezTo>
                  <a:cubicBezTo>
                    <a:pt x="98" y="171"/>
                    <a:pt x="98" y="171"/>
                    <a:pt x="98" y="171"/>
                  </a:cubicBezTo>
                  <a:cubicBezTo>
                    <a:pt x="44" y="0"/>
                    <a:pt x="44" y="0"/>
                    <a:pt x="44"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92" name="Freeform 47"/>
            <p:cNvSpPr>
              <a:spLocks/>
            </p:cNvSpPr>
            <p:nvPr/>
          </p:nvSpPr>
          <p:spPr bwMode="auto">
            <a:xfrm>
              <a:off x="7117328" y="5788871"/>
              <a:ext cx="65306" cy="1066436"/>
            </a:xfrm>
            <a:custGeom>
              <a:avLst/>
              <a:gdLst>
                <a:gd name="T0" fmla="*/ 2 w 41"/>
                <a:gd name="T1" fmla="*/ 0 h 670"/>
                <a:gd name="T2" fmla="*/ 1 w 41"/>
                <a:gd name="T3" fmla="*/ 0 h 670"/>
                <a:gd name="T4" fmla="*/ 0 w 41"/>
                <a:gd name="T5" fmla="*/ 0 h 670"/>
                <a:gd name="T6" fmla="*/ 0 w 41"/>
                <a:gd name="T7" fmla="*/ 670 h 670"/>
                <a:gd name="T8" fmla="*/ 41 w 41"/>
                <a:gd name="T9" fmla="*/ 670 h 670"/>
                <a:gd name="T10" fmla="*/ 41 w 41"/>
                <a:gd name="T11" fmla="*/ 669 h 670"/>
                <a:gd name="T12" fmla="*/ 40 w 41"/>
                <a:gd name="T13" fmla="*/ 669 h 670"/>
                <a:gd name="T14" fmla="*/ 40 w 41"/>
                <a:gd name="T15" fmla="*/ 29 h 670"/>
                <a:gd name="T16" fmla="*/ 40 w 41"/>
                <a:gd name="T17" fmla="*/ 27 h 670"/>
                <a:gd name="T18" fmla="*/ 2 w 41"/>
                <a:gd name="T19"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70">
                  <a:moveTo>
                    <a:pt x="2" y="0"/>
                  </a:moveTo>
                  <a:cubicBezTo>
                    <a:pt x="2" y="0"/>
                    <a:pt x="2" y="0"/>
                    <a:pt x="1" y="0"/>
                  </a:cubicBezTo>
                  <a:cubicBezTo>
                    <a:pt x="1" y="0"/>
                    <a:pt x="0" y="0"/>
                    <a:pt x="0" y="0"/>
                  </a:cubicBezTo>
                  <a:cubicBezTo>
                    <a:pt x="0" y="670"/>
                    <a:pt x="0" y="670"/>
                    <a:pt x="0" y="670"/>
                  </a:cubicBezTo>
                  <a:cubicBezTo>
                    <a:pt x="41" y="670"/>
                    <a:pt x="41" y="670"/>
                    <a:pt x="41" y="670"/>
                  </a:cubicBezTo>
                  <a:cubicBezTo>
                    <a:pt x="41" y="669"/>
                    <a:pt x="41" y="669"/>
                    <a:pt x="41" y="669"/>
                  </a:cubicBezTo>
                  <a:cubicBezTo>
                    <a:pt x="40" y="669"/>
                    <a:pt x="40" y="669"/>
                    <a:pt x="40" y="669"/>
                  </a:cubicBezTo>
                  <a:cubicBezTo>
                    <a:pt x="40" y="29"/>
                    <a:pt x="40" y="29"/>
                    <a:pt x="40" y="29"/>
                  </a:cubicBezTo>
                  <a:cubicBezTo>
                    <a:pt x="40" y="29"/>
                    <a:pt x="40" y="28"/>
                    <a:pt x="40" y="27"/>
                  </a:cubicBezTo>
                  <a:cubicBezTo>
                    <a:pt x="37" y="18"/>
                    <a:pt x="27" y="0"/>
                    <a:pt x="2"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93" name="Freeform 48"/>
            <p:cNvSpPr>
              <a:spLocks/>
            </p:cNvSpPr>
            <p:nvPr/>
          </p:nvSpPr>
          <p:spPr bwMode="auto">
            <a:xfrm>
              <a:off x="7181287"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1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1" y="672"/>
                    <a:pt x="1" y="672"/>
                    <a:pt x="1"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94" name="Freeform 49"/>
            <p:cNvSpPr>
              <a:spLocks/>
            </p:cNvSpPr>
            <p:nvPr/>
          </p:nvSpPr>
          <p:spPr bwMode="auto">
            <a:xfrm>
              <a:off x="7117328" y="5357314"/>
              <a:ext cx="70019" cy="183125"/>
            </a:xfrm>
            <a:custGeom>
              <a:avLst/>
              <a:gdLst>
                <a:gd name="T0" fmla="*/ 10 w 44"/>
                <a:gd name="T1" fmla="*/ 0 h 115"/>
                <a:gd name="T2" fmla="*/ 0 w 44"/>
                <a:gd name="T3" fmla="*/ 0 h 115"/>
                <a:gd name="T4" fmla="*/ 0 w 44"/>
                <a:gd name="T5" fmla="*/ 115 h 115"/>
                <a:gd name="T6" fmla="*/ 9 w 44"/>
                <a:gd name="T7" fmla="*/ 115 h 115"/>
                <a:gd name="T8" fmla="*/ 44 w 44"/>
                <a:gd name="T9" fmla="*/ 112 h 115"/>
                <a:gd name="T10" fmla="*/ 44 w 44"/>
                <a:gd name="T11" fmla="*/ 112 h 115"/>
                <a:gd name="T12" fmla="*/ 10 w 44"/>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44" h="115">
                  <a:moveTo>
                    <a:pt x="10" y="0"/>
                  </a:moveTo>
                  <a:cubicBezTo>
                    <a:pt x="0" y="0"/>
                    <a:pt x="0" y="0"/>
                    <a:pt x="0" y="0"/>
                  </a:cubicBezTo>
                  <a:cubicBezTo>
                    <a:pt x="0" y="115"/>
                    <a:pt x="0" y="115"/>
                    <a:pt x="0" y="115"/>
                  </a:cubicBezTo>
                  <a:cubicBezTo>
                    <a:pt x="3" y="115"/>
                    <a:pt x="6" y="115"/>
                    <a:pt x="9" y="115"/>
                  </a:cubicBezTo>
                  <a:cubicBezTo>
                    <a:pt x="20" y="115"/>
                    <a:pt x="31" y="114"/>
                    <a:pt x="44" y="112"/>
                  </a:cubicBezTo>
                  <a:cubicBezTo>
                    <a:pt x="44" y="112"/>
                    <a:pt x="44" y="112"/>
                    <a:pt x="44" y="112"/>
                  </a:cubicBezTo>
                  <a:cubicBezTo>
                    <a:pt x="10" y="0"/>
                    <a:pt x="10" y="0"/>
                    <a:pt x="10"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295" name="Group 5"/>
          <p:cNvGrpSpPr/>
          <p:nvPr userDrawn="1"/>
        </p:nvGrpSpPr>
        <p:grpSpPr>
          <a:xfrm rot="10800000" flipV="1">
            <a:off x="1263958" y="6225655"/>
            <a:ext cx="403847" cy="2588666"/>
            <a:chOff x="6007804" y="4266641"/>
            <a:chExt cx="403952" cy="2588666"/>
          </a:xfrm>
        </p:grpSpPr>
        <p:sp>
          <p:nvSpPr>
            <p:cNvPr id="296" name="Freeform 29"/>
            <p:cNvSpPr>
              <a:spLocks/>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97" name="Freeform 30"/>
            <p:cNvSpPr>
              <a:spLocks/>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98" name="Freeform 31"/>
            <p:cNvSpPr>
              <a:spLocks/>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99" name="Freeform 32"/>
            <p:cNvSpPr>
              <a:spLocks/>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00" name="Freeform 33"/>
            <p:cNvSpPr>
              <a:spLocks/>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01" name="Freeform 34"/>
            <p:cNvSpPr>
              <a:spLocks/>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02" name="Freeform 50"/>
            <p:cNvSpPr>
              <a:spLocks/>
            </p:cNvSpPr>
            <p:nvPr/>
          </p:nvSpPr>
          <p:spPr bwMode="auto">
            <a:xfrm>
              <a:off x="6173424" y="4266641"/>
              <a:ext cx="238332"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03" name="Freeform 51"/>
            <p:cNvSpPr>
              <a:spLocks/>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04" name="Freeform 52"/>
            <p:cNvSpPr>
              <a:spLocks/>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05" name="Freeform 53"/>
            <p:cNvSpPr>
              <a:spLocks/>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06" name="Freeform 54"/>
            <p:cNvSpPr>
              <a:spLocks/>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307" name="Group 6"/>
          <p:cNvGrpSpPr/>
          <p:nvPr userDrawn="1"/>
        </p:nvGrpSpPr>
        <p:grpSpPr>
          <a:xfrm rot="10800000" flipV="1">
            <a:off x="786071" y="6225655"/>
            <a:ext cx="409232" cy="3142082"/>
            <a:chOff x="6480429" y="3713225"/>
            <a:chExt cx="409339" cy="3142082"/>
          </a:xfrm>
        </p:grpSpPr>
        <p:sp>
          <p:nvSpPr>
            <p:cNvPr id="308" name="Freeform 5"/>
            <p:cNvSpPr>
              <a:spLocks/>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09" name="Freeform 6"/>
            <p:cNvSpPr>
              <a:spLocks/>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10" name="Freeform 7"/>
            <p:cNvSpPr>
              <a:spLocks/>
            </p:cNvSpPr>
            <p:nvPr/>
          </p:nvSpPr>
          <p:spPr bwMode="auto">
            <a:xfrm>
              <a:off x="6579397" y="4144108"/>
              <a:ext cx="125899" cy="2711199"/>
            </a:xfrm>
            <a:custGeom>
              <a:avLst/>
              <a:gdLst>
                <a:gd name="T0" fmla="*/ 79 w 79"/>
                <a:gd name="T1" fmla="*/ 1703 h 1703"/>
                <a:gd name="T2" fmla="*/ 0 w 79"/>
                <a:gd name="T3" fmla="*/ 1703 h 1703"/>
                <a:gd name="T4" fmla="*/ 0 w 79"/>
                <a:gd name="T5" fmla="*/ 33 h 1703"/>
                <a:gd name="T6" fmla="*/ 38 w 79"/>
                <a:gd name="T7" fmla="*/ 1 h 1703"/>
                <a:gd name="T8" fmla="*/ 79 w 79"/>
                <a:gd name="T9" fmla="*/ 33 h 1703"/>
                <a:gd name="T10" fmla="*/ 79 w 79"/>
                <a:gd name="T11" fmla="*/ 1703 h 1703"/>
              </a:gdLst>
              <a:ahLst/>
              <a:cxnLst>
                <a:cxn ang="0">
                  <a:pos x="T0" y="T1"/>
                </a:cxn>
                <a:cxn ang="0">
                  <a:pos x="T2" y="T3"/>
                </a:cxn>
                <a:cxn ang="0">
                  <a:pos x="T4" y="T5"/>
                </a:cxn>
                <a:cxn ang="0">
                  <a:pos x="T6" y="T7"/>
                </a:cxn>
                <a:cxn ang="0">
                  <a:pos x="T8" y="T9"/>
                </a:cxn>
                <a:cxn ang="0">
                  <a:pos x="T10" y="T11"/>
                </a:cxn>
              </a:cxnLst>
              <a:rect l="0" t="0" r="r" b="b"/>
              <a:pathLst>
                <a:path w="79" h="1703">
                  <a:moveTo>
                    <a:pt x="79" y="1703"/>
                  </a:moveTo>
                  <a:cubicBezTo>
                    <a:pt x="0" y="1703"/>
                    <a:pt x="0" y="1703"/>
                    <a:pt x="0" y="1703"/>
                  </a:cubicBezTo>
                  <a:cubicBezTo>
                    <a:pt x="0" y="33"/>
                    <a:pt x="0" y="33"/>
                    <a:pt x="0" y="33"/>
                  </a:cubicBezTo>
                  <a:cubicBezTo>
                    <a:pt x="0" y="33"/>
                    <a:pt x="5" y="2"/>
                    <a:pt x="38" y="1"/>
                  </a:cubicBezTo>
                  <a:cubicBezTo>
                    <a:pt x="72" y="0"/>
                    <a:pt x="79" y="33"/>
                    <a:pt x="79" y="33"/>
                  </a:cubicBezTo>
                  <a:cubicBezTo>
                    <a:pt x="79" y="1703"/>
                    <a:pt x="79" y="1703"/>
                    <a:pt x="79" y="1703"/>
                  </a:cubicBezTo>
                </a:path>
              </a:pathLst>
            </a:custGeom>
            <a:solidFill>
              <a:srgbClr val="E23761">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11" name="Freeform 8"/>
            <p:cNvSpPr>
              <a:spLocks/>
            </p:cNvSpPr>
            <p:nvPr/>
          </p:nvSpPr>
          <p:spPr bwMode="auto">
            <a:xfrm>
              <a:off x="6701930"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cubicBezTo>
                    <a:pt x="63" y="1704"/>
                    <a:pt x="63" y="1704"/>
                    <a:pt x="63" y="1704"/>
                  </a:cubicBezTo>
                </a:path>
              </a:pathLst>
            </a:custGeom>
            <a:solidFill>
              <a:srgbClr val="3DCE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12" name="Freeform 9"/>
            <p:cNvSpPr>
              <a:spLocks/>
            </p:cNvSpPr>
            <p:nvPr/>
          </p:nvSpPr>
          <p:spPr bwMode="auto">
            <a:xfrm>
              <a:off x="6480429"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lnTo>
                    <a:pt x="63" y="1704"/>
                  </a:lnTo>
                  <a:close/>
                </a:path>
              </a:pathLst>
            </a:custGeom>
            <a:solidFill>
              <a:srgbClr val="E23761">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13" name="Freeform 10"/>
            <p:cNvSpPr>
              <a:spLocks/>
            </p:cNvSpPr>
            <p:nvPr/>
          </p:nvSpPr>
          <p:spPr bwMode="auto">
            <a:xfrm>
              <a:off x="6576031" y="3714572"/>
              <a:ext cx="131958" cy="191204"/>
            </a:xfrm>
            <a:custGeom>
              <a:avLst/>
              <a:gdLst>
                <a:gd name="T0" fmla="*/ 0 w 83"/>
                <a:gd name="T1" fmla="*/ 111 h 120"/>
                <a:gd name="T2" fmla="*/ 83 w 83"/>
                <a:gd name="T3" fmla="*/ 113 h 120"/>
                <a:gd name="T4" fmla="*/ 50 w 83"/>
                <a:gd name="T5" fmla="*/ 0 h 120"/>
                <a:gd name="T6" fmla="*/ 29 w 83"/>
                <a:gd name="T7" fmla="*/ 0 h 120"/>
                <a:gd name="T8" fmla="*/ 0 w 83"/>
                <a:gd name="T9" fmla="*/ 111 h 120"/>
              </a:gdLst>
              <a:ahLst/>
              <a:cxnLst>
                <a:cxn ang="0">
                  <a:pos x="T0" y="T1"/>
                </a:cxn>
                <a:cxn ang="0">
                  <a:pos x="T2" y="T3"/>
                </a:cxn>
                <a:cxn ang="0">
                  <a:pos x="T4" y="T5"/>
                </a:cxn>
                <a:cxn ang="0">
                  <a:pos x="T6" y="T7"/>
                </a:cxn>
                <a:cxn ang="0">
                  <a:pos x="T8" y="T9"/>
                </a:cxn>
              </a:cxnLst>
              <a:rect l="0" t="0" r="r" b="b"/>
              <a:pathLst>
                <a:path w="83" h="120">
                  <a:moveTo>
                    <a:pt x="0" y="111"/>
                  </a:moveTo>
                  <a:cubicBezTo>
                    <a:pt x="0" y="111"/>
                    <a:pt x="40" y="120"/>
                    <a:pt x="83" y="113"/>
                  </a:cubicBezTo>
                  <a:cubicBezTo>
                    <a:pt x="50" y="0"/>
                    <a:pt x="50" y="0"/>
                    <a:pt x="50" y="0"/>
                  </a:cubicBezTo>
                  <a:cubicBezTo>
                    <a:pt x="29" y="0"/>
                    <a:pt x="29" y="0"/>
                    <a:pt x="29" y="0"/>
                  </a:cubicBezTo>
                  <a:cubicBezTo>
                    <a:pt x="0" y="111"/>
                    <a:pt x="0" y="111"/>
                    <a:pt x="0" y="111"/>
                  </a:cubicBezTo>
                </a:path>
              </a:pathLst>
            </a:custGeom>
            <a:solidFill>
              <a:srgbClr val="E23761">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14" name="Freeform 55"/>
            <p:cNvSpPr>
              <a:spLocks/>
            </p:cNvSpPr>
            <p:nvPr/>
          </p:nvSpPr>
          <p:spPr bwMode="auto">
            <a:xfrm>
              <a:off x="6655475" y="3713225"/>
              <a:ext cx="234293" cy="3142082"/>
            </a:xfrm>
            <a:custGeom>
              <a:avLst/>
              <a:gdLst>
                <a:gd name="T0" fmla="*/ 24 w 147"/>
                <a:gd name="T1" fmla="*/ 0 h 1974"/>
                <a:gd name="T2" fmla="*/ 0 w 147"/>
                <a:gd name="T3" fmla="*/ 1 h 1974"/>
                <a:gd name="T4" fmla="*/ 33 w 147"/>
                <a:gd name="T5" fmla="*/ 114 h 1974"/>
                <a:gd name="T6" fmla="*/ 33 w 147"/>
                <a:gd name="T7" fmla="*/ 114 h 1974"/>
                <a:gd name="T8" fmla="*/ 87 w 147"/>
                <a:gd name="T9" fmla="*/ 284 h 1974"/>
                <a:gd name="T10" fmla="*/ 86 w 147"/>
                <a:gd name="T11" fmla="*/ 286 h 1974"/>
                <a:gd name="T12" fmla="*/ 92 w 147"/>
                <a:gd name="T13" fmla="*/ 302 h 1974"/>
                <a:gd name="T14" fmla="*/ 92 w 147"/>
                <a:gd name="T15" fmla="*/ 1973 h 1974"/>
                <a:gd name="T16" fmla="*/ 31 w 147"/>
                <a:gd name="T17" fmla="*/ 1973 h 1974"/>
                <a:gd name="T18" fmla="*/ 31 w 147"/>
                <a:gd name="T19" fmla="*/ 1974 h 1974"/>
                <a:gd name="T20" fmla="*/ 147 w 147"/>
                <a:gd name="T21" fmla="*/ 1974 h 1974"/>
                <a:gd name="T22" fmla="*/ 132 w 147"/>
                <a:gd name="T23" fmla="*/ 290 h 1974"/>
                <a:gd name="T24" fmla="*/ 24 w 147"/>
                <a:gd name="T25" fmla="*/ 0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 h="1974">
                  <a:moveTo>
                    <a:pt x="24" y="0"/>
                  </a:moveTo>
                  <a:cubicBezTo>
                    <a:pt x="0" y="1"/>
                    <a:pt x="0" y="1"/>
                    <a:pt x="0" y="1"/>
                  </a:cubicBezTo>
                  <a:cubicBezTo>
                    <a:pt x="33" y="114"/>
                    <a:pt x="33" y="114"/>
                    <a:pt x="33" y="114"/>
                  </a:cubicBezTo>
                  <a:cubicBezTo>
                    <a:pt x="33" y="114"/>
                    <a:pt x="33" y="114"/>
                    <a:pt x="33" y="114"/>
                  </a:cubicBezTo>
                  <a:cubicBezTo>
                    <a:pt x="87" y="284"/>
                    <a:pt x="87" y="284"/>
                    <a:pt x="87" y="284"/>
                  </a:cubicBezTo>
                  <a:cubicBezTo>
                    <a:pt x="86" y="286"/>
                    <a:pt x="86" y="286"/>
                    <a:pt x="86" y="286"/>
                  </a:cubicBezTo>
                  <a:cubicBezTo>
                    <a:pt x="91" y="294"/>
                    <a:pt x="92" y="302"/>
                    <a:pt x="92" y="302"/>
                  </a:cubicBezTo>
                  <a:cubicBezTo>
                    <a:pt x="92" y="1973"/>
                    <a:pt x="92" y="1973"/>
                    <a:pt x="92" y="1973"/>
                  </a:cubicBezTo>
                  <a:cubicBezTo>
                    <a:pt x="31" y="1973"/>
                    <a:pt x="31" y="1973"/>
                    <a:pt x="31" y="1973"/>
                  </a:cubicBezTo>
                  <a:cubicBezTo>
                    <a:pt x="31" y="1974"/>
                    <a:pt x="31" y="1974"/>
                    <a:pt x="31" y="1974"/>
                  </a:cubicBezTo>
                  <a:cubicBezTo>
                    <a:pt x="147" y="1974"/>
                    <a:pt x="147" y="1974"/>
                    <a:pt x="147" y="1974"/>
                  </a:cubicBezTo>
                  <a:cubicBezTo>
                    <a:pt x="132" y="290"/>
                    <a:pt x="132" y="290"/>
                    <a:pt x="132" y="290"/>
                  </a:cubicBezTo>
                  <a:cubicBezTo>
                    <a:pt x="24" y="0"/>
                    <a:pt x="24" y="0"/>
                    <a:pt x="2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15" name="Freeform 56"/>
            <p:cNvSpPr>
              <a:spLocks/>
            </p:cNvSpPr>
            <p:nvPr/>
          </p:nvSpPr>
          <p:spPr bwMode="auto">
            <a:xfrm>
              <a:off x="6639990" y="3894331"/>
              <a:ext cx="154175" cy="294886"/>
            </a:xfrm>
            <a:custGeom>
              <a:avLst/>
              <a:gdLst>
                <a:gd name="T0" fmla="*/ 43 w 97"/>
                <a:gd name="T1" fmla="*/ 0 h 185"/>
                <a:gd name="T2" fmla="*/ 8 w 97"/>
                <a:gd name="T3" fmla="*/ 3 h 185"/>
                <a:gd name="T4" fmla="*/ 0 w 97"/>
                <a:gd name="T5" fmla="*/ 3 h 185"/>
                <a:gd name="T6" fmla="*/ 0 w 97"/>
                <a:gd name="T7" fmla="*/ 158 h 185"/>
                <a:gd name="T8" fmla="*/ 0 w 97"/>
                <a:gd name="T9" fmla="*/ 158 h 185"/>
                <a:gd name="T10" fmla="*/ 1 w 97"/>
                <a:gd name="T11" fmla="*/ 158 h 185"/>
                <a:gd name="T12" fmla="*/ 39 w 97"/>
                <a:gd name="T13" fmla="*/ 185 h 185"/>
                <a:gd name="T14" fmla="*/ 70 w 97"/>
                <a:gd name="T15" fmla="*/ 156 h 185"/>
                <a:gd name="T16" fmla="*/ 71 w 97"/>
                <a:gd name="T17" fmla="*/ 156 h 185"/>
                <a:gd name="T18" fmla="*/ 96 w 97"/>
                <a:gd name="T19" fmla="*/ 172 h 185"/>
                <a:gd name="T20" fmla="*/ 97 w 97"/>
                <a:gd name="T21" fmla="*/ 170 h 185"/>
                <a:gd name="T22" fmla="*/ 43 w 97"/>
                <a:gd name="T23"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 h="185">
                  <a:moveTo>
                    <a:pt x="43" y="0"/>
                  </a:moveTo>
                  <a:cubicBezTo>
                    <a:pt x="31" y="2"/>
                    <a:pt x="19" y="3"/>
                    <a:pt x="8" y="3"/>
                  </a:cubicBezTo>
                  <a:cubicBezTo>
                    <a:pt x="5" y="3"/>
                    <a:pt x="3" y="3"/>
                    <a:pt x="0" y="3"/>
                  </a:cubicBezTo>
                  <a:cubicBezTo>
                    <a:pt x="0" y="158"/>
                    <a:pt x="0" y="158"/>
                    <a:pt x="0" y="158"/>
                  </a:cubicBezTo>
                  <a:cubicBezTo>
                    <a:pt x="0" y="158"/>
                    <a:pt x="0" y="158"/>
                    <a:pt x="0" y="158"/>
                  </a:cubicBezTo>
                  <a:cubicBezTo>
                    <a:pt x="1" y="158"/>
                    <a:pt x="1" y="158"/>
                    <a:pt x="1" y="158"/>
                  </a:cubicBezTo>
                  <a:cubicBezTo>
                    <a:pt x="26" y="158"/>
                    <a:pt x="36" y="176"/>
                    <a:pt x="39" y="185"/>
                  </a:cubicBezTo>
                  <a:cubicBezTo>
                    <a:pt x="41" y="178"/>
                    <a:pt x="47" y="156"/>
                    <a:pt x="70" y="156"/>
                  </a:cubicBezTo>
                  <a:cubicBezTo>
                    <a:pt x="70" y="156"/>
                    <a:pt x="70" y="156"/>
                    <a:pt x="71" y="156"/>
                  </a:cubicBezTo>
                  <a:cubicBezTo>
                    <a:pt x="84" y="156"/>
                    <a:pt x="92" y="164"/>
                    <a:pt x="96" y="172"/>
                  </a:cubicBezTo>
                  <a:cubicBezTo>
                    <a:pt x="97" y="170"/>
                    <a:pt x="97" y="170"/>
                    <a:pt x="97" y="170"/>
                  </a:cubicBezTo>
                  <a:cubicBezTo>
                    <a:pt x="43" y="0"/>
                    <a:pt x="43" y="0"/>
                    <a:pt x="43"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16" name="Freeform 57"/>
            <p:cNvSpPr>
              <a:spLocks/>
            </p:cNvSpPr>
            <p:nvPr/>
          </p:nvSpPr>
          <p:spPr bwMode="auto">
            <a:xfrm>
              <a:off x="6639990" y="4146128"/>
              <a:ext cx="65306" cy="2709179"/>
            </a:xfrm>
            <a:custGeom>
              <a:avLst/>
              <a:gdLst>
                <a:gd name="T0" fmla="*/ 1 w 41"/>
                <a:gd name="T1" fmla="*/ 0 h 1702"/>
                <a:gd name="T2" fmla="*/ 0 w 41"/>
                <a:gd name="T3" fmla="*/ 0 h 1702"/>
                <a:gd name="T4" fmla="*/ 0 w 41"/>
                <a:gd name="T5" fmla="*/ 0 h 1702"/>
                <a:gd name="T6" fmla="*/ 0 w 41"/>
                <a:gd name="T7" fmla="*/ 1702 h 1702"/>
                <a:gd name="T8" fmla="*/ 41 w 41"/>
                <a:gd name="T9" fmla="*/ 1702 h 1702"/>
                <a:gd name="T10" fmla="*/ 41 w 41"/>
                <a:gd name="T11" fmla="*/ 1701 h 1702"/>
                <a:gd name="T12" fmla="*/ 39 w 41"/>
                <a:gd name="T13" fmla="*/ 1701 h 1702"/>
                <a:gd name="T14" fmla="*/ 39 w 41"/>
                <a:gd name="T15" fmla="*/ 30 h 1702"/>
                <a:gd name="T16" fmla="*/ 39 w 41"/>
                <a:gd name="T17" fmla="*/ 27 h 1702"/>
                <a:gd name="T18" fmla="*/ 1 w 41"/>
                <a:gd name="T19" fmla="*/ 0 h 1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1702">
                  <a:moveTo>
                    <a:pt x="1" y="0"/>
                  </a:moveTo>
                  <a:cubicBezTo>
                    <a:pt x="1" y="0"/>
                    <a:pt x="1" y="0"/>
                    <a:pt x="0" y="0"/>
                  </a:cubicBezTo>
                  <a:cubicBezTo>
                    <a:pt x="0" y="0"/>
                    <a:pt x="0" y="0"/>
                    <a:pt x="0" y="0"/>
                  </a:cubicBezTo>
                  <a:cubicBezTo>
                    <a:pt x="0" y="1702"/>
                    <a:pt x="0" y="1702"/>
                    <a:pt x="0" y="1702"/>
                  </a:cubicBezTo>
                  <a:cubicBezTo>
                    <a:pt x="41" y="1702"/>
                    <a:pt x="41" y="1702"/>
                    <a:pt x="41" y="1702"/>
                  </a:cubicBezTo>
                  <a:cubicBezTo>
                    <a:pt x="41" y="1701"/>
                    <a:pt x="41" y="1701"/>
                    <a:pt x="41" y="1701"/>
                  </a:cubicBezTo>
                  <a:cubicBezTo>
                    <a:pt x="39" y="1701"/>
                    <a:pt x="39" y="1701"/>
                    <a:pt x="39" y="1701"/>
                  </a:cubicBezTo>
                  <a:cubicBezTo>
                    <a:pt x="39" y="30"/>
                    <a:pt x="39" y="30"/>
                    <a:pt x="39" y="30"/>
                  </a:cubicBezTo>
                  <a:cubicBezTo>
                    <a:pt x="39" y="30"/>
                    <a:pt x="39" y="29"/>
                    <a:pt x="39" y="27"/>
                  </a:cubicBezTo>
                  <a:cubicBezTo>
                    <a:pt x="36" y="18"/>
                    <a:pt x="26" y="0"/>
                    <a:pt x="1" y="0"/>
                  </a:cubicBezTo>
                </a:path>
              </a:pathLst>
            </a:custGeom>
            <a:solidFill>
              <a:srgbClr val="E23761"/>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17" name="Freeform 58"/>
            <p:cNvSpPr>
              <a:spLocks/>
            </p:cNvSpPr>
            <p:nvPr/>
          </p:nvSpPr>
          <p:spPr bwMode="auto">
            <a:xfrm>
              <a:off x="6701930" y="4142762"/>
              <a:ext cx="100315" cy="2710525"/>
            </a:xfrm>
            <a:custGeom>
              <a:avLst/>
              <a:gdLst>
                <a:gd name="T0" fmla="*/ 32 w 63"/>
                <a:gd name="T1" fmla="*/ 0 h 1703"/>
                <a:gd name="T2" fmla="*/ 31 w 63"/>
                <a:gd name="T3" fmla="*/ 0 h 1703"/>
                <a:gd name="T4" fmla="*/ 0 w 63"/>
                <a:gd name="T5" fmla="*/ 29 h 1703"/>
                <a:gd name="T6" fmla="*/ 0 w 63"/>
                <a:gd name="T7" fmla="*/ 32 h 1703"/>
                <a:gd name="T8" fmla="*/ 0 w 63"/>
                <a:gd name="T9" fmla="*/ 1703 h 1703"/>
                <a:gd name="T10" fmla="*/ 2 w 63"/>
                <a:gd name="T11" fmla="*/ 1703 h 1703"/>
                <a:gd name="T12" fmla="*/ 63 w 63"/>
                <a:gd name="T13" fmla="*/ 1703 h 1703"/>
                <a:gd name="T14" fmla="*/ 63 w 63"/>
                <a:gd name="T15" fmla="*/ 32 h 1703"/>
                <a:gd name="T16" fmla="*/ 57 w 63"/>
                <a:gd name="T17" fmla="*/ 16 h 1703"/>
                <a:gd name="T18" fmla="*/ 32 w 63"/>
                <a:gd name="T19" fmla="*/ 0 h 1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703">
                  <a:moveTo>
                    <a:pt x="32" y="0"/>
                  </a:moveTo>
                  <a:cubicBezTo>
                    <a:pt x="31" y="0"/>
                    <a:pt x="31" y="0"/>
                    <a:pt x="31" y="0"/>
                  </a:cubicBezTo>
                  <a:cubicBezTo>
                    <a:pt x="8" y="0"/>
                    <a:pt x="2" y="22"/>
                    <a:pt x="0" y="29"/>
                  </a:cubicBezTo>
                  <a:cubicBezTo>
                    <a:pt x="0" y="31"/>
                    <a:pt x="0" y="32"/>
                    <a:pt x="0" y="32"/>
                  </a:cubicBezTo>
                  <a:cubicBezTo>
                    <a:pt x="0" y="1703"/>
                    <a:pt x="0" y="1703"/>
                    <a:pt x="0" y="1703"/>
                  </a:cubicBezTo>
                  <a:cubicBezTo>
                    <a:pt x="2" y="1703"/>
                    <a:pt x="2" y="1703"/>
                    <a:pt x="2" y="1703"/>
                  </a:cubicBezTo>
                  <a:cubicBezTo>
                    <a:pt x="63" y="1703"/>
                    <a:pt x="63" y="1703"/>
                    <a:pt x="63" y="1703"/>
                  </a:cubicBezTo>
                  <a:cubicBezTo>
                    <a:pt x="63" y="32"/>
                    <a:pt x="63" y="32"/>
                    <a:pt x="63" y="32"/>
                  </a:cubicBezTo>
                  <a:cubicBezTo>
                    <a:pt x="63" y="32"/>
                    <a:pt x="62" y="24"/>
                    <a:pt x="57" y="16"/>
                  </a:cubicBezTo>
                  <a:cubicBezTo>
                    <a:pt x="53" y="8"/>
                    <a:pt x="45" y="0"/>
                    <a:pt x="32" y="0"/>
                  </a:cubicBezTo>
                </a:path>
              </a:pathLst>
            </a:custGeom>
            <a:solidFill>
              <a:srgbClr val="E23761"/>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18" name="Freeform 59"/>
            <p:cNvSpPr>
              <a:spLocks/>
            </p:cNvSpPr>
            <p:nvPr/>
          </p:nvSpPr>
          <p:spPr bwMode="auto">
            <a:xfrm>
              <a:off x="6639990" y="3714572"/>
              <a:ext cx="67999" cy="184472"/>
            </a:xfrm>
            <a:custGeom>
              <a:avLst/>
              <a:gdLst>
                <a:gd name="T0" fmla="*/ 10 w 43"/>
                <a:gd name="T1" fmla="*/ 0 h 116"/>
                <a:gd name="T2" fmla="*/ 0 w 43"/>
                <a:gd name="T3" fmla="*/ 0 h 116"/>
                <a:gd name="T4" fmla="*/ 0 w 43"/>
                <a:gd name="T5" fmla="*/ 116 h 116"/>
                <a:gd name="T6" fmla="*/ 8 w 43"/>
                <a:gd name="T7" fmla="*/ 116 h 116"/>
                <a:gd name="T8" fmla="*/ 43 w 43"/>
                <a:gd name="T9" fmla="*/ 113 h 116"/>
                <a:gd name="T10" fmla="*/ 43 w 43"/>
                <a:gd name="T11" fmla="*/ 113 h 116"/>
                <a:gd name="T12" fmla="*/ 10 w 43"/>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3" h="116">
                  <a:moveTo>
                    <a:pt x="10" y="0"/>
                  </a:moveTo>
                  <a:cubicBezTo>
                    <a:pt x="0" y="0"/>
                    <a:pt x="0" y="0"/>
                    <a:pt x="0" y="0"/>
                  </a:cubicBezTo>
                  <a:cubicBezTo>
                    <a:pt x="0" y="116"/>
                    <a:pt x="0" y="116"/>
                    <a:pt x="0" y="116"/>
                  </a:cubicBezTo>
                  <a:cubicBezTo>
                    <a:pt x="3" y="116"/>
                    <a:pt x="5" y="116"/>
                    <a:pt x="8" y="116"/>
                  </a:cubicBezTo>
                  <a:cubicBezTo>
                    <a:pt x="19" y="116"/>
                    <a:pt x="31" y="115"/>
                    <a:pt x="43" y="113"/>
                  </a:cubicBezTo>
                  <a:cubicBezTo>
                    <a:pt x="43" y="113"/>
                    <a:pt x="43" y="113"/>
                    <a:pt x="43" y="113"/>
                  </a:cubicBezTo>
                  <a:cubicBezTo>
                    <a:pt x="10" y="0"/>
                    <a:pt x="10" y="0"/>
                    <a:pt x="10" y="0"/>
                  </a:cubicBezTo>
                </a:path>
              </a:pathLst>
            </a:custGeom>
            <a:solidFill>
              <a:srgbClr val="E23761"/>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319" name="Group 3"/>
          <p:cNvGrpSpPr/>
          <p:nvPr userDrawn="1"/>
        </p:nvGrpSpPr>
        <p:grpSpPr>
          <a:xfrm rot="10800000" flipV="1">
            <a:off x="4579044" y="6225655"/>
            <a:ext cx="412599" cy="1820482"/>
            <a:chOff x="4980416" y="5037518"/>
            <a:chExt cx="412706" cy="1820482"/>
          </a:xfrm>
        </p:grpSpPr>
        <p:sp>
          <p:nvSpPr>
            <p:cNvPr id="320" name="Freeform 11"/>
            <p:cNvSpPr>
              <a:spLocks/>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21" name="Freeform 12"/>
            <p:cNvSpPr>
              <a:spLocks/>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22" name="Freeform 13"/>
            <p:cNvSpPr>
              <a:spLocks/>
            </p:cNvSpPr>
            <p:nvPr/>
          </p:nvSpPr>
          <p:spPr bwMode="auto">
            <a:xfrm>
              <a:off x="5078038" y="5468401"/>
              <a:ext cx="125899" cy="1386906"/>
            </a:xfrm>
            <a:custGeom>
              <a:avLst/>
              <a:gdLst>
                <a:gd name="T0" fmla="*/ 79 w 79"/>
                <a:gd name="T1" fmla="*/ 871 h 871"/>
                <a:gd name="T2" fmla="*/ 0 w 79"/>
                <a:gd name="T3" fmla="*/ 871 h 871"/>
                <a:gd name="T4" fmla="*/ 0 w 79"/>
                <a:gd name="T5" fmla="*/ 33 h 871"/>
                <a:gd name="T6" fmla="*/ 39 w 79"/>
                <a:gd name="T7" fmla="*/ 1 h 871"/>
                <a:gd name="T8" fmla="*/ 79 w 79"/>
                <a:gd name="T9" fmla="*/ 33 h 871"/>
                <a:gd name="T10" fmla="*/ 79 w 79"/>
                <a:gd name="T11" fmla="*/ 871 h 871"/>
              </a:gdLst>
              <a:ahLst/>
              <a:cxnLst>
                <a:cxn ang="0">
                  <a:pos x="T0" y="T1"/>
                </a:cxn>
                <a:cxn ang="0">
                  <a:pos x="T2" y="T3"/>
                </a:cxn>
                <a:cxn ang="0">
                  <a:pos x="T4" y="T5"/>
                </a:cxn>
                <a:cxn ang="0">
                  <a:pos x="T6" y="T7"/>
                </a:cxn>
                <a:cxn ang="0">
                  <a:pos x="T8" y="T9"/>
                </a:cxn>
                <a:cxn ang="0">
                  <a:pos x="T10" y="T11"/>
                </a:cxn>
              </a:cxnLst>
              <a:rect l="0" t="0" r="r" b="b"/>
              <a:pathLst>
                <a:path w="79" h="871">
                  <a:moveTo>
                    <a:pt x="79" y="871"/>
                  </a:moveTo>
                  <a:cubicBezTo>
                    <a:pt x="0" y="871"/>
                    <a:pt x="0" y="871"/>
                    <a:pt x="0" y="871"/>
                  </a:cubicBezTo>
                  <a:cubicBezTo>
                    <a:pt x="0" y="33"/>
                    <a:pt x="0" y="33"/>
                    <a:pt x="0" y="33"/>
                  </a:cubicBezTo>
                  <a:cubicBezTo>
                    <a:pt x="0" y="33"/>
                    <a:pt x="5" y="2"/>
                    <a:pt x="39" y="1"/>
                  </a:cubicBezTo>
                  <a:cubicBezTo>
                    <a:pt x="73" y="0"/>
                    <a:pt x="79" y="33"/>
                    <a:pt x="79" y="33"/>
                  </a:cubicBezTo>
                  <a:cubicBezTo>
                    <a:pt x="79" y="871"/>
                    <a:pt x="79" y="871"/>
                    <a:pt x="79" y="871"/>
                  </a:cubicBezTo>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23" name="Freeform 14"/>
            <p:cNvSpPr>
              <a:spLocks/>
            </p:cNvSpPr>
            <p:nvPr/>
          </p:nvSpPr>
          <p:spPr bwMode="auto">
            <a:xfrm>
              <a:off x="5200571" y="5465708"/>
              <a:ext cx="101662" cy="1387579"/>
            </a:xfrm>
            <a:custGeom>
              <a:avLst/>
              <a:gdLst>
                <a:gd name="T0" fmla="*/ 64 w 64"/>
                <a:gd name="T1" fmla="*/ 872 h 872"/>
                <a:gd name="T2" fmla="*/ 0 w 64"/>
                <a:gd name="T3" fmla="*/ 872 h 872"/>
                <a:gd name="T4" fmla="*/ 0 w 64"/>
                <a:gd name="T5" fmla="*/ 33 h 872"/>
                <a:gd name="T6" fmla="*/ 31 w 64"/>
                <a:gd name="T7" fmla="*/ 1 h 872"/>
                <a:gd name="T8" fmla="*/ 64 w 64"/>
                <a:gd name="T9" fmla="*/ 33 h 872"/>
                <a:gd name="T10" fmla="*/ 64 w 64"/>
                <a:gd name="T11" fmla="*/ 872 h 872"/>
              </a:gdLst>
              <a:ahLst/>
              <a:cxnLst>
                <a:cxn ang="0">
                  <a:pos x="T0" y="T1"/>
                </a:cxn>
                <a:cxn ang="0">
                  <a:pos x="T2" y="T3"/>
                </a:cxn>
                <a:cxn ang="0">
                  <a:pos x="T4" y="T5"/>
                </a:cxn>
                <a:cxn ang="0">
                  <a:pos x="T6" y="T7"/>
                </a:cxn>
                <a:cxn ang="0">
                  <a:pos x="T8" y="T9"/>
                </a:cxn>
                <a:cxn ang="0">
                  <a:pos x="T10" y="T11"/>
                </a:cxn>
              </a:cxnLst>
              <a:rect l="0" t="0" r="r" b="b"/>
              <a:pathLst>
                <a:path w="64" h="872">
                  <a:moveTo>
                    <a:pt x="64" y="872"/>
                  </a:moveTo>
                  <a:cubicBezTo>
                    <a:pt x="0" y="872"/>
                    <a:pt x="0" y="872"/>
                    <a:pt x="0" y="872"/>
                  </a:cubicBezTo>
                  <a:cubicBezTo>
                    <a:pt x="0" y="33"/>
                    <a:pt x="0" y="33"/>
                    <a:pt x="0" y="33"/>
                  </a:cubicBezTo>
                  <a:cubicBezTo>
                    <a:pt x="0" y="33"/>
                    <a:pt x="4" y="2"/>
                    <a:pt x="31" y="1"/>
                  </a:cubicBezTo>
                  <a:cubicBezTo>
                    <a:pt x="58" y="0"/>
                    <a:pt x="64" y="33"/>
                    <a:pt x="64" y="33"/>
                  </a:cubicBezTo>
                  <a:cubicBezTo>
                    <a:pt x="64" y="872"/>
                    <a:pt x="64" y="872"/>
                    <a:pt x="64" y="872"/>
                  </a:cubicBezTo>
                </a:path>
              </a:pathLst>
            </a:custGeom>
            <a:solidFill>
              <a:srgbClr val="ABA0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24" name="Freeform 15"/>
            <p:cNvSpPr>
              <a:spLocks/>
            </p:cNvSpPr>
            <p:nvPr/>
          </p:nvSpPr>
          <p:spPr bwMode="auto">
            <a:xfrm>
              <a:off x="4980416" y="5465708"/>
              <a:ext cx="100315" cy="1387579"/>
            </a:xfrm>
            <a:custGeom>
              <a:avLst/>
              <a:gdLst>
                <a:gd name="T0" fmla="*/ 63 w 63"/>
                <a:gd name="T1" fmla="*/ 872 h 872"/>
                <a:gd name="T2" fmla="*/ 0 w 63"/>
                <a:gd name="T3" fmla="*/ 872 h 872"/>
                <a:gd name="T4" fmla="*/ 0 w 63"/>
                <a:gd name="T5" fmla="*/ 33 h 872"/>
                <a:gd name="T6" fmla="*/ 31 w 63"/>
                <a:gd name="T7" fmla="*/ 1 h 872"/>
                <a:gd name="T8" fmla="*/ 63 w 63"/>
                <a:gd name="T9" fmla="*/ 33 h 872"/>
                <a:gd name="T10" fmla="*/ 63 w 63"/>
                <a:gd name="T11" fmla="*/ 872 h 872"/>
              </a:gdLst>
              <a:ahLst/>
              <a:cxnLst>
                <a:cxn ang="0">
                  <a:pos x="T0" y="T1"/>
                </a:cxn>
                <a:cxn ang="0">
                  <a:pos x="T2" y="T3"/>
                </a:cxn>
                <a:cxn ang="0">
                  <a:pos x="T4" y="T5"/>
                </a:cxn>
                <a:cxn ang="0">
                  <a:pos x="T6" y="T7"/>
                </a:cxn>
                <a:cxn ang="0">
                  <a:pos x="T8" y="T9"/>
                </a:cxn>
                <a:cxn ang="0">
                  <a:pos x="T10" y="T11"/>
                </a:cxn>
              </a:cxnLst>
              <a:rect l="0" t="0" r="r" b="b"/>
              <a:pathLst>
                <a:path w="63" h="872">
                  <a:moveTo>
                    <a:pt x="63" y="872"/>
                  </a:moveTo>
                  <a:cubicBezTo>
                    <a:pt x="0" y="872"/>
                    <a:pt x="0" y="872"/>
                    <a:pt x="0" y="872"/>
                  </a:cubicBezTo>
                  <a:cubicBezTo>
                    <a:pt x="0" y="33"/>
                    <a:pt x="0" y="33"/>
                    <a:pt x="0" y="33"/>
                  </a:cubicBezTo>
                  <a:cubicBezTo>
                    <a:pt x="0" y="33"/>
                    <a:pt x="4" y="2"/>
                    <a:pt x="31" y="1"/>
                  </a:cubicBezTo>
                  <a:cubicBezTo>
                    <a:pt x="57" y="0"/>
                    <a:pt x="63" y="33"/>
                    <a:pt x="63" y="33"/>
                  </a:cubicBezTo>
                  <a:lnTo>
                    <a:pt x="63" y="872"/>
                  </a:lnTo>
                  <a:close/>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25" name="Freeform 16"/>
            <p:cNvSpPr>
              <a:spLocks/>
            </p:cNvSpPr>
            <p:nvPr/>
          </p:nvSpPr>
          <p:spPr bwMode="auto">
            <a:xfrm>
              <a:off x="5076019" y="5038865"/>
              <a:ext cx="132631" cy="192551"/>
            </a:xfrm>
            <a:custGeom>
              <a:avLst/>
              <a:gdLst>
                <a:gd name="T0" fmla="*/ 0 w 83"/>
                <a:gd name="T1" fmla="*/ 111 h 121"/>
                <a:gd name="T2" fmla="*/ 83 w 83"/>
                <a:gd name="T3" fmla="*/ 113 h 121"/>
                <a:gd name="T4" fmla="*/ 49 w 83"/>
                <a:gd name="T5" fmla="*/ 0 h 121"/>
                <a:gd name="T6" fmla="*/ 29 w 83"/>
                <a:gd name="T7" fmla="*/ 0 h 121"/>
                <a:gd name="T8" fmla="*/ 0 w 83"/>
                <a:gd name="T9" fmla="*/ 111 h 121"/>
              </a:gdLst>
              <a:ahLst/>
              <a:cxnLst>
                <a:cxn ang="0">
                  <a:pos x="T0" y="T1"/>
                </a:cxn>
                <a:cxn ang="0">
                  <a:pos x="T2" y="T3"/>
                </a:cxn>
                <a:cxn ang="0">
                  <a:pos x="T4" y="T5"/>
                </a:cxn>
                <a:cxn ang="0">
                  <a:pos x="T6" y="T7"/>
                </a:cxn>
                <a:cxn ang="0">
                  <a:pos x="T8" y="T9"/>
                </a:cxn>
              </a:cxnLst>
              <a:rect l="0" t="0" r="r" b="b"/>
              <a:pathLst>
                <a:path w="83" h="121">
                  <a:moveTo>
                    <a:pt x="0" y="111"/>
                  </a:moveTo>
                  <a:cubicBezTo>
                    <a:pt x="0" y="111"/>
                    <a:pt x="40" y="121"/>
                    <a:pt x="83" y="113"/>
                  </a:cubicBezTo>
                  <a:cubicBezTo>
                    <a:pt x="49" y="0"/>
                    <a:pt x="49" y="0"/>
                    <a:pt x="49" y="0"/>
                  </a:cubicBezTo>
                  <a:cubicBezTo>
                    <a:pt x="29" y="0"/>
                    <a:pt x="29" y="0"/>
                    <a:pt x="29" y="0"/>
                  </a:cubicBezTo>
                  <a:cubicBezTo>
                    <a:pt x="0" y="111"/>
                    <a:pt x="0" y="111"/>
                    <a:pt x="0" y="111"/>
                  </a:cubicBezTo>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26" name="Freeform 35"/>
            <p:cNvSpPr>
              <a:spLocks/>
            </p:cNvSpPr>
            <p:nvPr/>
          </p:nvSpPr>
          <p:spPr bwMode="auto">
            <a:xfrm>
              <a:off x="5143344" y="5037518"/>
              <a:ext cx="249778" cy="1820482"/>
            </a:xfrm>
            <a:custGeom>
              <a:avLst/>
              <a:gdLst>
                <a:gd name="T0" fmla="*/ 34 w 157"/>
                <a:gd name="T1" fmla="*/ 0 h 1144"/>
                <a:gd name="T2" fmla="*/ 0 w 157"/>
                <a:gd name="T3" fmla="*/ 1 h 1144"/>
                <a:gd name="T4" fmla="*/ 7 w 157"/>
                <a:gd name="T5" fmla="*/ 1 h 1144"/>
                <a:gd name="T6" fmla="*/ 41 w 157"/>
                <a:gd name="T7" fmla="*/ 114 h 1144"/>
                <a:gd name="T8" fmla="*/ 41 w 157"/>
                <a:gd name="T9" fmla="*/ 114 h 1144"/>
                <a:gd name="T10" fmla="*/ 94 w 157"/>
                <a:gd name="T11" fmla="*/ 285 h 1144"/>
                <a:gd name="T12" fmla="*/ 94 w 157"/>
                <a:gd name="T13" fmla="*/ 286 h 1144"/>
                <a:gd name="T14" fmla="*/ 100 w 157"/>
                <a:gd name="T15" fmla="*/ 302 h 1144"/>
                <a:gd name="T16" fmla="*/ 100 w 157"/>
                <a:gd name="T17" fmla="*/ 1141 h 1144"/>
                <a:gd name="T18" fmla="*/ 38 w 157"/>
                <a:gd name="T19" fmla="*/ 1141 h 1144"/>
                <a:gd name="T20" fmla="*/ 38 w 157"/>
                <a:gd name="T21" fmla="*/ 1142 h 1144"/>
                <a:gd name="T22" fmla="*/ 0 w 157"/>
                <a:gd name="T23" fmla="*/ 1142 h 1144"/>
                <a:gd name="T24" fmla="*/ 0 w 157"/>
                <a:gd name="T25" fmla="*/ 1144 h 1144"/>
                <a:gd name="T26" fmla="*/ 157 w 157"/>
                <a:gd name="T27" fmla="*/ 1142 h 1144"/>
                <a:gd name="T28" fmla="*/ 142 w 157"/>
                <a:gd name="T29" fmla="*/ 290 h 1144"/>
                <a:gd name="T30" fmla="*/ 34 w 157"/>
                <a:gd name="T31" fmla="*/ 0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7" h="1144">
                  <a:moveTo>
                    <a:pt x="34" y="0"/>
                  </a:moveTo>
                  <a:cubicBezTo>
                    <a:pt x="0" y="1"/>
                    <a:pt x="0" y="1"/>
                    <a:pt x="0" y="1"/>
                  </a:cubicBezTo>
                  <a:cubicBezTo>
                    <a:pt x="7" y="1"/>
                    <a:pt x="7" y="1"/>
                    <a:pt x="7" y="1"/>
                  </a:cubicBezTo>
                  <a:cubicBezTo>
                    <a:pt x="41" y="114"/>
                    <a:pt x="41" y="114"/>
                    <a:pt x="41" y="114"/>
                  </a:cubicBezTo>
                  <a:cubicBezTo>
                    <a:pt x="41" y="114"/>
                    <a:pt x="41" y="114"/>
                    <a:pt x="41" y="114"/>
                  </a:cubicBezTo>
                  <a:cubicBezTo>
                    <a:pt x="94" y="285"/>
                    <a:pt x="94" y="285"/>
                    <a:pt x="94" y="285"/>
                  </a:cubicBezTo>
                  <a:cubicBezTo>
                    <a:pt x="94" y="286"/>
                    <a:pt x="94" y="286"/>
                    <a:pt x="94" y="286"/>
                  </a:cubicBezTo>
                  <a:cubicBezTo>
                    <a:pt x="98" y="294"/>
                    <a:pt x="100" y="302"/>
                    <a:pt x="100" y="302"/>
                  </a:cubicBezTo>
                  <a:cubicBezTo>
                    <a:pt x="100" y="1141"/>
                    <a:pt x="100" y="1141"/>
                    <a:pt x="100" y="1141"/>
                  </a:cubicBezTo>
                  <a:cubicBezTo>
                    <a:pt x="38" y="1141"/>
                    <a:pt x="38" y="1141"/>
                    <a:pt x="38" y="1141"/>
                  </a:cubicBezTo>
                  <a:cubicBezTo>
                    <a:pt x="38" y="1142"/>
                    <a:pt x="38" y="1142"/>
                    <a:pt x="38" y="1142"/>
                  </a:cubicBezTo>
                  <a:cubicBezTo>
                    <a:pt x="0" y="1142"/>
                    <a:pt x="0" y="1142"/>
                    <a:pt x="0" y="1142"/>
                  </a:cubicBezTo>
                  <a:cubicBezTo>
                    <a:pt x="0" y="1144"/>
                    <a:pt x="0" y="1144"/>
                    <a:pt x="0" y="1144"/>
                  </a:cubicBezTo>
                  <a:cubicBezTo>
                    <a:pt x="157" y="1142"/>
                    <a:pt x="157" y="1142"/>
                    <a:pt x="157" y="11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27" name="Freeform 36"/>
            <p:cNvSpPr>
              <a:spLocks/>
            </p:cNvSpPr>
            <p:nvPr/>
          </p:nvSpPr>
          <p:spPr bwMode="auto">
            <a:xfrm>
              <a:off x="5143344" y="5218624"/>
              <a:ext cx="149463" cy="294886"/>
            </a:xfrm>
            <a:custGeom>
              <a:avLst/>
              <a:gdLst>
                <a:gd name="T0" fmla="*/ 41 w 94"/>
                <a:gd name="T1" fmla="*/ 0 h 185"/>
                <a:gd name="T2" fmla="*/ 6 w 94"/>
                <a:gd name="T3" fmla="*/ 3 h 185"/>
                <a:gd name="T4" fmla="*/ 0 w 94"/>
                <a:gd name="T5" fmla="*/ 3 h 185"/>
                <a:gd name="T6" fmla="*/ 0 w 94"/>
                <a:gd name="T7" fmla="*/ 158 h 185"/>
                <a:gd name="T8" fmla="*/ 37 w 94"/>
                <a:gd name="T9" fmla="*/ 185 h 185"/>
                <a:gd name="T10" fmla="*/ 67 w 94"/>
                <a:gd name="T11" fmla="*/ 156 h 185"/>
                <a:gd name="T12" fmla="*/ 68 w 94"/>
                <a:gd name="T13" fmla="*/ 156 h 185"/>
                <a:gd name="T14" fmla="*/ 94 w 94"/>
                <a:gd name="T15" fmla="*/ 172 h 185"/>
                <a:gd name="T16" fmla="*/ 94 w 94"/>
                <a:gd name="T17" fmla="*/ 171 h 185"/>
                <a:gd name="T18" fmla="*/ 41 w 94"/>
                <a:gd name="T1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85">
                  <a:moveTo>
                    <a:pt x="41" y="0"/>
                  </a:moveTo>
                  <a:cubicBezTo>
                    <a:pt x="28" y="2"/>
                    <a:pt x="16" y="3"/>
                    <a:pt x="6" y="3"/>
                  </a:cubicBezTo>
                  <a:cubicBezTo>
                    <a:pt x="4" y="3"/>
                    <a:pt x="2" y="3"/>
                    <a:pt x="0" y="3"/>
                  </a:cubicBezTo>
                  <a:cubicBezTo>
                    <a:pt x="0" y="158"/>
                    <a:pt x="0" y="158"/>
                    <a:pt x="0" y="158"/>
                  </a:cubicBezTo>
                  <a:cubicBezTo>
                    <a:pt x="24" y="159"/>
                    <a:pt x="34" y="177"/>
                    <a:pt x="37" y="185"/>
                  </a:cubicBezTo>
                  <a:cubicBezTo>
                    <a:pt x="38" y="178"/>
                    <a:pt x="45" y="157"/>
                    <a:pt x="67" y="156"/>
                  </a:cubicBezTo>
                  <a:cubicBezTo>
                    <a:pt x="68" y="156"/>
                    <a:pt x="68" y="156"/>
                    <a:pt x="68" y="156"/>
                  </a:cubicBezTo>
                  <a:cubicBezTo>
                    <a:pt x="81" y="156"/>
                    <a:pt x="89" y="164"/>
                    <a:pt x="94" y="172"/>
                  </a:cubicBezTo>
                  <a:cubicBezTo>
                    <a:pt x="94" y="171"/>
                    <a:pt x="94" y="171"/>
                    <a:pt x="94" y="171"/>
                  </a:cubicBezTo>
                  <a:cubicBezTo>
                    <a:pt x="41" y="0"/>
                    <a:pt x="41" y="0"/>
                    <a:pt x="41"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28" name="Freeform 37"/>
            <p:cNvSpPr>
              <a:spLocks/>
            </p:cNvSpPr>
            <p:nvPr/>
          </p:nvSpPr>
          <p:spPr bwMode="auto">
            <a:xfrm>
              <a:off x="5143344" y="5470421"/>
              <a:ext cx="60593" cy="1384886"/>
            </a:xfrm>
            <a:custGeom>
              <a:avLst/>
              <a:gdLst>
                <a:gd name="T0" fmla="*/ 0 w 38"/>
                <a:gd name="T1" fmla="*/ 0 h 870"/>
                <a:gd name="T2" fmla="*/ 0 w 38"/>
                <a:gd name="T3" fmla="*/ 870 h 870"/>
                <a:gd name="T4" fmla="*/ 38 w 38"/>
                <a:gd name="T5" fmla="*/ 870 h 870"/>
                <a:gd name="T6" fmla="*/ 38 w 38"/>
                <a:gd name="T7" fmla="*/ 869 h 870"/>
                <a:gd name="T8" fmla="*/ 36 w 38"/>
                <a:gd name="T9" fmla="*/ 869 h 870"/>
                <a:gd name="T10" fmla="*/ 36 w 38"/>
                <a:gd name="T11" fmla="*/ 30 h 870"/>
                <a:gd name="T12" fmla="*/ 37 w 38"/>
                <a:gd name="T13" fmla="*/ 27 h 870"/>
                <a:gd name="T14" fmla="*/ 0 w 38"/>
                <a:gd name="T15" fmla="*/ 0 h 8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870">
                  <a:moveTo>
                    <a:pt x="0" y="0"/>
                  </a:moveTo>
                  <a:cubicBezTo>
                    <a:pt x="0" y="870"/>
                    <a:pt x="0" y="870"/>
                    <a:pt x="0" y="870"/>
                  </a:cubicBezTo>
                  <a:cubicBezTo>
                    <a:pt x="38" y="870"/>
                    <a:pt x="38" y="870"/>
                    <a:pt x="38" y="870"/>
                  </a:cubicBezTo>
                  <a:cubicBezTo>
                    <a:pt x="38" y="869"/>
                    <a:pt x="38" y="869"/>
                    <a:pt x="38" y="869"/>
                  </a:cubicBezTo>
                  <a:cubicBezTo>
                    <a:pt x="36" y="869"/>
                    <a:pt x="36" y="869"/>
                    <a:pt x="36" y="869"/>
                  </a:cubicBezTo>
                  <a:cubicBezTo>
                    <a:pt x="36" y="30"/>
                    <a:pt x="36" y="30"/>
                    <a:pt x="36" y="30"/>
                  </a:cubicBezTo>
                  <a:cubicBezTo>
                    <a:pt x="36" y="30"/>
                    <a:pt x="37" y="29"/>
                    <a:pt x="37" y="27"/>
                  </a:cubicBezTo>
                  <a:cubicBezTo>
                    <a:pt x="34" y="19"/>
                    <a:pt x="24" y="1"/>
                    <a:pt x="0"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29" name="Freeform 38"/>
            <p:cNvSpPr>
              <a:spLocks/>
            </p:cNvSpPr>
            <p:nvPr/>
          </p:nvSpPr>
          <p:spPr bwMode="auto">
            <a:xfrm>
              <a:off x="5200571" y="5467055"/>
              <a:ext cx="101662" cy="1386232"/>
            </a:xfrm>
            <a:custGeom>
              <a:avLst/>
              <a:gdLst>
                <a:gd name="T0" fmla="*/ 32 w 64"/>
                <a:gd name="T1" fmla="*/ 0 h 871"/>
                <a:gd name="T2" fmla="*/ 31 w 64"/>
                <a:gd name="T3" fmla="*/ 0 h 871"/>
                <a:gd name="T4" fmla="*/ 1 w 64"/>
                <a:gd name="T5" fmla="*/ 29 h 871"/>
                <a:gd name="T6" fmla="*/ 0 w 64"/>
                <a:gd name="T7" fmla="*/ 32 h 871"/>
                <a:gd name="T8" fmla="*/ 0 w 64"/>
                <a:gd name="T9" fmla="*/ 871 h 871"/>
                <a:gd name="T10" fmla="*/ 2 w 64"/>
                <a:gd name="T11" fmla="*/ 871 h 871"/>
                <a:gd name="T12" fmla="*/ 64 w 64"/>
                <a:gd name="T13" fmla="*/ 871 h 871"/>
                <a:gd name="T14" fmla="*/ 64 w 64"/>
                <a:gd name="T15" fmla="*/ 32 h 871"/>
                <a:gd name="T16" fmla="*/ 58 w 64"/>
                <a:gd name="T17" fmla="*/ 16 h 871"/>
                <a:gd name="T18" fmla="*/ 32 w 64"/>
                <a:gd name="T19"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871">
                  <a:moveTo>
                    <a:pt x="32" y="0"/>
                  </a:moveTo>
                  <a:cubicBezTo>
                    <a:pt x="32" y="0"/>
                    <a:pt x="32" y="0"/>
                    <a:pt x="31" y="0"/>
                  </a:cubicBezTo>
                  <a:cubicBezTo>
                    <a:pt x="9" y="1"/>
                    <a:pt x="2" y="22"/>
                    <a:pt x="1" y="29"/>
                  </a:cubicBezTo>
                  <a:cubicBezTo>
                    <a:pt x="1" y="31"/>
                    <a:pt x="0" y="32"/>
                    <a:pt x="0" y="32"/>
                  </a:cubicBezTo>
                  <a:cubicBezTo>
                    <a:pt x="0" y="871"/>
                    <a:pt x="0" y="871"/>
                    <a:pt x="0" y="871"/>
                  </a:cubicBezTo>
                  <a:cubicBezTo>
                    <a:pt x="2" y="871"/>
                    <a:pt x="2" y="871"/>
                    <a:pt x="2" y="871"/>
                  </a:cubicBezTo>
                  <a:cubicBezTo>
                    <a:pt x="64" y="871"/>
                    <a:pt x="64" y="871"/>
                    <a:pt x="64" y="871"/>
                  </a:cubicBezTo>
                  <a:cubicBezTo>
                    <a:pt x="64" y="32"/>
                    <a:pt x="64" y="32"/>
                    <a:pt x="64" y="32"/>
                  </a:cubicBezTo>
                  <a:cubicBezTo>
                    <a:pt x="64" y="32"/>
                    <a:pt x="62" y="24"/>
                    <a:pt x="58" y="16"/>
                  </a:cubicBezTo>
                  <a:cubicBezTo>
                    <a:pt x="53" y="8"/>
                    <a:pt x="45" y="0"/>
                    <a:pt x="32"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30" name="Freeform 39"/>
            <p:cNvSpPr>
              <a:spLocks/>
            </p:cNvSpPr>
            <p:nvPr/>
          </p:nvSpPr>
          <p:spPr bwMode="auto">
            <a:xfrm>
              <a:off x="5143344" y="5038865"/>
              <a:ext cx="65306" cy="184472"/>
            </a:xfrm>
            <a:custGeom>
              <a:avLst/>
              <a:gdLst>
                <a:gd name="T0" fmla="*/ 7 w 41"/>
                <a:gd name="T1" fmla="*/ 0 h 116"/>
                <a:gd name="T2" fmla="*/ 0 w 41"/>
                <a:gd name="T3" fmla="*/ 0 h 116"/>
                <a:gd name="T4" fmla="*/ 0 w 41"/>
                <a:gd name="T5" fmla="*/ 116 h 116"/>
                <a:gd name="T6" fmla="*/ 6 w 41"/>
                <a:gd name="T7" fmla="*/ 116 h 116"/>
                <a:gd name="T8" fmla="*/ 41 w 41"/>
                <a:gd name="T9" fmla="*/ 113 h 116"/>
                <a:gd name="T10" fmla="*/ 41 w 41"/>
                <a:gd name="T11" fmla="*/ 113 h 116"/>
                <a:gd name="T12" fmla="*/ 7 w 41"/>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1" h="116">
                  <a:moveTo>
                    <a:pt x="7" y="0"/>
                  </a:moveTo>
                  <a:cubicBezTo>
                    <a:pt x="0" y="0"/>
                    <a:pt x="0" y="0"/>
                    <a:pt x="0" y="0"/>
                  </a:cubicBezTo>
                  <a:cubicBezTo>
                    <a:pt x="0" y="116"/>
                    <a:pt x="0" y="116"/>
                    <a:pt x="0" y="116"/>
                  </a:cubicBezTo>
                  <a:cubicBezTo>
                    <a:pt x="2" y="116"/>
                    <a:pt x="4" y="116"/>
                    <a:pt x="6" y="116"/>
                  </a:cubicBezTo>
                  <a:cubicBezTo>
                    <a:pt x="16" y="116"/>
                    <a:pt x="28" y="115"/>
                    <a:pt x="41" y="113"/>
                  </a:cubicBezTo>
                  <a:cubicBezTo>
                    <a:pt x="41" y="113"/>
                    <a:pt x="41" y="113"/>
                    <a:pt x="41" y="113"/>
                  </a:cubicBezTo>
                  <a:cubicBezTo>
                    <a:pt x="7" y="0"/>
                    <a:pt x="7" y="0"/>
                    <a:pt x="7"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331" name="Group 4"/>
          <p:cNvGrpSpPr/>
          <p:nvPr userDrawn="1"/>
        </p:nvGrpSpPr>
        <p:grpSpPr>
          <a:xfrm rot="10800000" flipV="1">
            <a:off x="3991938" y="6225655"/>
            <a:ext cx="412599" cy="1502706"/>
            <a:chOff x="5502862" y="5355294"/>
            <a:chExt cx="412706" cy="1502706"/>
          </a:xfrm>
        </p:grpSpPr>
        <p:sp>
          <p:nvSpPr>
            <p:cNvPr id="332" name="Freeform 23"/>
            <p:cNvSpPr>
              <a:spLocks/>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33" name="Freeform 24"/>
            <p:cNvSpPr>
              <a:spLocks/>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34" name="Freeform 25"/>
            <p:cNvSpPr>
              <a:spLocks/>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35" name="Freeform 26"/>
            <p:cNvSpPr>
              <a:spLocks/>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36" name="Freeform 27"/>
            <p:cNvSpPr>
              <a:spLocks/>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37" name="Freeform 28"/>
            <p:cNvSpPr>
              <a:spLocks/>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38" name="Freeform 40"/>
            <p:cNvSpPr>
              <a:spLocks/>
            </p:cNvSpPr>
            <p:nvPr/>
          </p:nvSpPr>
          <p:spPr bwMode="auto">
            <a:xfrm>
              <a:off x="5665117" y="5355294"/>
              <a:ext cx="250451"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39" name="Freeform 41"/>
            <p:cNvSpPr>
              <a:spLocks/>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40" name="Freeform 42"/>
            <p:cNvSpPr>
              <a:spLocks/>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41" name="Freeform 43"/>
            <p:cNvSpPr>
              <a:spLocks/>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42" name="Freeform 44"/>
            <p:cNvSpPr>
              <a:spLocks/>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343" name="Group 7"/>
          <p:cNvGrpSpPr/>
          <p:nvPr userDrawn="1"/>
        </p:nvGrpSpPr>
        <p:grpSpPr>
          <a:xfrm rot="10800000" flipV="1">
            <a:off x="2803964" y="6225655"/>
            <a:ext cx="407214" cy="1502706"/>
            <a:chOff x="6959786" y="5355294"/>
            <a:chExt cx="407320" cy="1502706"/>
          </a:xfrm>
        </p:grpSpPr>
        <p:sp>
          <p:nvSpPr>
            <p:cNvPr id="344" name="Freeform 17"/>
            <p:cNvSpPr>
              <a:spLocks/>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45" name="Freeform 18"/>
            <p:cNvSpPr>
              <a:spLocks/>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46" name="Freeform 19"/>
            <p:cNvSpPr>
              <a:spLocks/>
            </p:cNvSpPr>
            <p:nvPr/>
          </p:nvSpPr>
          <p:spPr bwMode="auto">
            <a:xfrm>
              <a:off x="7058755" y="5786851"/>
              <a:ext cx="123879" cy="1068456"/>
            </a:xfrm>
            <a:custGeom>
              <a:avLst/>
              <a:gdLst>
                <a:gd name="T0" fmla="*/ 78 w 78"/>
                <a:gd name="T1" fmla="*/ 671 h 671"/>
                <a:gd name="T2" fmla="*/ 0 w 78"/>
                <a:gd name="T3" fmla="*/ 671 h 671"/>
                <a:gd name="T4" fmla="*/ 0 w 78"/>
                <a:gd name="T5" fmla="*/ 32 h 671"/>
                <a:gd name="T6" fmla="*/ 38 w 78"/>
                <a:gd name="T7" fmla="*/ 1 h 671"/>
                <a:gd name="T8" fmla="*/ 78 w 78"/>
                <a:gd name="T9" fmla="*/ 32 h 671"/>
                <a:gd name="T10" fmla="*/ 78 w 78"/>
                <a:gd name="T11" fmla="*/ 671 h 671"/>
              </a:gdLst>
              <a:ahLst/>
              <a:cxnLst>
                <a:cxn ang="0">
                  <a:pos x="T0" y="T1"/>
                </a:cxn>
                <a:cxn ang="0">
                  <a:pos x="T2" y="T3"/>
                </a:cxn>
                <a:cxn ang="0">
                  <a:pos x="T4" y="T5"/>
                </a:cxn>
                <a:cxn ang="0">
                  <a:pos x="T6" y="T7"/>
                </a:cxn>
                <a:cxn ang="0">
                  <a:pos x="T8" y="T9"/>
                </a:cxn>
                <a:cxn ang="0">
                  <a:pos x="T10" y="T11"/>
                </a:cxn>
              </a:cxnLst>
              <a:rect l="0" t="0" r="r" b="b"/>
              <a:pathLst>
                <a:path w="78" h="671">
                  <a:moveTo>
                    <a:pt x="78" y="671"/>
                  </a:moveTo>
                  <a:cubicBezTo>
                    <a:pt x="0" y="671"/>
                    <a:pt x="0" y="671"/>
                    <a:pt x="0" y="671"/>
                  </a:cubicBezTo>
                  <a:cubicBezTo>
                    <a:pt x="0" y="32"/>
                    <a:pt x="0" y="32"/>
                    <a:pt x="0" y="32"/>
                  </a:cubicBezTo>
                  <a:cubicBezTo>
                    <a:pt x="0" y="32"/>
                    <a:pt x="4" y="1"/>
                    <a:pt x="38" y="1"/>
                  </a:cubicBezTo>
                  <a:cubicBezTo>
                    <a:pt x="72" y="0"/>
                    <a:pt x="78" y="32"/>
                    <a:pt x="78" y="32"/>
                  </a:cubicBezTo>
                  <a:cubicBezTo>
                    <a:pt x="78" y="671"/>
                    <a:pt x="78" y="671"/>
                    <a:pt x="78" y="671"/>
                  </a:cubicBezTo>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47" name="Freeform 20"/>
            <p:cNvSpPr>
              <a:spLocks/>
            </p:cNvSpPr>
            <p:nvPr/>
          </p:nvSpPr>
          <p:spPr bwMode="auto">
            <a:xfrm>
              <a:off x="7181287"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F778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48" name="Freeform 21"/>
            <p:cNvSpPr>
              <a:spLocks/>
            </p:cNvSpPr>
            <p:nvPr/>
          </p:nvSpPr>
          <p:spPr bwMode="auto">
            <a:xfrm>
              <a:off x="6959786"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49" name="Freeform 22"/>
            <p:cNvSpPr>
              <a:spLocks/>
            </p:cNvSpPr>
            <p:nvPr/>
          </p:nvSpPr>
          <p:spPr bwMode="auto">
            <a:xfrm>
              <a:off x="7056735" y="5357314"/>
              <a:ext cx="130611" cy="191204"/>
            </a:xfrm>
            <a:custGeom>
              <a:avLst/>
              <a:gdLst>
                <a:gd name="T0" fmla="*/ 0 w 82"/>
                <a:gd name="T1" fmla="*/ 110 h 120"/>
                <a:gd name="T2" fmla="*/ 82 w 82"/>
                <a:gd name="T3" fmla="*/ 112 h 120"/>
                <a:gd name="T4" fmla="*/ 48 w 82"/>
                <a:gd name="T5" fmla="*/ 0 h 120"/>
                <a:gd name="T6" fmla="*/ 28 w 82"/>
                <a:gd name="T7" fmla="*/ 0 h 120"/>
                <a:gd name="T8" fmla="*/ 0 w 82"/>
                <a:gd name="T9" fmla="*/ 110 h 120"/>
              </a:gdLst>
              <a:ahLst/>
              <a:cxnLst>
                <a:cxn ang="0">
                  <a:pos x="T0" y="T1"/>
                </a:cxn>
                <a:cxn ang="0">
                  <a:pos x="T2" y="T3"/>
                </a:cxn>
                <a:cxn ang="0">
                  <a:pos x="T4" y="T5"/>
                </a:cxn>
                <a:cxn ang="0">
                  <a:pos x="T6" y="T7"/>
                </a:cxn>
                <a:cxn ang="0">
                  <a:pos x="T8" y="T9"/>
                </a:cxn>
              </a:cxnLst>
              <a:rect l="0" t="0" r="r" b="b"/>
              <a:pathLst>
                <a:path w="82" h="120">
                  <a:moveTo>
                    <a:pt x="0" y="110"/>
                  </a:moveTo>
                  <a:cubicBezTo>
                    <a:pt x="0" y="110"/>
                    <a:pt x="39" y="120"/>
                    <a:pt x="82" y="112"/>
                  </a:cubicBezTo>
                  <a:cubicBezTo>
                    <a:pt x="48" y="0"/>
                    <a:pt x="48" y="0"/>
                    <a:pt x="48" y="0"/>
                  </a:cubicBezTo>
                  <a:cubicBezTo>
                    <a:pt x="28" y="0"/>
                    <a:pt x="28" y="0"/>
                    <a:pt x="28" y="0"/>
                  </a:cubicBezTo>
                  <a:cubicBezTo>
                    <a:pt x="0" y="110"/>
                    <a:pt x="0" y="110"/>
                    <a:pt x="0" y="110"/>
                  </a:cubicBezTo>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50" name="Freeform 45"/>
            <p:cNvSpPr>
              <a:spLocks/>
            </p:cNvSpPr>
            <p:nvPr/>
          </p:nvSpPr>
          <p:spPr bwMode="auto">
            <a:xfrm>
              <a:off x="7117328" y="5355294"/>
              <a:ext cx="249778" cy="1502706"/>
            </a:xfrm>
            <a:custGeom>
              <a:avLst/>
              <a:gdLst>
                <a:gd name="T0" fmla="*/ 34 w 157"/>
                <a:gd name="T1" fmla="*/ 0 h 944"/>
                <a:gd name="T2" fmla="*/ 0 w 157"/>
                <a:gd name="T3" fmla="*/ 1 h 944"/>
                <a:gd name="T4" fmla="*/ 0 w 157"/>
                <a:gd name="T5" fmla="*/ 1 h 944"/>
                <a:gd name="T6" fmla="*/ 10 w 157"/>
                <a:gd name="T7" fmla="*/ 1 h 944"/>
                <a:gd name="T8" fmla="*/ 44 w 157"/>
                <a:gd name="T9" fmla="*/ 113 h 944"/>
                <a:gd name="T10" fmla="*/ 44 w 157"/>
                <a:gd name="T11" fmla="*/ 113 h 944"/>
                <a:gd name="T12" fmla="*/ 98 w 157"/>
                <a:gd name="T13" fmla="*/ 284 h 944"/>
                <a:gd name="T14" fmla="*/ 97 w 157"/>
                <a:gd name="T15" fmla="*/ 286 h 944"/>
                <a:gd name="T16" fmla="*/ 103 w 157"/>
                <a:gd name="T17" fmla="*/ 301 h 944"/>
                <a:gd name="T18" fmla="*/ 103 w 157"/>
                <a:gd name="T19" fmla="*/ 941 h 944"/>
                <a:gd name="T20" fmla="*/ 41 w 157"/>
                <a:gd name="T21" fmla="*/ 941 h 944"/>
                <a:gd name="T22" fmla="*/ 41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10" y="1"/>
                    <a:pt x="10" y="1"/>
                    <a:pt x="10" y="1"/>
                  </a:cubicBezTo>
                  <a:cubicBezTo>
                    <a:pt x="44" y="113"/>
                    <a:pt x="44" y="113"/>
                    <a:pt x="44" y="113"/>
                  </a:cubicBezTo>
                  <a:cubicBezTo>
                    <a:pt x="44" y="113"/>
                    <a:pt x="44" y="113"/>
                    <a:pt x="44" y="113"/>
                  </a:cubicBezTo>
                  <a:cubicBezTo>
                    <a:pt x="98" y="284"/>
                    <a:pt x="98" y="284"/>
                    <a:pt x="98" y="284"/>
                  </a:cubicBezTo>
                  <a:cubicBezTo>
                    <a:pt x="97" y="286"/>
                    <a:pt x="97" y="286"/>
                    <a:pt x="97" y="286"/>
                  </a:cubicBezTo>
                  <a:cubicBezTo>
                    <a:pt x="101" y="293"/>
                    <a:pt x="103" y="301"/>
                    <a:pt x="103" y="301"/>
                  </a:cubicBezTo>
                  <a:cubicBezTo>
                    <a:pt x="103" y="941"/>
                    <a:pt x="103" y="941"/>
                    <a:pt x="103" y="941"/>
                  </a:cubicBezTo>
                  <a:cubicBezTo>
                    <a:pt x="41" y="941"/>
                    <a:pt x="41" y="941"/>
                    <a:pt x="41" y="941"/>
                  </a:cubicBezTo>
                  <a:cubicBezTo>
                    <a:pt x="41" y="942"/>
                    <a:pt x="41" y="942"/>
                    <a:pt x="41"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51" name="Freeform 46"/>
            <p:cNvSpPr>
              <a:spLocks/>
            </p:cNvSpPr>
            <p:nvPr/>
          </p:nvSpPr>
          <p:spPr bwMode="auto">
            <a:xfrm>
              <a:off x="7117328" y="5535727"/>
              <a:ext cx="156195" cy="295559"/>
            </a:xfrm>
            <a:custGeom>
              <a:avLst/>
              <a:gdLst>
                <a:gd name="T0" fmla="*/ 44 w 98"/>
                <a:gd name="T1" fmla="*/ 0 h 186"/>
                <a:gd name="T2" fmla="*/ 9 w 98"/>
                <a:gd name="T3" fmla="*/ 3 h 186"/>
                <a:gd name="T4" fmla="*/ 0 w 98"/>
                <a:gd name="T5" fmla="*/ 3 h 186"/>
                <a:gd name="T6" fmla="*/ 0 w 98"/>
                <a:gd name="T7" fmla="*/ 159 h 186"/>
                <a:gd name="T8" fmla="*/ 1 w 98"/>
                <a:gd name="T9" fmla="*/ 159 h 186"/>
                <a:gd name="T10" fmla="*/ 2 w 98"/>
                <a:gd name="T11" fmla="*/ 159 h 186"/>
                <a:gd name="T12" fmla="*/ 40 w 98"/>
                <a:gd name="T13" fmla="*/ 186 h 186"/>
                <a:gd name="T14" fmla="*/ 71 w 98"/>
                <a:gd name="T15" fmla="*/ 156 h 186"/>
                <a:gd name="T16" fmla="*/ 71 w 98"/>
                <a:gd name="T17" fmla="*/ 156 h 186"/>
                <a:gd name="T18" fmla="*/ 97 w 98"/>
                <a:gd name="T19" fmla="*/ 173 h 186"/>
                <a:gd name="T20" fmla="*/ 98 w 98"/>
                <a:gd name="T21" fmla="*/ 171 h 186"/>
                <a:gd name="T22" fmla="*/ 44 w 98"/>
                <a:gd name="T2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 h="186">
                  <a:moveTo>
                    <a:pt x="44" y="0"/>
                  </a:moveTo>
                  <a:cubicBezTo>
                    <a:pt x="31" y="2"/>
                    <a:pt x="20" y="3"/>
                    <a:pt x="9" y="3"/>
                  </a:cubicBezTo>
                  <a:cubicBezTo>
                    <a:pt x="6" y="3"/>
                    <a:pt x="3" y="3"/>
                    <a:pt x="0" y="3"/>
                  </a:cubicBezTo>
                  <a:cubicBezTo>
                    <a:pt x="0" y="159"/>
                    <a:pt x="0" y="159"/>
                    <a:pt x="0" y="159"/>
                  </a:cubicBezTo>
                  <a:cubicBezTo>
                    <a:pt x="0" y="159"/>
                    <a:pt x="1" y="159"/>
                    <a:pt x="1" y="159"/>
                  </a:cubicBezTo>
                  <a:cubicBezTo>
                    <a:pt x="2" y="159"/>
                    <a:pt x="2" y="159"/>
                    <a:pt x="2" y="159"/>
                  </a:cubicBezTo>
                  <a:cubicBezTo>
                    <a:pt x="27" y="159"/>
                    <a:pt x="37" y="177"/>
                    <a:pt x="40" y="186"/>
                  </a:cubicBezTo>
                  <a:cubicBezTo>
                    <a:pt x="42" y="179"/>
                    <a:pt x="48" y="157"/>
                    <a:pt x="71" y="156"/>
                  </a:cubicBezTo>
                  <a:cubicBezTo>
                    <a:pt x="71" y="156"/>
                    <a:pt x="71" y="156"/>
                    <a:pt x="71" y="156"/>
                  </a:cubicBezTo>
                  <a:cubicBezTo>
                    <a:pt x="85" y="156"/>
                    <a:pt x="92" y="165"/>
                    <a:pt x="97" y="173"/>
                  </a:cubicBezTo>
                  <a:cubicBezTo>
                    <a:pt x="98" y="171"/>
                    <a:pt x="98" y="171"/>
                    <a:pt x="98" y="171"/>
                  </a:cubicBezTo>
                  <a:cubicBezTo>
                    <a:pt x="44" y="0"/>
                    <a:pt x="44" y="0"/>
                    <a:pt x="44"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52" name="Freeform 47"/>
            <p:cNvSpPr>
              <a:spLocks/>
            </p:cNvSpPr>
            <p:nvPr/>
          </p:nvSpPr>
          <p:spPr bwMode="auto">
            <a:xfrm>
              <a:off x="7117328" y="5788871"/>
              <a:ext cx="65306" cy="1066436"/>
            </a:xfrm>
            <a:custGeom>
              <a:avLst/>
              <a:gdLst>
                <a:gd name="T0" fmla="*/ 2 w 41"/>
                <a:gd name="T1" fmla="*/ 0 h 670"/>
                <a:gd name="T2" fmla="*/ 1 w 41"/>
                <a:gd name="T3" fmla="*/ 0 h 670"/>
                <a:gd name="T4" fmla="*/ 0 w 41"/>
                <a:gd name="T5" fmla="*/ 0 h 670"/>
                <a:gd name="T6" fmla="*/ 0 w 41"/>
                <a:gd name="T7" fmla="*/ 670 h 670"/>
                <a:gd name="T8" fmla="*/ 41 w 41"/>
                <a:gd name="T9" fmla="*/ 670 h 670"/>
                <a:gd name="T10" fmla="*/ 41 w 41"/>
                <a:gd name="T11" fmla="*/ 669 h 670"/>
                <a:gd name="T12" fmla="*/ 40 w 41"/>
                <a:gd name="T13" fmla="*/ 669 h 670"/>
                <a:gd name="T14" fmla="*/ 40 w 41"/>
                <a:gd name="T15" fmla="*/ 29 h 670"/>
                <a:gd name="T16" fmla="*/ 40 w 41"/>
                <a:gd name="T17" fmla="*/ 27 h 670"/>
                <a:gd name="T18" fmla="*/ 2 w 41"/>
                <a:gd name="T19"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70">
                  <a:moveTo>
                    <a:pt x="2" y="0"/>
                  </a:moveTo>
                  <a:cubicBezTo>
                    <a:pt x="2" y="0"/>
                    <a:pt x="2" y="0"/>
                    <a:pt x="1" y="0"/>
                  </a:cubicBezTo>
                  <a:cubicBezTo>
                    <a:pt x="1" y="0"/>
                    <a:pt x="0" y="0"/>
                    <a:pt x="0" y="0"/>
                  </a:cubicBezTo>
                  <a:cubicBezTo>
                    <a:pt x="0" y="670"/>
                    <a:pt x="0" y="670"/>
                    <a:pt x="0" y="670"/>
                  </a:cubicBezTo>
                  <a:cubicBezTo>
                    <a:pt x="41" y="670"/>
                    <a:pt x="41" y="670"/>
                    <a:pt x="41" y="670"/>
                  </a:cubicBezTo>
                  <a:cubicBezTo>
                    <a:pt x="41" y="669"/>
                    <a:pt x="41" y="669"/>
                    <a:pt x="41" y="669"/>
                  </a:cubicBezTo>
                  <a:cubicBezTo>
                    <a:pt x="40" y="669"/>
                    <a:pt x="40" y="669"/>
                    <a:pt x="40" y="669"/>
                  </a:cubicBezTo>
                  <a:cubicBezTo>
                    <a:pt x="40" y="29"/>
                    <a:pt x="40" y="29"/>
                    <a:pt x="40" y="29"/>
                  </a:cubicBezTo>
                  <a:cubicBezTo>
                    <a:pt x="40" y="29"/>
                    <a:pt x="40" y="28"/>
                    <a:pt x="40" y="27"/>
                  </a:cubicBezTo>
                  <a:cubicBezTo>
                    <a:pt x="37" y="18"/>
                    <a:pt x="27" y="0"/>
                    <a:pt x="2"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53" name="Freeform 48"/>
            <p:cNvSpPr>
              <a:spLocks/>
            </p:cNvSpPr>
            <p:nvPr/>
          </p:nvSpPr>
          <p:spPr bwMode="auto">
            <a:xfrm>
              <a:off x="7181287"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1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1" y="672"/>
                    <a:pt x="1" y="672"/>
                    <a:pt x="1"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54" name="Freeform 49"/>
            <p:cNvSpPr>
              <a:spLocks/>
            </p:cNvSpPr>
            <p:nvPr/>
          </p:nvSpPr>
          <p:spPr bwMode="auto">
            <a:xfrm>
              <a:off x="7117328" y="5357314"/>
              <a:ext cx="70019" cy="183125"/>
            </a:xfrm>
            <a:custGeom>
              <a:avLst/>
              <a:gdLst>
                <a:gd name="T0" fmla="*/ 10 w 44"/>
                <a:gd name="T1" fmla="*/ 0 h 115"/>
                <a:gd name="T2" fmla="*/ 0 w 44"/>
                <a:gd name="T3" fmla="*/ 0 h 115"/>
                <a:gd name="T4" fmla="*/ 0 w 44"/>
                <a:gd name="T5" fmla="*/ 115 h 115"/>
                <a:gd name="T6" fmla="*/ 9 w 44"/>
                <a:gd name="T7" fmla="*/ 115 h 115"/>
                <a:gd name="T8" fmla="*/ 44 w 44"/>
                <a:gd name="T9" fmla="*/ 112 h 115"/>
                <a:gd name="T10" fmla="*/ 44 w 44"/>
                <a:gd name="T11" fmla="*/ 112 h 115"/>
                <a:gd name="T12" fmla="*/ 10 w 44"/>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44" h="115">
                  <a:moveTo>
                    <a:pt x="10" y="0"/>
                  </a:moveTo>
                  <a:cubicBezTo>
                    <a:pt x="0" y="0"/>
                    <a:pt x="0" y="0"/>
                    <a:pt x="0" y="0"/>
                  </a:cubicBezTo>
                  <a:cubicBezTo>
                    <a:pt x="0" y="115"/>
                    <a:pt x="0" y="115"/>
                    <a:pt x="0" y="115"/>
                  </a:cubicBezTo>
                  <a:cubicBezTo>
                    <a:pt x="3" y="115"/>
                    <a:pt x="6" y="115"/>
                    <a:pt x="9" y="115"/>
                  </a:cubicBezTo>
                  <a:cubicBezTo>
                    <a:pt x="20" y="115"/>
                    <a:pt x="31" y="114"/>
                    <a:pt x="44" y="112"/>
                  </a:cubicBezTo>
                  <a:cubicBezTo>
                    <a:pt x="44" y="112"/>
                    <a:pt x="44" y="112"/>
                    <a:pt x="44" y="112"/>
                  </a:cubicBezTo>
                  <a:cubicBezTo>
                    <a:pt x="10" y="0"/>
                    <a:pt x="10" y="0"/>
                    <a:pt x="10"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355" name="Group 5"/>
          <p:cNvGrpSpPr/>
          <p:nvPr userDrawn="1"/>
        </p:nvGrpSpPr>
        <p:grpSpPr>
          <a:xfrm rot="10800000" flipV="1">
            <a:off x="3368349" y="6225655"/>
            <a:ext cx="403847" cy="2167807"/>
            <a:chOff x="6007804" y="4266641"/>
            <a:chExt cx="403952" cy="2588666"/>
          </a:xfrm>
        </p:grpSpPr>
        <p:sp>
          <p:nvSpPr>
            <p:cNvPr id="356" name="Freeform 29"/>
            <p:cNvSpPr>
              <a:spLocks/>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57" name="Freeform 30"/>
            <p:cNvSpPr>
              <a:spLocks/>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58" name="Freeform 31"/>
            <p:cNvSpPr>
              <a:spLocks/>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59" name="Freeform 32"/>
            <p:cNvSpPr>
              <a:spLocks/>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60" name="Freeform 33"/>
            <p:cNvSpPr>
              <a:spLocks/>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61" name="Freeform 34"/>
            <p:cNvSpPr>
              <a:spLocks/>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62" name="Freeform 50"/>
            <p:cNvSpPr>
              <a:spLocks/>
            </p:cNvSpPr>
            <p:nvPr/>
          </p:nvSpPr>
          <p:spPr bwMode="auto">
            <a:xfrm>
              <a:off x="6173424" y="4266641"/>
              <a:ext cx="238332"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63" name="Freeform 51"/>
            <p:cNvSpPr>
              <a:spLocks/>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64" name="Freeform 52"/>
            <p:cNvSpPr>
              <a:spLocks/>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65" name="Freeform 53"/>
            <p:cNvSpPr>
              <a:spLocks/>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66" name="Freeform 54"/>
            <p:cNvSpPr>
              <a:spLocks/>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367" name="Group 6"/>
          <p:cNvGrpSpPr/>
          <p:nvPr userDrawn="1"/>
        </p:nvGrpSpPr>
        <p:grpSpPr>
          <a:xfrm rot="10800000" flipV="1">
            <a:off x="11470738" y="6225655"/>
            <a:ext cx="409232" cy="3142082"/>
            <a:chOff x="6480429" y="3713225"/>
            <a:chExt cx="409339" cy="3142082"/>
          </a:xfrm>
        </p:grpSpPr>
        <p:sp>
          <p:nvSpPr>
            <p:cNvPr id="368" name="Freeform 5"/>
            <p:cNvSpPr>
              <a:spLocks/>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69" name="Freeform 6"/>
            <p:cNvSpPr>
              <a:spLocks/>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70" name="Freeform 7"/>
            <p:cNvSpPr>
              <a:spLocks/>
            </p:cNvSpPr>
            <p:nvPr/>
          </p:nvSpPr>
          <p:spPr bwMode="auto">
            <a:xfrm>
              <a:off x="6579397" y="4144108"/>
              <a:ext cx="125899" cy="2711199"/>
            </a:xfrm>
            <a:custGeom>
              <a:avLst/>
              <a:gdLst>
                <a:gd name="T0" fmla="*/ 79 w 79"/>
                <a:gd name="T1" fmla="*/ 1703 h 1703"/>
                <a:gd name="T2" fmla="*/ 0 w 79"/>
                <a:gd name="T3" fmla="*/ 1703 h 1703"/>
                <a:gd name="T4" fmla="*/ 0 w 79"/>
                <a:gd name="T5" fmla="*/ 33 h 1703"/>
                <a:gd name="T6" fmla="*/ 38 w 79"/>
                <a:gd name="T7" fmla="*/ 1 h 1703"/>
                <a:gd name="T8" fmla="*/ 79 w 79"/>
                <a:gd name="T9" fmla="*/ 33 h 1703"/>
                <a:gd name="T10" fmla="*/ 79 w 79"/>
                <a:gd name="T11" fmla="*/ 1703 h 1703"/>
              </a:gdLst>
              <a:ahLst/>
              <a:cxnLst>
                <a:cxn ang="0">
                  <a:pos x="T0" y="T1"/>
                </a:cxn>
                <a:cxn ang="0">
                  <a:pos x="T2" y="T3"/>
                </a:cxn>
                <a:cxn ang="0">
                  <a:pos x="T4" y="T5"/>
                </a:cxn>
                <a:cxn ang="0">
                  <a:pos x="T6" y="T7"/>
                </a:cxn>
                <a:cxn ang="0">
                  <a:pos x="T8" y="T9"/>
                </a:cxn>
                <a:cxn ang="0">
                  <a:pos x="T10" y="T11"/>
                </a:cxn>
              </a:cxnLst>
              <a:rect l="0" t="0" r="r" b="b"/>
              <a:pathLst>
                <a:path w="79" h="1703">
                  <a:moveTo>
                    <a:pt x="79" y="1703"/>
                  </a:moveTo>
                  <a:cubicBezTo>
                    <a:pt x="0" y="1703"/>
                    <a:pt x="0" y="1703"/>
                    <a:pt x="0" y="1703"/>
                  </a:cubicBezTo>
                  <a:cubicBezTo>
                    <a:pt x="0" y="33"/>
                    <a:pt x="0" y="33"/>
                    <a:pt x="0" y="33"/>
                  </a:cubicBezTo>
                  <a:cubicBezTo>
                    <a:pt x="0" y="33"/>
                    <a:pt x="5" y="2"/>
                    <a:pt x="38" y="1"/>
                  </a:cubicBezTo>
                  <a:cubicBezTo>
                    <a:pt x="72" y="0"/>
                    <a:pt x="79" y="33"/>
                    <a:pt x="79" y="33"/>
                  </a:cubicBezTo>
                  <a:cubicBezTo>
                    <a:pt x="79" y="1703"/>
                    <a:pt x="79" y="1703"/>
                    <a:pt x="79" y="1703"/>
                  </a:cubicBezTo>
                </a:path>
              </a:pathLst>
            </a:custGeom>
            <a:solidFill>
              <a:srgbClr val="E23761">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71" name="Freeform 8"/>
            <p:cNvSpPr>
              <a:spLocks/>
            </p:cNvSpPr>
            <p:nvPr/>
          </p:nvSpPr>
          <p:spPr bwMode="auto">
            <a:xfrm>
              <a:off x="6701930"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cubicBezTo>
                    <a:pt x="63" y="1704"/>
                    <a:pt x="63" y="1704"/>
                    <a:pt x="63" y="1704"/>
                  </a:cubicBezTo>
                </a:path>
              </a:pathLst>
            </a:custGeom>
            <a:solidFill>
              <a:srgbClr val="3DCE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72" name="Freeform 9"/>
            <p:cNvSpPr>
              <a:spLocks/>
            </p:cNvSpPr>
            <p:nvPr/>
          </p:nvSpPr>
          <p:spPr bwMode="auto">
            <a:xfrm>
              <a:off x="6480429"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lnTo>
                    <a:pt x="63" y="1704"/>
                  </a:lnTo>
                  <a:close/>
                </a:path>
              </a:pathLst>
            </a:custGeom>
            <a:solidFill>
              <a:srgbClr val="E23761">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73" name="Freeform 10"/>
            <p:cNvSpPr>
              <a:spLocks/>
            </p:cNvSpPr>
            <p:nvPr/>
          </p:nvSpPr>
          <p:spPr bwMode="auto">
            <a:xfrm>
              <a:off x="6576031" y="3714572"/>
              <a:ext cx="131958" cy="191204"/>
            </a:xfrm>
            <a:custGeom>
              <a:avLst/>
              <a:gdLst>
                <a:gd name="T0" fmla="*/ 0 w 83"/>
                <a:gd name="T1" fmla="*/ 111 h 120"/>
                <a:gd name="T2" fmla="*/ 83 w 83"/>
                <a:gd name="T3" fmla="*/ 113 h 120"/>
                <a:gd name="T4" fmla="*/ 50 w 83"/>
                <a:gd name="T5" fmla="*/ 0 h 120"/>
                <a:gd name="T6" fmla="*/ 29 w 83"/>
                <a:gd name="T7" fmla="*/ 0 h 120"/>
                <a:gd name="T8" fmla="*/ 0 w 83"/>
                <a:gd name="T9" fmla="*/ 111 h 120"/>
              </a:gdLst>
              <a:ahLst/>
              <a:cxnLst>
                <a:cxn ang="0">
                  <a:pos x="T0" y="T1"/>
                </a:cxn>
                <a:cxn ang="0">
                  <a:pos x="T2" y="T3"/>
                </a:cxn>
                <a:cxn ang="0">
                  <a:pos x="T4" y="T5"/>
                </a:cxn>
                <a:cxn ang="0">
                  <a:pos x="T6" y="T7"/>
                </a:cxn>
                <a:cxn ang="0">
                  <a:pos x="T8" y="T9"/>
                </a:cxn>
              </a:cxnLst>
              <a:rect l="0" t="0" r="r" b="b"/>
              <a:pathLst>
                <a:path w="83" h="120">
                  <a:moveTo>
                    <a:pt x="0" y="111"/>
                  </a:moveTo>
                  <a:cubicBezTo>
                    <a:pt x="0" y="111"/>
                    <a:pt x="40" y="120"/>
                    <a:pt x="83" y="113"/>
                  </a:cubicBezTo>
                  <a:cubicBezTo>
                    <a:pt x="50" y="0"/>
                    <a:pt x="50" y="0"/>
                    <a:pt x="50" y="0"/>
                  </a:cubicBezTo>
                  <a:cubicBezTo>
                    <a:pt x="29" y="0"/>
                    <a:pt x="29" y="0"/>
                    <a:pt x="29" y="0"/>
                  </a:cubicBezTo>
                  <a:cubicBezTo>
                    <a:pt x="0" y="111"/>
                    <a:pt x="0" y="111"/>
                    <a:pt x="0" y="111"/>
                  </a:cubicBezTo>
                </a:path>
              </a:pathLst>
            </a:custGeom>
            <a:solidFill>
              <a:srgbClr val="E23761">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74" name="Freeform 55"/>
            <p:cNvSpPr>
              <a:spLocks/>
            </p:cNvSpPr>
            <p:nvPr/>
          </p:nvSpPr>
          <p:spPr bwMode="auto">
            <a:xfrm>
              <a:off x="6655475" y="3713225"/>
              <a:ext cx="234293" cy="3142082"/>
            </a:xfrm>
            <a:custGeom>
              <a:avLst/>
              <a:gdLst>
                <a:gd name="T0" fmla="*/ 24 w 147"/>
                <a:gd name="T1" fmla="*/ 0 h 1974"/>
                <a:gd name="T2" fmla="*/ 0 w 147"/>
                <a:gd name="T3" fmla="*/ 1 h 1974"/>
                <a:gd name="T4" fmla="*/ 33 w 147"/>
                <a:gd name="T5" fmla="*/ 114 h 1974"/>
                <a:gd name="T6" fmla="*/ 33 w 147"/>
                <a:gd name="T7" fmla="*/ 114 h 1974"/>
                <a:gd name="T8" fmla="*/ 87 w 147"/>
                <a:gd name="T9" fmla="*/ 284 h 1974"/>
                <a:gd name="T10" fmla="*/ 86 w 147"/>
                <a:gd name="T11" fmla="*/ 286 h 1974"/>
                <a:gd name="T12" fmla="*/ 92 w 147"/>
                <a:gd name="T13" fmla="*/ 302 h 1974"/>
                <a:gd name="T14" fmla="*/ 92 w 147"/>
                <a:gd name="T15" fmla="*/ 1973 h 1974"/>
                <a:gd name="T16" fmla="*/ 31 w 147"/>
                <a:gd name="T17" fmla="*/ 1973 h 1974"/>
                <a:gd name="T18" fmla="*/ 31 w 147"/>
                <a:gd name="T19" fmla="*/ 1974 h 1974"/>
                <a:gd name="T20" fmla="*/ 147 w 147"/>
                <a:gd name="T21" fmla="*/ 1974 h 1974"/>
                <a:gd name="T22" fmla="*/ 132 w 147"/>
                <a:gd name="T23" fmla="*/ 290 h 1974"/>
                <a:gd name="T24" fmla="*/ 24 w 147"/>
                <a:gd name="T25" fmla="*/ 0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 h="1974">
                  <a:moveTo>
                    <a:pt x="24" y="0"/>
                  </a:moveTo>
                  <a:cubicBezTo>
                    <a:pt x="0" y="1"/>
                    <a:pt x="0" y="1"/>
                    <a:pt x="0" y="1"/>
                  </a:cubicBezTo>
                  <a:cubicBezTo>
                    <a:pt x="33" y="114"/>
                    <a:pt x="33" y="114"/>
                    <a:pt x="33" y="114"/>
                  </a:cubicBezTo>
                  <a:cubicBezTo>
                    <a:pt x="33" y="114"/>
                    <a:pt x="33" y="114"/>
                    <a:pt x="33" y="114"/>
                  </a:cubicBezTo>
                  <a:cubicBezTo>
                    <a:pt x="87" y="284"/>
                    <a:pt x="87" y="284"/>
                    <a:pt x="87" y="284"/>
                  </a:cubicBezTo>
                  <a:cubicBezTo>
                    <a:pt x="86" y="286"/>
                    <a:pt x="86" y="286"/>
                    <a:pt x="86" y="286"/>
                  </a:cubicBezTo>
                  <a:cubicBezTo>
                    <a:pt x="91" y="294"/>
                    <a:pt x="92" y="302"/>
                    <a:pt x="92" y="302"/>
                  </a:cubicBezTo>
                  <a:cubicBezTo>
                    <a:pt x="92" y="1973"/>
                    <a:pt x="92" y="1973"/>
                    <a:pt x="92" y="1973"/>
                  </a:cubicBezTo>
                  <a:cubicBezTo>
                    <a:pt x="31" y="1973"/>
                    <a:pt x="31" y="1973"/>
                    <a:pt x="31" y="1973"/>
                  </a:cubicBezTo>
                  <a:cubicBezTo>
                    <a:pt x="31" y="1974"/>
                    <a:pt x="31" y="1974"/>
                    <a:pt x="31" y="1974"/>
                  </a:cubicBezTo>
                  <a:cubicBezTo>
                    <a:pt x="147" y="1974"/>
                    <a:pt x="147" y="1974"/>
                    <a:pt x="147" y="1974"/>
                  </a:cubicBezTo>
                  <a:cubicBezTo>
                    <a:pt x="132" y="290"/>
                    <a:pt x="132" y="290"/>
                    <a:pt x="132" y="290"/>
                  </a:cubicBezTo>
                  <a:cubicBezTo>
                    <a:pt x="24" y="0"/>
                    <a:pt x="24" y="0"/>
                    <a:pt x="2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75" name="Freeform 56"/>
            <p:cNvSpPr>
              <a:spLocks/>
            </p:cNvSpPr>
            <p:nvPr/>
          </p:nvSpPr>
          <p:spPr bwMode="auto">
            <a:xfrm>
              <a:off x="6639990" y="3894331"/>
              <a:ext cx="154175" cy="294886"/>
            </a:xfrm>
            <a:custGeom>
              <a:avLst/>
              <a:gdLst>
                <a:gd name="T0" fmla="*/ 43 w 97"/>
                <a:gd name="T1" fmla="*/ 0 h 185"/>
                <a:gd name="T2" fmla="*/ 8 w 97"/>
                <a:gd name="T3" fmla="*/ 3 h 185"/>
                <a:gd name="T4" fmla="*/ 0 w 97"/>
                <a:gd name="T5" fmla="*/ 3 h 185"/>
                <a:gd name="T6" fmla="*/ 0 w 97"/>
                <a:gd name="T7" fmla="*/ 158 h 185"/>
                <a:gd name="T8" fmla="*/ 0 w 97"/>
                <a:gd name="T9" fmla="*/ 158 h 185"/>
                <a:gd name="T10" fmla="*/ 1 w 97"/>
                <a:gd name="T11" fmla="*/ 158 h 185"/>
                <a:gd name="T12" fmla="*/ 39 w 97"/>
                <a:gd name="T13" fmla="*/ 185 h 185"/>
                <a:gd name="T14" fmla="*/ 70 w 97"/>
                <a:gd name="T15" fmla="*/ 156 h 185"/>
                <a:gd name="T16" fmla="*/ 71 w 97"/>
                <a:gd name="T17" fmla="*/ 156 h 185"/>
                <a:gd name="T18" fmla="*/ 96 w 97"/>
                <a:gd name="T19" fmla="*/ 172 h 185"/>
                <a:gd name="T20" fmla="*/ 97 w 97"/>
                <a:gd name="T21" fmla="*/ 170 h 185"/>
                <a:gd name="T22" fmla="*/ 43 w 97"/>
                <a:gd name="T23"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 h="185">
                  <a:moveTo>
                    <a:pt x="43" y="0"/>
                  </a:moveTo>
                  <a:cubicBezTo>
                    <a:pt x="31" y="2"/>
                    <a:pt x="19" y="3"/>
                    <a:pt x="8" y="3"/>
                  </a:cubicBezTo>
                  <a:cubicBezTo>
                    <a:pt x="5" y="3"/>
                    <a:pt x="3" y="3"/>
                    <a:pt x="0" y="3"/>
                  </a:cubicBezTo>
                  <a:cubicBezTo>
                    <a:pt x="0" y="158"/>
                    <a:pt x="0" y="158"/>
                    <a:pt x="0" y="158"/>
                  </a:cubicBezTo>
                  <a:cubicBezTo>
                    <a:pt x="0" y="158"/>
                    <a:pt x="0" y="158"/>
                    <a:pt x="0" y="158"/>
                  </a:cubicBezTo>
                  <a:cubicBezTo>
                    <a:pt x="1" y="158"/>
                    <a:pt x="1" y="158"/>
                    <a:pt x="1" y="158"/>
                  </a:cubicBezTo>
                  <a:cubicBezTo>
                    <a:pt x="26" y="158"/>
                    <a:pt x="36" y="176"/>
                    <a:pt x="39" y="185"/>
                  </a:cubicBezTo>
                  <a:cubicBezTo>
                    <a:pt x="41" y="178"/>
                    <a:pt x="47" y="156"/>
                    <a:pt x="70" y="156"/>
                  </a:cubicBezTo>
                  <a:cubicBezTo>
                    <a:pt x="70" y="156"/>
                    <a:pt x="70" y="156"/>
                    <a:pt x="71" y="156"/>
                  </a:cubicBezTo>
                  <a:cubicBezTo>
                    <a:pt x="84" y="156"/>
                    <a:pt x="92" y="164"/>
                    <a:pt x="96" y="172"/>
                  </a:cubicBezTo>
                  <a:cubicBezTo>
                    <a:pt x="97" y="170"/>
                    <a:pt x="97" y="170"/>
                    <a:pt x="97" y="170"/>
                  </a:cubicBezTo>
                  <a:cubicBezTo>
                    <a:pt x="43" y="0"/>
                    <a:pt x="43" y="0"/>
                    <a:pt x="43"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76" name="Freeform 57"/>
            <p:cNvSpPr>
              <a:spLocks/>
            </p:cNvSpPr>
            <p:nvPr/>
          </p:nvSpPr>
          <p:spPr bwMode="auto">
            <a:xfrm>
              <a:off x="6639990" y="4146128"/>
              <a:ext cx="65306" cy="2709179"/>
            </a:xfrm>
            <a:custGeom>
              <a:avLst/>
              <a:gdLst>
                <a:gd name="T0" fmla="*/ 1 w 41"/>
                <a:gd name="T1" fmla="*/ 0 h 1702"/>
                <a:gd name="T2" fmla="*/ 0 w 41"/>
                <a:gd name="T3" fmla="*/ 0 h 1702"/>
                <a:gd name="T4" fmla="*/ 0 w 41"/>
                <a:gd name="T5" fmla="*/ 0 h 1702"/>
                <a:gd name="T6" fmla="*/ 0 w 41"/>
                <a:gd name="T7" fmla="*/ 1702 h 1702"/>
                <a:gd name="T8" fmla="*/ 41 w 41"/>
                <a:gd name="T9" fmla="*/ 1702 h 1702"/>
                <a:gd name="T10" fmla="*/ 41 w 41"/>
                <a:gd name="T11" fmla="*/ 1701 h 1702"/>
                <a:gd name="T12" fmla="*/ 39 w 41"/>
                <a:gd name="T13" fmla="*/ 1701 h 1702"/>
                <a:gd name="T14" fmla="*/ 39 w 41"/>
                <a:gd name="T15" fmla="*/ 30 h 1702"/>
                <a:gd name="T16" fmla="*/ 39 w 41"/>
                <a:gd name="T17" fmla="*/ 27 h 1702"/>
                <a:gd name="T18" fmla="*/ 1 w 41"/>
                <a:gd name="T19" fmla="*/ 0 h 1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1702">
                  <a:moveTo>
                    <a:pt x="1" y="0"/>
                  </a:moveTo>
                  <a:cubicBezTo>
                    <a:pt x="1" y="0"/>
                    <a:pt x="1" y="0"/>
                    <a:pt x="0" y="0"/>
                  </a:cubicBezTo>
                  <a:cubicBezTo>
                    <a:pt x="0" y="0"/>
                    <a:pt x="0" y="0"/>
                    <a:pt x="0" y="0"/>
                  </a:cubicBezTo>
                  <a:cubicBezTo>
                    <a:pt x="0" y="1702"/>
                    <a:pt x="0" y="1702"/>
                    <a:pt x="0" y="1702"/>
                  </a:cubicBezTo>
                  <a:cubicBezTo>
                    <a:pt x="41" y="1702"/>
                    <a:pt x="41" y="1702"/>
                    <a:pt x="41" y="1702"/>
                  </a:cubicBezTo>
                  <a:cubicBezTo>
                    <a:pt x="41" y="1701"/>
                    <a:pt x="41" y="1701"/>
                    <a:pt x="41" y="1701"/>
                  </a:cubicBezTo>
                  <a:cubicBezTo>
                    <a:pt x="39" y="1701"/>
                    <a:pt x="39" y="1701"/>
                    <a:pt x="39" y="1701"/>
                  </a:cubicBezTo>
                  <a:cubicBezTo>
                    <a:pt x="39" y="30"/>
                    <a:pt x="39" y="30"/>
                    <a:pt x="39" y="30"/>
                  </a:cubicBezTo>
                  <a:cubicBezTo>
                    <a:pt x="39" y="30"/>
                    <a:pt x="39" y="29"/>
                    <a:pt x="39" y="27"/>
                  </a:cubicBezTo>
                  <a:cubicBezTo>
                    <a:pt x="36" y="18"/>
                    <a:pt x="26" y="0"/>
                    <a:pt x="1" y="0"/>
                  </a:cubicBezTo>
                </a:path>
              </a:pathLst>
            </a:custGeom>
            <a:solidFill>
              <a:srgbClr val="E23761"/>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77" name="Freeform 58"/>
            <p:cNvSpPr>
              <a:spLocks/>
            </p:cNvSpPr>
            <p:nvPr/>
          </p:nvSpPr>
          <p:spPr bwMode="auto">
            <a:xfrm>
              <a:off x="6701930" y="4142762"/>
              <a:ext cx="100315" cy="2710525"/>
            </a:xfrm>
            <a:custGeom>
              <a:avLst/>
              <a:gdLst>
                <a:gd name="T0" fmla="*/ 32 w 63"/>
                <a:gd name="T1" fmla="*/ 0 h 1703"/>
                <a:gd name="T2" fmla="*/ 31 w 63"/>
                <a:gd name="T3" fmla="*/ 0 h 1703"/>
                <a:gd name="T4" fmla="*/ 0 w 63"/>
                <a:gd name="T5" fmla="*/ 29 h 1703"/>
                <a:gd name="T6" fmla="*/ 0 w 63"/>
                <a:gd name="T7" fmla="*/ 32 h 1703"/>
                <a:gd name="T8" fmla="*/ 0 w 63"/>
                <a:gd name="T9" fmla="*/ 1703 h 1703"/>
                <a:gd name="T10" fmla="*/ 2 w 63"/>
                <a:gd name="T11" fmla="*/ 1703 h 1703"/>
                <a:gd name="T12" fmla="*/ 63 w 63"/>
                <a:gd name="T13" fmla="*/ 1703 h 1703"/>
                <a:gd name="T14" fmla="*/ 63 w 63"/>
                <a:gd name="T15" fmla="*/ 32 h 1703"/>
                <a:gd name="T16" fmla="*/ 57 w 63"/>
                <a:gd name="T17" fmla="*/ 16 h 1703"/>
                <a:gd name="T18" fmla="*/ 32 w 63"/>
                <a:gd name="T19" fmla="*/ 0 h 1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703">
                  <a:moveTo>
                    <a:pt x="32" y="0"/>
                  </a:moveTo>
                  <a:cubicBezTo>
                    <a:pt x="31" y="0"/>
                    <a:pt x="31" y="0"/>
                    <a:pt x="31" y="0"/>
                  </a:cubicBezTo>
                  <a:cubicBezTo>
                    <a:pt x="8" y="0"/>
                    <a:pt x="2" y="22"/>
                    <a:pt x="0" y="29"/>
                  </a:cubicBezTo>
                  <a:cubicBezTo>
                    <a:pt x="0" y="31"/>
                    <a:pt x="0" y="32"/>
                    <a:pt x="0" y="32"/>
                  </a:cubicBezTo>
                  <a:cubicBezTo>
                    <a:pt x="0" y="1703"/>
                    <a:pt x="0" y="1703"/>
                    <a:pt x="0" y="1703"/>
                  </a:cubicBezTo>
                  <a:cubicBezTo>
                    <a:pt x="2" y="1703"/>
                    <a:pt x="2" y="1703"/>
                    <a:pt x="2" y="1703"/>
                  </a:cubicBezTo>
                  <a:cubicBezTo>
                    <a:pt x="63" y="1703"/>
                    <a:pt x="63" y="1703"/>
                    <a:pt x="63" y="1703"/>
                  </a:cubicBezTo>
                  <a:cubicBezTo>
                    <a:pt x="63" y="32"/>
                    <a:pt x="63" y="32"/>
                    <a:pt x="63" y="32"/>
                  </a:cubicBezTo>
                  <a:cubicBezTo>
                    <a:pt x="63" y="32"/>
                    <a:pt x="62" y="24"/>
                    <a:pt x="57" y="16"/>
                  </a:cubicBezTo>
                  <a:cubicBezTo>
                    <a:pt x="53" y="8"/>
                    <a:pt x="45" y="0"/>
                    <a:pt x="32" y="0"/>
                  </a:cubicBezTo>
                </a:path>
              </a:pathLst>
            </a:custGeom>
            <a:solidFill>
              <a:srgbClr val="E23761"/>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78" name="Freeform 59"/>
            <p:cNvSpPr>
              <a:spLocks/>
            </p:cNvSpPr>
            <p:nvPr/>
          </p:nvSpPr>
          <p:spPr bwMode="auto">
            <a:xfrm>
              <a:off x="6639990" y="3714572"/>
              <a:ext cx="67999" cy="184472"/>
            </a:xfrm>
            <a:custGeom>
              <a:avLst/>
              <a:gdLst>
                <a:gd name="T0" fmla="*/ 10 w 43"/>
                <a:gd name="T1" fmla="*/ 0 h 116"/>
                <a:gd name="T2" fmla="*/ 0 w 43"/>
                <a:gd name="T3" fmla="*/ 0 h 116"/>
                <a:gd name="T4" fmla="*/ 0 w 43"/>
                <a:gd name="T5" fmla="*/ 116 h 116"/>
                <a:gd name="T6" fmla="*/ 8 w 43"/>
                <a:gd name="T7" fmla="*/ 116 h 116"/>
                <a:gd name="T8" fmla="*/ 43 w 43"/>
                <a:gd name="T9" fmla="*/ 113 h 116"/>
                <a:gd name="T10" fmla="*/ 43 w 43"/>
                <a:gd name="T11" fmla="*/ 113 h 116"/>
                <a:gd name="T12" fmla="*/ 10 w 43"/>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3" h="116">
                  <a:moveTo>
                    <a:pt x="10" y="0"/>
                  </a:moveTo>
                  <a:cubicBezTo>
                    <a:pt x="0" y="0"/>
                    <a:pt x="0" y="0"/>
                    <a:pt x="0" y="0"/>
                  </a:cubicBezTo>
                  <a:cubicBezTo>
                    <a:pt x="0" y="116"/>
                    <a:pt x="0" y="116"/>
                    <a:pt x="0" y="116"/>
                  </a:cubicBezTo>
                  <a:cubicBezTo>
                    <a:pt x="3" y="116"/>
                    <a:pt x="5" y="116"/>
                    <a:pt x="8" y="116"/>
                  </a:cubicBezTo>
                  <a:cubicBezTo>
                    <a:pt x="19" y="116"/>
                    <a:pt x="31" y="115"/>
                    <a:pt x="43" y="113"/>
                  </a:cubicBezTo>
                  <a:cubicBezTo>
                    <a:pt x="43" y="113"/>
                    <a:pt x="43" y="113"/>
                    <a:pt x="43" y="113"/>
                  </a:cubicBezTo>
                  <a:cubicBezTo>
                    <a:pt x="10" y="0"/>
                    <a:pt x="10" y="0"/>
                    <a:pt x="10" y="0"/>
                  </a:cubicBezTo>
                </a:path>
              </a:pathLst>
            </a:custGeom>
            <a:solidFill>
              <a:srgbClr val="E23761"/>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379" name="Group 5"/>
          <p:cNvGrpSpPr/>
          <p:nvPr userDrawn="1"/>
        </p:nvGrpSpPr>
        <p:grpSpPr>
          <a:xfrm rot="10800000" flipV="1">
            <a:off x="5124335" y="6225655"/>
            <a:ext cx="403847" cy="2167807"/>
            <a:chOff x="6007804" y="4266641"/>
            <a:chExt cx="403952" cy="2588666"/>
          </a:xfrm>
        </p:grpSpPr>
        <p:sp>
          <p:nvSpPr>
            <p:cNvPr id="380" name="Freeform 29"/>
            <p:cNvSpPr>
              <a:spLocks/>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81" name="Freeform 30"/>
            <p:cNvSpPr>
              <a:spLocks/>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82" name="Freeform 31"/>
            <p:cNvSpPr>
              <a:spLocks/>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83" name="Freeform 32"/>
            <p:cNvSpPr>
              <a:spLocks/>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84" name="Freeform 33"/>
            <p:cNvSpPr>
              <a:spLocks/>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85" name="Freeform 34"/>
            <p:cNvSpPr>
              <a:spLocks/>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86" name="Freeform 50"/>
            <p:cNvSpPr>
              <a:spLocks/>
            </p:cNvSpPr>
            <p:nvPr/>
          </p:nvSpPr>
          <p:spPr bwMode="auto">
            <a:xfrm>
              <a:off x="6173424" y="4266641"/>
              <a:ext cx="238332"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87" name="Freeform 51"/>
            <p:cNvSpPr>
              <a:spLocks/>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88" name="Freeform 52"/>
            <p:cNvSpPr>
              <a:spLocks/>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89" name="Freeform 53"/>
            <p:cNvSpPr>
              <a:spLocks/>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90" name="Freeform 54"/>
            <p:cNvSpPr>
              <a:spLocks/>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391" name="Group 3"/>
          <p:cNvGrpSpPr/>
          <p:nvPr userDrawn="1"/>
        </p:nvGrpSpPr>
        <p:grpSpPr>
          <a:xfrm rot="10800000" flipV="1">
            <a:off x="8605766" y="6225656"/>
            <a:ext cx="412599" cy="1820482"/>
            <a:chOff x="4980416" y="5037518"/>
            <a:chExt cx="412706" cy="1820482"/>
          </a:xfrm>
        </p:grpSpPr>
        <p:sp>
          <p:nvSpPr>
            <p:cNvPr id="392" name="Freeform 11"/>
            <p:cNvSpPr>
              <a:spLocks/>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93" name="Freeform 12"/>
            <p:cNvSpPr>
              <a:spLocks/>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94" name="Freeform 13"/>
            <p:cNvSpPr>
              <a:spLocks/>
            </p:cNvSpPr>
            <p:nvPr/>
          </p:nvSpPr>
          <p:spPr bwMode="auto">
            <a:xfrm>
              <a:off x="5078038" y="5468401"/>
              <a:ext cx="125899" cy="1386906"/>
            </a:xfrm>
            <a:custGeom>
              <a:avLst/>
              <a:gdLst>
                <a:gd name="T0" fmla="*/ 79 w 79"/>
                <a:gd name="T1" fmla="*/ 871 h 871"/>
                <a:gd name="T2" fmla="*/ 0 w 79"/>
                <a:gd name="T3" fmla="*/ 871 h 871"/>
                <a:gd name="T4" fmla="*/ 0 w 79"/>
                <a:gd name="T5" fmla="*/ 33 h 871"/>
                <a:gd name="T6" fmla="*/ 39 w 79"/>
                <a:gd name="T7" fmla="*/ 1 h 871"/>
                <a:gd name="T8" fmla="*/ 79 w 79"/>
                <a:gd name="T9" fmla="*/ 33 h 871"/>
                <a:gd name="T10" fmla="*/ 79 w 79"/>
                <a:gd name="T11" fmla="*/ 871 h 871"/>
              </a:gdLst>
              <a:ahLst/>
              <a:cxnLst>
                <a:cxn ang="0">
                  <a:pos x="T0" y="T1"/>
                </a:cxn>
                <a:cxn ang="0">
                  <a:pos x="T2" y="T3"/>
                </a:cxn>
                <a:cxn ang="0">
                  <a:pos x="T4" y="T5"/>
                </a:cxn>
                <a:cxn ang="0">
                  <a:pos x="T6" y="T7"/>
                </a:cxn>
                <a:cxn ang="0">
                  <a:pos x="T8" y="T9"/>
                </a:cxn>
                <a:cxn ang="0">
                  <a:pos x="T10" y="T11"/>
                </a:cxn>
              </a:cxnLst>
              <a:rect l="0" t="0" r="r" b="b"/>
              <a:pathLst>
                <a:path w="79" h="871">
                  <a:moveTo>
                    <a:pt x="79" y="871"/>
                  </a:moveTo>
                  <a:cubicBezTo>
                    <a:pt x="0" y="871"/>
                    <a:pt x="0" y="871"/>
                    <a:pt x="0" y="871"/>
                  </a:cubicBezTo>
                  <a:cubicBezTo>
                    <a:pt x="0" y="33"/>
                    <a:pt x="0" y="33"/>
                    <a:pt x="0" y="33"/>
                  </a:cubicBezTo>
                  <a:cubicBezTo>
                    <a:pt x="0" y="33"/>
                    <a:pt x="5" y="2"/>
                    <a:pt x="39" y="1"/>
                  </a:cubicBezTo>
                  <a:cubicBezTo>
                    <a:pt x="73" y="0"/>
                    <a:pt x="79" y="33"/>
                    <a:pt x="79" y="33"/>
                  </a:cubicBezTo>
                  <a:cubicBezTo>
                    <a:pt x="79" y="871"/>
                    <a:pt x="79" y="871"/>
                    <a:pt x="79" y="871"/>
                  </a:cubicBezTo>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95" name="Freeform 14"/>
            <p:cNvSpPr>
              <a:spLocks/>
            </p:cNvSpPr>
            <p:nvPr/>
          </p:nvSpPr>
          <p:spPr bwMode="auto">
            <a:xfrm>
              <a:off x="5200571" y="5465708"/>
              <a:ext cx="101662" cy="1387579"/>
            </a:xfrm>
            <a:custGeom>
              <a:avLst/>
              <a:gdLst>
                <a:gd name="T0" fmla="*/ 64 w 64"/>
                <a:gd name="T1" fmla="*/ 872 h 872"/>
                <a:gd name="T2" fmla="*/ 0 w 64"/>
                <a:gd name="T3" fmla="*/ 872 h 872"/>
                <a:gd name="T4" fmla="*/ 0 w 64"/>
                <a:gd name="T5" fmla="*/ 33 h 872"/>
                <a:gd name="T6" fmla="*/ 31 w 64"/>
                <a:gd name="T7" fmla="*/ 1 h 872"/>
                <a:gd name="T8" fmla="*/ 64 w 64"/>
                <a:gd name="T9" fmla="*/ 33 h 872"/>
                <a:gd name="T10" fmla="*/ 64 w 64"/>
                <a:gd name="T11" fmla="*/ 872 h 872"/>
              </a:gdLst>
              <a:ahLst/>
              <a:cxnLst>
                <a:cxn ang="0">
                  <a:pos x="T0" y="T1"/>
                </a:cxn>
                <a:cxn ang="0">
                  <a:pos x="T2" y="T3"/>
                </a:cxn>
                <a:cxn ang="0">
                  <a:pos x="T4" y="T5"/>
                </a:cxn>
                <a:cxn ang="0">
                  <a:pos x="T6" y="T7"/>
                </a:cxn>
                <a:cxn ang="0">
                  <a:pos x="T8" y="T9"/>
                </a:cxn>
                <a:cxn ang="0">
                  <a:pos x="T10" y="T11"/>
                </a:cxn>
              </a:cxnLst>
              <a:rect l="0" t="0" r="r" b="b"/>
              <a:pathLst>
                <a:path w="64" h="872">
                  <a:moveTo>
                    <a:pt x="64" y="872"/>
                  </a:moveTo>
                  <a:cubicBezTo>
                    <a:pt x="0" y="872"/>
                    <a:pt x="0" y="872"/>
                    <a:pt x="0" y="872"/>
                  </a:cubicBezTo>
                  <a:cubicBezTo>
                    <a:pt x="0" y="33"/>
                    <a:pt x="0" y="33"/>
                    <a:pt x="0" y="33"/>
                  </a:cubicBezTo>
                  <a:cubicBezTo>
                    <a:pt x="0" y="33"/>
                    <a:pt x="4" y="2"/>
                    <a:pt x="31" y="1"/>
                  </a:cubicBezTo>
                  <a:cubicBezTo>
                    <a:pt x="58" y="0"/>
                    <a:pt x="64" y="33"/>
                    <a:pt x="64" y="33"/>
                  </a:cubicBezTo>
                  <a:cubicBezTo>
                    <a:pt x="64" y="872"/>
                    <a:pt x="64" y="872"/>
                    <a:pt x="64" y="872"/>
                  </a:cubicBezTo>
                </a:path>
              </a:pathLst>
            </a:custGeom>
            <a:solidFill>
              <a:srgbClr val="ABA0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96" name="Freeform 15"/>
            <p:cNvSpPr>
              <a:spLocks/>
            </p:cNvSpPr>
            <p:nvPr/>
          </p:nvSpPr>
          <p:spPr bwMode="auto">
            <a:xfrm>
              <a:off x="4980416" y="5465708"/>
              <a:ext cx="100315" cy="1387579"/>
            </a:xfrm>
            <a:custGeom>
              <a:avLst/>
              <a:gdLst>
                <a:gd name="T0" fmla="*/ 63 w 63"/>
                <a:gd name="T1" fmla="*/ 872 h 872"/>
                <a:gd name="T2" fmla="*/ 0 w 63"/>
                <a:gd name="T3" fmla="*/ 872 h 872"/>
                <a:gd name="T4" fmla="*/ 0 w 63"/>
                <a:gd name="T5" fmla="*/ 33 h 872"/>
                <a:gd name="T6" fmla="*/ 31 w 63"/>
                <a:gd name="T7" fmla="*/ 1 h 872"/>
                <a:gd name="T8" fmla="*/ 63 w 63"/>
                <a:gd name="T9" fmla="*/ 33 h 872"/>
                <a:gd name="T10" fmla="*/ 63 w 63"/>
                <a:gd name="T11" fmla="*/ 872 h 872"/>
              </a:gdLst>
              <a:ahLst/>
              <a:cxnLst>
                <a:cxn ang="0">
                  <a:pos x="T0" y="T1"/>
                </a:cxn>
                <a:cxn ang="0">
                  <a:pos x="T2" y="T3"/>
                </a:cxn>
                <a:cxn ang="0">
                  <a:pos x="T4" y="T5"/>
                </a:cxn>
                <a:cxn ang="0">
                  <a:pos x="T6" y="T7"/>
                </a:cxn>
                <a:cxn ang="0">
                  <a:pos x="T8" y="T9"/>
                </a:cxn>
                <a:cxn ang="0">
                  <a:pos x="T10" y="T11"/>
                </a:cxn>
              </a:cxnLst>
              <a:rect l="0" t="0" r="r" b="b"/>
              <a:pathLst>
                <a:path w="63" h="872">
                  <a:moveTo>
                    <a:pt x="63" y="872"/>
                  </a:moveTo>
                  <a:cubicBezTo>
                    <a:pt x="0" y="872"/>
                    <a:pt x="0" y="872"/>
                    <a:pt x="0" y="872"/>
                  </a:cubicBezTo>
                  <a:cubicBezTo>
                    <a:pt x="0" y="33"/>
                    <a:pt x="0" y="33"/>
                    <a:pt x="0" y="33"/>
                  </a:cubicBezTo>
                  <a:cubicBezTo>
                    <a:pt x="0" y="33"/>
                    <a:pt x="4" y="2"/>
                    <a:pt x="31" y="1"/>
                  </a:cubicBezTo>
                  <a:cubicBezTo>
                    <a:pt x="57" y="0"/>
                    <a:pt x="63" y="33"/>
                    <a:pt x="63" y="33"/>
                  </a:cubicBezTo>
                  <a:lnTo>
                    <a:pt x="63" y="872"/>
                  </a:lnTo>
                  <a:close/>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97" name="Freeform 16"/>
            <p:cNvSpPr>
              <a:spLocks/>
            </p:cNvSpPr>
            <p:nvPr/>
          </p:nvSpPr>
          <p:spPr bwMode="auto">
            <a:xfrm>
              <a:off x="5076019" y="5038865"/>
              <a:ext cx="132631" cy="192551"/>
            </a:xfrm>
            <a:custGeom>
              <a:avLst/>
              <a:gdLst>
                <a:gd name="T0" fmla="*/ 0 w 83"/>
                <a:gd name="T1" fmla="*/ 111 h 121"/>
                <a:gd name="T2" fmla="*/ 83 w 83"/>
                <a:gd name="T3" fmla="*/ 113 h 121"/>
                <a:gd name="T4" fmla="*/ 49 w 83"/>
                <a:gd name="T5" fmla="*/ 0 h 121"/>
                <a:gd name="T6" fmla="*/ 29 w 83"/>
                <a:gd name="T7" fmla="*/ 0 h 121"/>
                <a:gd name="T8" fmla="*/ 0 w 83"/>
                <a:gd name="T9" fmla="*/ 111 h 121"/>
              </a:gdLst>
              <a:ahLst/>
              <a:cxnLst>
                <a:cxn ang="0">
                  <a:pos x="T0" y="T1"/>
                </a:cxn>
                <a:cxn ang="0">
                  <a:pos x="T2" y="T3"/>
                </a:cxn>
                <a:cxn ang="0">
                  <a:pos x="T4" y="T5"/>
                </a:cxn>
                <a:cxn ang="0">
                  <a:pos x="T6" y="T7"/>
                </a:cxn>
                <a:cxn ang="0">
                  <a:pos x="T8" y="T9"/>
                </a:cxn>
              </a:cxnLst>
              <a:rect l="0" t="0" r="r" b="b"/>
              <a:pathLst>
                <a:path w="83" h="121">
                  <a:moveTo>
                    <a:pt x="0" y="111"/>
                  </a:moveTo>
                  <a:cubicBezTo>
                    <a:pt x="0" y="111"/>
                    <a:pt x="40" y="121"/>
                    <a:pt x="83" y="113"/>
                  </a:cubicBezTo>
                  <a:cubicBezTo>
                    <a:pt x="49" y="0"/>
                    <a:pt x="49" y="0"/>
                    <a:pt x="49" y="0"/>
                  </a:cubicBezTo>
                  <a:cubicBezTo>
                    <a:pt x="29" y="0"/>
                    <a:pt x="29" y="0"/>
                    <a:pt x="29" y="0"/>
                  </a:cubicBezTo>
                  <a:cubicBezTo>
                    <a:pt x="0" y="111"/>
                    <a:pt x="0" y="111"/>
                    <a:pt x="0" y="111"/>
                  </a:cubicBezTo>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98" name="Freeform 35"/>
            <p:cNvSpPr>
              <a:spLocks/>
            </p:cNvSpPr>
            <p:nvPr/>
          </p:nvSpPr>
          <p:spPr bwMode="auto">
            <a:xfrm>
              <a:off x="5143344" y="5037518"/>
              <a:ext cx="249778" cy="1820482"/>
            </a:xfrm>
            <a:custGeom>
              <a:avLst/>
              <a:gdLst>
                <a:gd name="T0" fmla="*/ 34 w 157"/>
                <a:gd name="T1" fmla="*/ 0 h 1144"/>
                <a:gd name="T2" fmla="*/ 0 w 157"/>
                <a:gd name="T3" fmla="*/ 1 h 1144"/>
                <a:gd name="T4" fmla="*/ 7 w 157"/>
                <a:gd name="T5" fmla="*/ 1 h 1144"/>
                <a:gd name="T6" fmla="*/ 41 w 157"/>
                <a:gd name="T7" fmla="*/ 114 h 1144"/>
                <a:gd name="T8" fmla="*/ 41 w 157"/>
                <a:gd name="T9" fmla="*/ 114 h 1144"/>
                <a:gd name="T10" fmla="*/ 94 w 157"/>
                <a:gd name="T11" fmla="*/ 285 h 1144"/>
                <a:gd name="T12" fmla="*/ 94 w 157"/>
                <a:gd name="T13" fmla="*/ 286 h 1144"/>
                <a:gd name="T14" fmla="*/ 100 w 157"/>
                <a:gd name="T15" fmla="*/ 302 h 1144"/>
                <a:gd name="T16" fmla="*/ 100 w 157"/>
                <a:gd name="T17" fmla="*/ 1141 h 1144"/>
                <a:gd name="T18" fmla="*/ 38 w 157"/>
                <a:gd name="T19" fmla="*/ 1141 h 1144"/>
                <a:gd name="T20" fmla="*/ 38 w 157"/>
                <a:gd name="T21" fmla="*/ 1142 h 1144"/>
                <a:gd name="T22" fmla="*/ 0 w 157"/>
                <a:gd name="T23" fmla="*/ 1142 h 1144"/>
                <a:gd name="T24" fmla="*/ 0 w 157"/>
                <a:gd name="T25" fmla="*/ 1144 h 1144"/>
                <a:gd name="T26" fmla="*/ 157 w 157"/>
                <a:gd name="T27" fmla="*/ 1142 h 1144"/>
                <a:gd name="T28" fmla="*/ 142 w 157"/>
                <a:gd name="T29" fmla="*/ 290 h 1144"/>
                <a:gd name="T30" fmla="*/ 34 w 157"/>
                <a:gd name="T31" fmla="*/ 0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7" h="1144">
                  <a:moveTo>
                    <a:pt x="34" y="0"/>
                  </a:moveTo>
                  <a:cubicBezTo>
                    <a:pt x="0" y="1"/>
                    <a:pt x="0" y="1"/>
                    <a:pt x="0" y="1"/>
                  </a:cubicBezTo>
                  <a:cubicBezTo>
                    <a:pt x="7" y="1"/>
                    <a:pt x="7" y="1"/>
                    <a:pt x="7" y="1"/>
                  </a:cubicBezTo>
                  <a:cubicBezTo>
                    <a:pt x="41" y="114"/>
                    <a:pt x="41" y="114"/>
                    <a:pt x="41" y="114"/>
                  </a:cubicBezTo>
                  <a:cubicBezTo>
                    <a:pt x="41" y="114"/>
                    <a:pt x="41" y="114"/>
                    <a:pt x="41" y="114"/>
                  </a:cubicBezTo>
                  <a:cubicBezTo>
                    <a:pt x="94" y="285"/>
                    <a:pt x="94" y="285"/>
                    <a:pt x="94" y="285"/>
                  </a:cubicBezTo>
                  <a:cubicBezTo>
                    <a:pt x="94" y="286"/>
                    <a:pt x="94" y="286"/>
                    <a:pt x="94" y="286"/>
                  </a:cubicBezTo>
                  <a:cubicBezTo>
                    <a:pt x="98" y="294"/>
                    <a:pt x="100" y="302"/>
                    <a:pt x="100" y="302"/>
                  </a:cubicBezTo>
                  <a:cubicBezTo>
                    <a:pt x="100" y="1141"/>
                    <a:pt x="100" y="1141"/>
                    <a:pt x="100" y="1141"/>
                  </a:cubicBezTo>
                  <a:cubicBezTo>
                    <a:pt x="38" y="1141"/>
                    <a:pt x="38" y="1141"/>
                    <a:pt x="38" y="1141"/>
                  </a:cubicBezTo>
                  <a:cubicBezTo>
                    <a:pt x="38" y="1142"/>
                    <a:pt x="38" y="1142"/>
                    <a:pt x="38" y="1142"/>
                  </a:cubicBezTo>
                  <a:cubicBezTo>
                    <a:pt x="0" y="1142"/>
                    <a:pt x="0" y="1142"/>
                    <a:pt x="0" y="1142"/>
                  </a:cubicBezTo>
                  <a:cubicBezTo>
                    <a:pt x="0" y="1144"/>
                    <a:pt x="0" y="1144"/>
                    <a:pt x="0" y="1144"/>
                  </a:cubicBezTo>
                  <a:cubicBezTo>
                    <a:pt x="157" y="1142"/>
                    <a:pt x="157" y="1142"/>
                    <a:pt x="157" y="11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99" name="Freeform 36"/>
            <p:cNvSpPr>
              <a:spLocks/>
            </p:cNvSpPr>
            <p:nvPr/>
          </p:nvSpPr>
          <p:spPr bwMode="auto">
            <a:xfrm>
              <a:off x="5143344" y="5218624"/>
              <a:ext cx="149463" cy="294886"/>
            </a:xfrm>
            <a:custGeom>
              <a:avLst/>
              <a:gdLst>
                <a:gd name="T0" fmla="*/ 41 w 94"/>
                <a:gd name="T1" fmla="*/ 0 h 185"/>
                <a:gd name="T2" fmla="*/ 6 w 94"/>
                <a:gd name="T3" fmla="*/ 3 h 185"/>
                <a:gd name="T4" fmla="*/ 0 w 94"/>
                <a:gd name="T5" fmla="*/ 3 h 185"/>
                <a:gd name="T6" fmla="*/ 0 w 94"/>
                <a:gd name="T7" fmla="*/ 158 h 185"/>
                <a:gd name="T8" fmla="*/ 37 w 94"/>
                <a:gd name="T9" fmla="*/ 185 h 185"/>
                <a:gd name="T10" fmla="*/ 67 w 94"/>
                <a:gd name="T11" fmla="*/ 156 h 185"/>
                <a:gd name="T12" fmla="*/ 68 w 94"/>
                <a:gd name="T13" fmla="*/ 156 h 185"/>
                <a:gd name="T14" fmla="*/ 94 w 94"/>
                <a:gd name="T15" fmla="*/ 172 h 185"/>
                <a:gd name="T16" fmla="*/ 94 w 94"/>
                <a:gd name="T17" fmla="*/ 171 h 185"/>
                <a:gd name="T18" fmla="*/ 41 w 94"/>
                <a:gd name="T1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85">
                  <a:moveTo>
                    <a:pt x="41" y="0"/>
                  </a:moveTo>
                  <a:cubicBezTo>
                    <a:pt x="28" y="2"/>
                    <a:pt x="16" y="3"/>
                    <a:pt x="6" y="3"/>
                  </a:cubicBezTo>
                  <a:cubicBezTo>
                    <a:pt x="4" y="3"/>
                    <a:pt x="2" y="3"/>
                    <a:pt x="0" y="3"/>
                  </a:cubicBezTo>
                  <a:cubicBezTo>
                    <a:pt x="0" y="158"/>
                    <a:pt x="0" y="158"/>
                    <a:pt x="0" y="158"/>
                  </a:cubicBezTo>
                  <a:cubicBezTo>
                    <a:pt x="24" y="159"/>
                    <a:pt x="34" y="177"/>
                    <a:pt x="37" y="185"/>
                  </a:cubicBezTo>
                  <a:cubicBezTo>
                    <a:pt x="38" y="178"/>
                    <a:pt x="45" y="157"/>
                    <a:pt x="67" y="156"/>
                  </a:cubicBezTo>
                  <a:cubicBezTo>
                    <a:pt x="68" y="156"/>
                    <a:pt x="68" y="156"/>
                    <a:pt x="68" y="156"/>
                  </a:cubicBezTo>
                  <a:cubicBezTo>
                    <a:pt x="81" y="156"/>
                    <a:pt x="89" y="164"/>
                    <a:pt x="94" y="172"/>
                  </a:cubicBezTo>
                  <a:cubicBezTo>
                    <a:pt x="94" y="171"/>
                    <a:pt x="94" y="171"/>
                    <a:pt x="94" y="171"/>
                  </a:cubicBezTo>
                  <a:cubicBezTo>
                    <a:pt x="41" y="0"/>
                    <a:pt x="41" y="0"/>
                    <a:pt x="41"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00" name="Freeform 37"/>
            <p:cNvSpPr>
              <a:spLocks/>
            </p:cNvSpPr>
            <p:nvPr/>
          </p:nvSpPr>
          <p:spPr bwMode="auto">
            <a:xfrm>
              <a:off x="5143344" y="5470421"/>
              <a:ext cx="60593" cy="1384886"/>
            </a:xfrm>
            <a:custGeom>
              <a:avLst/>
              <a:gdLst>
                <a:gd name="T0" fmla="*/ 0 w 38"/>
                <a:gd name="T1" fmla="*/ 0 h 870"/>
                <a:gd name="T2" fmla="*/ 0 w 38"/>
                <a:gd name="T3" fmla="*/ 870 h 870"/>
                <a:gd name="T4" fmla="*/ 38 w 38"/>
                <a:gd name="T5" fmla="*/ 870 h 870"/>
                <a:gd name="T6" fmla="*/ 38 w 38"/>
                <a:gd name="T7" fmla="*/ 869 h 870"/>
                <a:gd name="T8" fmla="*/ 36 w 38"/>
                <a:gd name="T9" fmla="*/ 869 h 870"/>
                <a:gd name="T10" fmla="*/ 36 w 38"/>
                <a:gd name="T11" fmla="*/ 30 h 870"/>
                <a:gd name="T12" fmla="*/ 37 w 38"/>
                <a:gd name="T13" fmla="*/ 27 h 870"/>
                <a:gd name="T14" fmla="*/ 0 w 38"/>
                <a:gd name="T15" fmla="*/ 0 h 8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870">
                  <a:moveTo>
                    <a:pt x="0" y="0"/>
                  </a:moveTo>
                  <a:cubicBezTo>
                    <a:pt x="0" y="870"/>
                    <a:pt x="0" y="870"/>
                    <a:pt x="0" y="870"/>
                  </a:cubicBezTo>
                  <a:cubicBezTo>
                    <a:pt x="38" y="870"/>
                    <a:pt x="38" y="870"/>
                    <a:pt x="38" y="870"/>
                  </a:cubicBezTo>
                  <a:cubicBezTo>
                    <a:pt x="38" y="869"/>
                    <a:pt x="38" y="869"/>
                    <a:pt x="38" y="869"/>
                  </a:cubicBezTo>
                  <a:cubicBezTo>
                    <a:pt x="36" y="869"/>
                    <a:pt x="36" y="869"/>
                    <a:pt x="36" y="869"/>
                  </a:cubicBezTo>
                  <a:cubicBezTo>
                    <a:pt x="36" y="30"/>
                    <a:pt x="36" y="30"/>
                    <a:pt x="36" y="30"/>
                  </a:cubicBezTo>
                  <a:cubicBezTo>
                    <a:pt x="36" y="30"/>
                    <a:pt x="37" y="29"/>
                    <a:pt x="37" y="27"/>
                  </a:cubicBezTo>
                  <a:cubicBezTo>
                    <a:pt x="34" y="19"/>
                    <a:pt x="24" y="1"/>
                    <a:pt x="0"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01" name="Freeform 38"/>
            <p:cNvSpPr>
              <a:spLocks/>
            </p:cNvSpPr>
            <p:nvPr/>
          </p:nvSpPr>
          <p:spPr bwMode="auto">
            <a:xfrm>
              <a:off x="5200571" y="5467055"/>
              <a:ext cx="101662" cy="1386232"/>
            </a:xfrm>
            <a:custGeom>
              <a:avLst/>
              <a:gdLst>
                <a:gd name="T0" fmla="*/ 32 w 64"/>
                <a:gd name="T1" fmla="*/ 0 h 871"/>
                <a:gd name="T2" fmla="*/ 31 w 64"/>
                <a:gd name="T3" fmla="*/ 0 h 871"/>
                <a:gd name="T4" fmla="*/ 1 w 64"/>
                <a:gd name="T5" fmla="*/ 29 h 871"/>
                <a:gd name="T6" fmla="*/ 0 w 64"/>
                <a:gd name="T7" fmla="*/ 32 h 871"/>
                <a:gd name="T8" fmla="*/ 0 w 64"/>
                <a:gd name="T9" fmla="*/ 871 h 871"/>
                <a:gd name="T10" fmla="*/ 2 w 64"/>
                <a:gd name="T11" fmla="*/ 871 h 871"/>
                <a:gd name="T12" fmla="*/ 64 w 64"/>
                <a:gd name="T13" fmla="*/ 871 h 871"/>
                <a:gd name="T14" fmla="*/ 64 w 64"/>
                <a:gd name="T15" fmla="*/ 32 h 871"/>
                <a:gd name="T16" fmla="*/ 58 w 64"/>
                <a:gd name="T17" fmla="*/ 16 h 871"/>
                <a:gd name="T18" fmla="*/ 32 w 64"/>
                <a:gd name="T19"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871">
                  <a:moveTo>
                    <a:pt x="32" y="0"/>
                  </a:moveTo>
                  <a:cubicBezTo>
                    <a:pt x="32" y="0"/>
                    <a:pt x="32" y="0"/>
                    <a:pt x="31" y="0"/>
                  </a:cubicBezTo>
                  <a:cubicBezTo>
                    <a:pt x="9" y="1"/>
                    <a:pt x="2" y="22"/>
                    <a:pt x="1" y="29"/>
                  </a:cubicBezTo>
                  <a:cubicBezTo>
                    <a:pt x="1" y="31"/>
                    <a:pt x="0" y="32"/>
                    <a:pt x="0" y="32"/>
                  </a:cubicBezTo>
                  <a:cubicBezTo>
                    <a:pt x="0" y="871"/>
                    <a:pt x="0" y="871"/>
                    <a:pt x="0" y="871"/>
                  </a:cubicBezTo>
                  <a:cubicBezTo>
                    <a:pt x="2" y="871"/>
                    <a:pt x="2" y="871"/>
                    <a:pt x="2" y="871"/>
                  </a:cubicBezTo>
                  <a:cubicBezTo>
                    <a:pt x="64" y="871"/>
                    <a:pt x="64" y="871"/>
                    <a:pt x="64" y="871"/>
                  </a:cubicBezTo>
                  <a:cubicBezTo>
                    <a:pt x="64" y="32"/>
                    <a:pt x="64" y="32"/>
                    <a:pt x="64" y="32"/>
                  </a:cubicBezTo>
                  <a:cubicBezTo>
                    <a:pt x="64" y="32"/>
                    <a:pt x="62" y="24"/>
                    <a:pt x="58" y="16"/>
                  </a:cubicBezTo>
                  <a:cubicBezTo>
                    <a:pt x="53" y="8"/>
                    <a:pt x="45" y="0"/>
                    <a:pt x="32"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02" name="Freeform 39"/>
            <p:cNvSpPr>
              <a:spLocks/>
            </p:cNvSpPr>
            <p:nvPr/>
          </p:nvSpPr>
          <p:spPr bwMode="auto">
            <a:xfrm>
              <a:off x="5143344" y="5038865"/>
              <a:ext cx="65306" cy="184472"/>
            </a:xfrm>
            <a:custGeom>
              <a:avLst/>
              <a:gdLst>
                <a:gd name="T0" fmla="*/ 7 w 41"/>
                <a:gd name="T1" fmla="*/ 0 h 116"/>
                <a:gd name="T2" fmla="*/ 0 w 41"/>
                <a:gd name="T3" fmla="*/ 0 h 116"/>
                <a:gd name="T4" fmla="*/ 0 w 41"/>
                <a:gd name="T5" fmla="*/ 116 h 116"/>
                <a:gd name="T6" fmla="*/ 6 w 41"/>
                <a:gd name="T7" fmla="*/ 116 h 116"/>
                <a:gd name="T8" fmla="*/ 41 w 41"/>
                <a:gd name="T9" fmla="*/ 113 h 116"/>
                <a:gd name="T10" fmla="*/ 41 w 41"/>
                <a:gd name="T11" fmla="*/ 113 h 116"/>
                <a:gd name="T12" fmla="*/ 7 w 41"/>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1" h="116">
                  <a:moveTo>
                    <a:pt x="7" y="0"/>
                  </a:moveTo>
                  <a:cubicBezTo>
                    <a:pt x="0" y="0"/>
                    <a:pt x="0" y="0"/>
                    <a:pt x="0" y="0"/>
                  </a:cubicBezTo>
                  <a:cubicBezTo>
                    <a:pt x="0" y="116"/>
                    <a:pt x="0" y="116"/>
                    <a:pt x="0" y="116"/>
                  </a:cubicBezTo>
                  <a:cubicBezTo>
                    <a:pt x="2" y="116"/>
                    <a:pt x="4" y="116"/>
                    <a:pt x="6" y="116"/>
                  </a:cubicBezTo>
                  <a:cubicBezTo>
                    <a:pt x="16" y="116"/>
                    <a:pt x="28" y="115"/>
                    <a:pt x="41" y="113"/>
                  </a:cubicBezTo>
                  <a:cubicBezTo>
                    <a:pt x="41" y="113"/>
                    <a:pt x="41" y="113"/>
                    <a:pt x="41" y="113"/>
                  </a:cubicBezTo>
                  <a:cubicBezTo>
                    <a:pt x="7" y="0"/>
                    <a:pt x="7" y="0"/>
                    <a:pt x="7"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403" name="Group 4"/>
          <p:cNvGrpSpPr/>
          <p:nvPr userDrawn="1"/>
        </p:nvGrpSpPr>
        <p:grpSpPr>
          <a:xfrm rot="10800000" flipV="1">
            <a:off x="8083456" y="6225657"/>
            <a:ext cx="412599" cy="1494115"/>
            <a:chOff x="5502862" y="5355294"/>
            <a:chExt cx="412706" cy="1502706"/>
          </a:xfrm>
        </p:grpSpPr>
        <p:sp>
          <p:nvSpPr>
            <p:cNvPr id="404" name="Freeform 23"/>
            <p:cNvSpPr>
              <a:spLocks/>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05" name="Freeform 24"/>
            <p:cNvSpPr>
              <a:spLocks/>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06" name="Freeform 25"/>
            <p:cNvSpPr>
              <a:spLocks/>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07" name="Freeform 26"/>
            <p:cNvSpPr>
              <a:spLocks/>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08" name="Freeform 27"/>
            <p:cNvSpPr>
              <a:spLocks/>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09" name="Freeform 28"/>
            <p:cNvSpPr>
              <a:spLocks/>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10" name="Freeform 40"/>
            <p:cNvSpPr>
              <a:spLocks/>
            </p:cNvSpPr>
            <p:nvPr/>
          </p:nvSpPr>
          <p:spPr bwMode="auto">
            <a:xfrm>
              <a:off x="5665117" y="5355294"/>
              <a:ext cx="250451"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11" name="Freeform 41"/>
            <p:cNvSpPr>
              <a:spLocks/>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12" name="Freeform 42"/>
            <p:cNvSpPr>
              <a:spLocks/>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13" name="Freeform 43"/>
            <p:cNvSpPr>
              <a:spLocks/>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14" name="Freeform 44"/>
            <p:cNvSpPr>
              <a:spLocks/>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415" name="Group 3"/>
          <p:cNvGrpSpPr/>
          <p:nvPr userDrawn="1"/>
        </p:nvGrpSpPr>
        <p:grpSpPr>
          <a:xfrm rot="10800000" flipV="1">
            <a:off x="10902484" y="6225657"/>
            <a:ext cx="412599" cy="1497992"/>
            <a:chOff x="4980416" y="5037518"/>
            <a:chExt cx="412706" cy="1820482"/>
          </a:xfrm>
        </p:grpSpPr>
        <p:sp>
          <p:nvSpPr>
            <p:cNvPr id="416" name="Freeform 11"/>
            <p:cNvSpPr>
              <a:spLocks/>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17" name="Freeform 12"/>
            <p:cNvSpPr>
              <a:spLocks/>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18" name="Freeform 13"/>
            <p:cNvSpPr>
              <a:spLocks/>
            </p:cNvSpPr>
            <p:nvPr/>
          </p:nvSpPr>
          <p:spPr bwMode="auto">
            <a:xfrm>
              <a:off x="5078038" y="5468401"/>
              <a:ext cx="125899" cy="1386906"/>
            </a:xfrm>
            <a:custGeom>
              <a:avLst/>
              <a:gdLst>
                <a:gd name="T0" fmla="*/ 79 w 79"/>
                <a:gd name="T1" fmla="*/ 871 h 871"/>
                <a:gd name="T2" fmla="*/ 0 w 79"/>
                <a:gd name="T3" fmla="*/ 871 h 871"/>
                <a:gd name="T4" fmla="*/ 0 w 79"/>
                <a:gd name="T5" fmla="*/ 33 h 871"/>
                <a:gd name="T6" fmla="*/ 39 w 79"/>
                <a:gd name="T7" fmla="*/ 1 h 871"/>
                <a:gd name="T8" fmla="*/ 79 w 79"/>
                <a:gd name="T9" fmla="*/ 33 h 871"/>
                <a:gd name="T10" fmla="*/ 79 w 79"/>
                <a:gd name="T11" fmla="*/ 871 h 871"/>
              </a:gdLst>
              <a:ahLst/>
              <a:cxnLst>
                <a:cxn ang="0">
                  <a:pos x="T0" y="T1"/>
                </a:cxn>
                <a:cxn ang="0">
                  <a:pos x="T2" y="T3"/>
                </a:cxn>
                <a:cxn ang="0">
                  <a:pos x="T4" y="T5"/>
                </a:cxn>
                <a:cxn ang="0">
                  <a:pos x="T6" y="T7"/>
                </a:cxn>
                <a:cxn ang="0">
                  <a:pos x="T8" y="T9"/>
                </a:cxn>
                <a:cxn ang="0">
                  <a:pos x="T10" y="T11"/>
                </a:cxn>
              </a:cxnLst>
              <a:rect l="0" t="0" r="r" b="b"/>
              <a:pathLst>
                <a:path w="79" h="871">
                  <a:moveTo>
                    <a:pt x="79" y="871"/>
                  </a:moveTo>
                  <a:cubicBezTo>
                    <a:pt x="0" y="871"/>
                    <a:pt x="0" y="871"/>
                    <a:pt x="0" y="871"/>
                  </a:cubicBezTo>
                  <a:cubicBezTo>
                    <a:pt x="0" y="33"/>
                    <a:pt x="0" y="33"/>
                    <a:pt x="0" y="33"/>
                  </a:cubicBezTo>
                  <a:cubicBezTo>
                    <a:pt x="0" y="33"/>
                    <a:pt x="5" y="2"/>
                    <a:pt x="39" y="1"/>
                  </a:cubicBezTo>
                  <a:cubicBezTo>
                    <a:pt x="73" y="0"/>
                    <a:pt x="79" y="33"/>
                    <a:pt x="79" y="33"/>
                  </a:cubicBezTo>
                  <a:cubicBezTo>
                    <a:pt x="79" y="871"/>
                    <a:pt x="79" y="871"/>
                    <a:pt x="79" y="871"/>
                  </a:cubicBezTo>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19" name="Freeform 14"/>
            <p:cNvSpPr>
              <a:spLocks/>
            </p:cNvSpPr>
            <p:nvPr/>
          </p:nvSpPr>
          <p:spPr bwMode="auto">
            <a:xfrm>
              <a:off x="5200571" y="5465708"/>
              <a:ext cx="101662" cy="1387579"/>
            </a:xfrm>
            <a:custGeom>
              <a:avLst/>
              <a:gdLst>
                <a:gd name="T0" fmla="*/ 64 w 64"/>
                <a:gd name="T1" fmla="*/ 872 h 872"/>
                <a:gd name="T2" fmla="*/ 0 w 64"/>
                <a:gd name="T3" fmla="*/ 872 h 872"/>
                <a:gd name="T4" fmla="*/ 0 w 64"/>
                <a:gd name="T5" fmla="*/ 33 h 872"/>
                <a:gd name="T6" fmla="*/ 31 w 64"/>
                <a:gd name="T7" fmla="*/ 1 h 872"/>
                <a:gd name="T8" fmla="*/ 64 w 64"/>
                <a:gd name="T9" fmla="*/ 33 h 872"/>
                <a:gd name="T10" fmla="*/ 64 w 64"/>
                <a:gd name="T11" fmla="*/ 872 h 872"/>
              </a:gdLst>
              <a:ahLst/>
              <a:cxnLst>
                <a:cxn ang="0">
                  <a:pos x="T0" y="T1"/>
                </a:cxn>
                <a:cxn ang="0">
                  <a:pos x="T2" y="T3"/>
                </a:cxn>
                <a:cxn ang="0">
                  <a:pos x="T4" y="T5"/>
                </a:cxn>
                <a:cxn ang="0">
                  <a:pos x="T6" y="T7"/>
                </a:cxn>
                <a:cxn ang="0">
                  <a:pos x="T8" y="T9"/>
                </a:cxn>
                <a:cxn ang="0">
                  <a:pos x="T10" y="T11"/>
                </a:cxn>
              </a:cxnLst>
              <a:rect l="0" t="0" r="r" b="b"/>
              <a:pathLst>
                <a:path w="64" h="872">
                  <a:moveTo>
                    <a:pt x="64" y="872"/>
                  </a:moveTo>
                  <a:cubicBezTo>
                    <a:pt x="0" y="872"/>
                    <a:pt x="0" y="872"/>
                    <a:pt x="0" y="872"/>
                  </a:cubicBezTo>
                  <a:cubicBezTo>
                    <a:pt x="0" y="33"/>
                    <a:pt x="0" y="33"/>
                    <a:pt x="0" y="33"/>
                  </a:cubicBezTo>
                  <a:cubicBezTo>
                    <a:pt x="0" y="33"/>
                    <a:pt x="4" y="2"/>
                    <a:pt x="31" y="1"/>
                  </a:cubicBezTo>
                  <a:cubicBezTo>
                    <a:pt x="58" y="0"/>
                    <a:pt x="64" y="33"/>
                    <a:pt x="64" y="33"/>
                  </a:cubicBezTo>
                  <a:cubicBezTo>
                    <a:pt x="64" y="872"/>
                    <a:pt x="64" y="872"/>
                    <a:pt x="64" y="872"/>
                  </a:cubicBezTo>
                </a:path>
              </a:pathLst>
            </a:custGeom>
            <a:solidFill>
              <a:srgbClr val="ABA0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20" name="Freeform 15"/>
            <p:cNvSpPr>
              <a:spLocks/>
            </p:cNvSpPr>
            <p:nvPr/>
          </p:nvSpPr>
          <p:spPr bwMode="auto">
            <a:xfrm>
              <a:off x="4980416" y="5465708"/>
              <a:ext cx="100315" cy="1387579"/>
            </a:xfrm>
            <a:custGeom>
              <a:avLst/>
              <a:gdLst>
                <a:gd name="T0" fmla="*/ 63 w 63"/>
                <a:gd name="T1" fmla="*/ 872 h 872"/>
                <a:gd name="T2" fmla="*/ 0 w 63"/>
                <a:gd name="T3" fmla="*/ 872 h 872"/>
                <a:gd name="T4" fmla="*/ 0 w 63"/>
                <a:gd name="T5" fmla="*/ 33 h 872"/>
                <a:gd name="T6" fmla="*/ 31 w 63"/>
                <a:gd name="T7" fmla="*/ 1 h 872"/>
                <a:gd name="T8" fmla="*/ 63 w 63"/>
                <a:gd name="T9" fmla="*/ 33 h 872"/>
                <a:gd name="T10" fmla="*/ 63 w 63"/>
                <a:gd name="T11" fmla="*/ 872 h 872"/>
              </a:gdLst>
              <a:ahLst/>
              <a:cxnLst>
                <a:cxn ang="0">
                  <a:pos x="T0" y="T1"/>
                </a:cxn>
                <a:cxn ang="0">
                  <a:pos x="T2" y="T3"/>
                </a:cxn>
                <a:cxn ang="0">
                  <a:pos x="T4" y="T5"/>
                </a:cxn>
                <a:cxn ang="0">
                  <a:pos x="T6" y="T7"/>
                </a:cxn>
                <a:cxn ang="0">
                  <a:pos x="T8" y="T9"/>
                </a:cxn>
                <a:cxn ang="0">
                  <a:pos x="T10" y="T11"/>
                </a:cxn>
              </a:cxnLst>
              <a:rect l="0" t="0" r="r" b="b"/>
              <a:pathLst>
                <a:path w="63" h="872">
                  <a:moveTo>
                    <a:pt x="63" y="872"/>
                  </a:moveTo>
                  <a:cubicBezTo>
                    <a:pt x="0" y="872"/>
                    <a:pt x="0" y="872"/>
                    <a:pt x="0" y="872"/>
                  </a:cubicBezTo>
                  <a:cubicBezTo>
                    <a:pt x="0" y="33"/>
                    <a:pt x="0" y="33"/>
                    <a:pt x="0" y="33"/>
                  </a:cubicBezTo>
                  <a:cubicBezTo>
                    <a:pt x="0" y="33"/>
                    <a:pt x="4" y="2"/>
                    <a:pt x="31" y="1"/>
                  </a:cubicBezTo>
                  <a:cubicBezTo>
                    <a:pt x="57" y="0"/>
                    <a:pt x="63" y="33"/>
                    <a:pt x="63" y="33"/>
                  </a:cubicBezTo>
                  <a:lnTo>
                    <a:pt x="63" y="872"/>
                  </a:lnTo>
                  <a:close/>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21" name="Freeform 16"/>
            <p:cNvSpPr>
              <a:spLocks/>
            </p:cNvSpPr>
            <p:nvPr/>
          </p:nvSpPr>
          <p:spPr bwMode="auto">
            <a:xfrm>
              <a:off x="5076019" y="5038865"/>
              <a:ext cx="132631" cy="192551"/>
            </a:xfrm>
            <a:custGeom>
              <a:avLst/>
              <a:gdLst>
                <a:gd name="T0" fmla="*/ 0 w 83"/>
                <a:gd name="T1" fmla="*/ 111 h 121"/>
                <a:gd name="T2" fmla="*/ 83 w 83"/>
                <a:gd name="T3" fmla="*/ 113 h 121"/>
                <a:gd name="T4" fmla="*/ 49 w 83"/>
                <a:gd name="T5" fmla="*/ 0 h 121"/>
                <a:gd name="T6" fmla="*/ 29 w 83"/>
                <a:gd name="T7" fmla="*/ 0 h 121"/>
                <a:gd name="T8" fmla="*/ 0 w 83"/>
                <a:gd name="T9" fmla="*/ 111 h 121"/>
              </a:gdLst>
              <a:ahLst/>
              <a:cxnLst>
                <a:cxn ang="0">
                  <a:pos x="T0" y="T1"/>
                </a:cxn>
                <a:cxn ang="0">
                  <a:pos x="T2" y="T3"/>
                </a:cxn>
                <a:cxn ang="0">
                  <a:pos x="T4" y="T5"/>
                </a:cxn>
                <a:cxn ang="0">
                  <a:pos x="T6" y="T7"/>
                </a:cxn>
                <a:cxn ang="0">
                  <a:pos x="T8" y="T9"/>
                </a:cxn>
              </a:cxnLst>
              <a:rect l="0" t="0" r="r" b="b"/>
              <a:pathLst>
                <a:path w="83" h="121">
                  <a:moveTo>
                    <a:pt x="0" y="111"/>
                  </a:moveTo>
                  <a:cubicBezTo>
                    <a:pt x="0" y="111"/>
                    <a:pt x="40" y="121"/>
                    <a:pt x="83" y="113"/>
                  </a:cubicBezTo>
                  <a:cubicBezTo>
                    <a:pt x="49" y="0"/>
                    <a:pt x="49" y="0"/>
                    <a:pt x="49" y="0"/>
                  </a:cubicBezTo>
                  <a:cubicBezTo>
                    <a:pt x="29" y="0"/>
                    <a:pt x="29" y="0"/>
                    <a:pt x="29" y="0"/>
                  </a:cubicBezTo>
                  <a:cubicBezTo>
                    <a:pt x="0" y="111"/>
                    <a:pt x="0" y="111"/>
                    <a:pt x="0" y="111"/>
                  </a:cubicBezTo>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22" name="Freeform 35"/>
            <p:cNvSpPr>
              <a:spLocks/>
            </p:cNvSpPr>
            <p:nvPr/>
          </p:nvSpPr>
          <p:spPr bwMode="auto">
            <a:xfrm>
              <a:off x="5143344" y="5037518"/>
              <a:ext cx="249778" cy="1820482"/>
            </a:xfrm>
            <a:custGeom>
              <a:avLst/>
              <a:gdLst>
                <a:gd name="T0" fmla="*/ 34 w 157"/>
                <a:gd name="T1" fmla="*/ 0 h 1144"/>
                <a:gd name="T2" fmla="*/ 0 w 157"/>
                <a:gd name="T3" fmla="*/ 1 h 1144"/>
                <a:gd name="T4" fmla="*/ 7 w 157"/>
                <a:gd name="T5" fmla="*/ 1 h 1144"/>
                <a:gd name="T6" fmla="*/ 41 w 157"/>
                <a:gd name="T7" fmla="*/ 114 h 1144"/>
                <a:gd name="T8" fmla="*/ 41 w 157"/>
                <a:gd name="T9" fmla="*/ 114 h 1144"/>
                <a:gd name="T10" fmla="*/ 94 w 157"/>
                <a:gd name="T11" fmla="*/ 285 h 1144"/>
                <a:gd name="T12" fmla="*/ 94 w 157"/>
                <a:gd name="T13" fmla="*/ 286 h 1144"/>
                <a:gd name="T14" fmla="*/ 100 w 157"/>
                <a:gd name="T15" fmla="*/ 302 h 1144"/>
                <a:gd name="T16" fmla="*/ 100 w 157"/>
                <a:gd name="T17" fmla="*/ 1141 h 1144"/>
                <a:gd name="T18" fmla="*/ 38 w 157"/>
                <a:gd name="T19" fmla="*/ 1141 h 1144"/>
                <a:gd name="T20" fmla="*/ 38 w 157"/>
                <a:gd name="T21" fmla="*/ 1142 h 1144"/>
                <a:gd name="T22" fmla="*/ 0 w 157"/>
                <a:gd name="T23" fmla="*/ 1142 h 1144"/>
                <a:gd name="T24" fmla="*/ 0 w 157"/>
                <a:gd name="T25" fmla="*/ 1144 h 1144"/>
                <a:gd name="T26" fmla="*/ 157 w 157"/>
                <a:gd name="T27" fmla="*/ 1142 h 1144"/>
                <a:gd name="T28" fmla="*/ 142 w 157"/>
                <a:gd name="T29" fmla="*/ 290 h 1144"/>
                <a:gd name="T30" fmla="*/ 34 w 157"/>
                <a:gd name="T31" fmla="*/ 0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7" h="1144">
                  <a:moveTo>
                    <a:pt x="34" y="0"/>
                  </a:moveTo>
                  <a:cubicBezTo>
                    <a:pt x="0" y="1"/>
                    <a:pt x="0" y="1"/>
                    <a:pt x="0" y="1"/>
                  </a:cubicBezTo>
                  <a:cubicBezTo>
                    <a:pt x="7" y="1"/>
                    <a:pt x="7" y="1"/>
                    <a:pt x="7" y="1"/>
                  </a:cubicBezTo>
                  <a:cubicBezTo>
                    <a:pt x="41" y="114"/>
                    <a:pt x="41" y="114"/>
                    <a:pt x="41" y="114"/>
                  </a:cubicBezTo>
                  <a:cubicBezTo>
                    <a:pt x="41" y="114"/>
                    <a:pt x="41" y="114"/>
                    <a:pt x="41" y="114"/>
                  </a:cubicBezTo>
                  <a:cubicBezTo>
                    <a:pt x="94" y="285"/>
                    <a:pt x="94" y="285"/>
                    <a:pt x="94" y="285"/>
                  </a:cubicBezTo>
                  <a:cubicBezTo>
                    <a:pt x="94" y="286"/>
                    <a:pt x="94" y="286"/>
                    <a:pt x="94" y="286"/>
                  </a:cubicBezTo>
                  <a:cubicBezTo>
                    <a:pt x="98" y="294"/>
                    <a:pt x="100" y="302"/>
                    <a:pt x="100" y="302"/>
                  </a:cubicBezTo>
                  <a:cubicBezTo>
                    <a:pt x="100" y="1141"/>
                    <a:pt x="100" y="1141"/>
                    <a:pt x="100" y="1141"/>
                  </a:cubicBezTo>
                  <a:cubicBezTo>
                    <a:pt x="38" y="1141"/>
                    <a:pt x="38" y="1141"/>
                    <a:pt x="38" y="1141"/>
                  </a:cubicBezTo>
                  <a:cubicBezTo>
                    <a:pt x="38" y="1142"/>
                    <a:pt x="38" y="1142"/>
                    <a:pt x="38" y="1142"/>
                  </a:cubicBezTo>
                  <a:cubicBezTo>
                    <a:pt x="0" y="1142"/>
                    <a:pt x="0" y="1142"/>
                    <a:pt x="0" y="1142"/>
                  </a:cubicBezTo>
                  <a:cubicBezTo>
                    <a:pt x="0" y="1144"/>
                    <a:pt x="0" y="1144"/>
                    <a:pt x="0" y="1144"/>
                  </a:cubicBezTo>
                  <a:cubicBezTo>
                    <a:pt x="157" y="1142"/>
                    <a:pt x="157" y="1142"/>
                    <a:pt x="157" y="11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23" name="Freeform 36"/>
            <p:cNvSpPr>
              <a:spLocks/>
            </p:cNvSpPr>
            <p:nvPr/>
          </p:nvSpPr>
          <p:spPr bwMode="auto">
            <a:xfrm>
              <a:off x="5143344" y="5218624"/>
              <a:ext cx="149463" cy="294886"/>
            </a:xfrm>
            <a:custGeom>
              <a:avLst/>
              <a:gdLst>
                <a:gd name="T0" fmla="*/ 41 w 94"/>
                <a:gd name="T1" fmla="*/ 0 h 185"/>
                <a:gd name="T2" fmla="*/ 6 w 94"/>
                <a:gd name="T3" fmla="*/ 3 h 185"/>
                <a:gd name="T4" fmla="*/ 0 w 94"/>
                <a:gd name="T5" fmla="*/ 3 h 185"/>
                <a:gd name="T6" fmla="*/ 0 w 94"/>
                <a:gd name="T7" fmla="*/ 158 h 185"/>
                <a:gd name="T8" fmla="*/ 37 w 94"/>
                <a:gd name="T9" fmla="*/ 185 h 185"/>
                <a:gd name="T10" fmla="*/ 67 w 94"/>
                <a:gd name="T11" fmla="*/ 156 h 185"/>
                <a:gd name="T12" fmla="*/ 68 w 94"/>
                <a:gd name="T13" fmla="*/ 156 h 185"/>
                <a:gd name="T14" fmla="*/ 94 w 94"/>
                <a:gd name="T15" fmla="*/ 172 h 185"/>
                <a:gd name="T16" fmla="*/ 94 w 94"/>
                <a:gd name="T17" fmla="*/ 171 h 185"/>
                <a:gd name="T18" fmla="*/ 41 w 94"/>
                <a:gd name="T1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85">
                  <a:moveTo>
                    <a:pt x="41" y="0"/>
                  </a:moveTo>
                  <a:cubicBezTo>
                    <a:pt x="28" y="2"/>
                    <a:pt x="16" y="3"/>
                    <a:pt x="6" y="3"/>
                  </a:cubicBezTo>
                  <a:cubicBezTo>
                    <a:pt x="4" y="3"/>
                    <a:pt x="2" y="3"/>
                    <a:pt x="0" y="3"/>
                  </a:cubicBezTo>
                  <a:cubicBezTo>
                    <a:pt x="0" y="158"/>
                    <a:pt x="0" y="158"/>
                    <a:pt x="0" y="158"/>
                  </a:cubicBezTo>
                  <a:cubicBezTo>
                    <a:pt x="24" y="159"/>
                    <a:pt x="34" y="177"/>
                    <a:pt x="37" y="185"/>
                  </a:cubicBezTo>
                  <a:cubicBezTo>
                    <a:pt x="38" y="178"/>
                    <a:pt x="45" y="157"/>
                    <a:pt x="67" y="156"/>
                  </a:cubicBezTo>
                  <a:cubicBezTo>
                    <a:pt x="68" y="156"/>
                    <a:pt x="68" y="156"/>
                    <a:pt x="68" y="156"/>
                  </a:cubicBezTo>
                  <a:cubicBezTo>
                    <a:pt x="81" y="156"/>
                    <a:pt x="89" y="164"/>
                    <a:pt x="94" y="172"/>
                  </a:cubicBezTo>
                  <a:cubicBezTo>
                    <a:pt x="94" y="171"/>
                    <a:pt x="94" y="171"/>
                    <a:pt x="94" y="171"/>
                  </a:cubicBezTo>
                  <a:cubicBezTo>
                    <a:pt x="41" y="0"/>
                    <a:pt x="41" y="0"/>
                    <a:pt x="41"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24" name="Freeform 37"/>
            <p:cNvSpPr>
              <a:spLocks/>
            </p:cNvSpPr>
            <p:nvPr/>
          </p:nvSpPr>
          <p:spPr bwMode="auto">
            <a:xfrm>
              <a:off x="5143344" y="5470421"/>
              <a:ext cx="60593" cy="1384886"/>
            </a:xfrm>
            <a:custGeom>
              <a:avLst/>
              <a:gdLst>
                <a:gd name="T0" fmla="*/ 0 w 38"/>
                <a:gd name="T1" fmla="*/ 0 h 870"/>
                <a:gd name="T2" fmla="*/ 0 w 38"/>
                <a:gd name="T3" fmla="*/ 870 h 870"/>
                <a:gd name="T4" fmla="*/ 38 w 38"/>
                <a:gd name="T5" fmla="*/ 870 h 870"/>
                <a:gd name="T6" fmla="*/ 38 w 38"/>
                <a:gd name="T7" fmla="*/ 869 h 870"/>
                <a:gd name="T8" fmla="*/ 36 w 38"/>
                <a:gd name="T9" fmla="*/ 869 h 870"/>
                <a:gd name="T10" fmla="*/ 36 w 38"/>
                <a:gd name="T11" fmla="*/ 30 h 870"/>
                <a:gd name="T12" fmla="*/ 37 w 38"/>
                <a:gd name="T13" fmla="*/ 27 h 870"/>
                <a:gd name="T14" fmla="*/ 0 w 38"/>
                <a:gd name="T15" fmla="*/ 0 h 8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870">
                  <a:moveTo>
                    <a:pt x="0" y="0"/>
                  </a:moveTo>
                  <a:cubicBezTo>
                    <a:pt x="0" y="870"/>
                    <a:pt x="0" y="870"/>
                    <a:pt x="0" y="870"/>
                  </a:cubicBezTo>
                  <a:cubicBezTo>
                    <a:pt x="38" y="870"/>
                    <a:pt x="38" y="870"/>
                    <a:pt x="38" y="870"/>
                  </a:cubicBezTo>
                  <a:cubicBezTo>
                    <a:pt x="38" y="869"/>
                    <a:pt x="38" y="869"/>
                    <a:pt x="38" y="869"/>
                  </a:cubicBezTo>
                  <a:cubicBezTo>
                    <a:pt x="36" y="869"/>
                    <a:pt x="36" y="869"/>
                    <a:pt x="36" y="869"/>
                  </a:cubicBezTo>
                  <a:cubicBezTo>
                    <a:pt x="36" y="30"/>
                    <a:pt x="36" y="30"/>
                    <a:pt x="36" y="30"/>
                  </a:cubicBezTo>
                  <a:cubicBezTo>
                    <a:pt x="36" y="30"/>
                    <a:pt x="37" y="29"/>
                    <a:pt x="37" y="27"/>
                  </a:cubicBezTo>
                  <a:cubicBezTo>
                    <a:pt x="34" y="19"/>
                    <a:pt x="24" y="1"/>
                    <a:pt x="0"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25" name="Freeform 38"/>
            <p:cNvSpPr>
              <a:spLocks/>
            </p:cNvSpPr>
            <p:nvPr/>
          </p:nvSpPr>
          <p:spPr bwMode="auto">
            <a:xfrm>
              <a:off x="5200571" y="5467055"/>
              <a:ext cx="101662" cy="1386232"/>
            </a:xfrm>
            <a:custGeom>
              <a:avLst/>
              <a:gdLst>
                <a:gd name="T0" fmla="*/ 32 w 64"/>
                <a:gd name="T1" fmla="*/ 0 h 871"/>
                <a:gd name="T2" fmla="*/ 31 w 64"/>
                <a:gd name="T3" fmla="*/ 0 h 871"/>
                <a:gd name="T4" fmla="*/ 1 w 64"/>
                <a:gd name="T5" fmla="*/ 29 h 871"/>
                <a:gd name="T6" fmla="*/ 0 w 64"/>
                <a:gd name="T7" fmla="*/ 32 h 871"/>
                <a:gd name="T8" fmla="*/ 0 w 64"/>
                <a:gd name="T9" fmla="*/ 871 h 871"/>
                <a:gd name="T10" fmla="*/ 2 w 64"/>
                <a:gd name="T11" fmla="*/ 871 h 871"/>
                <a:gd name="T12" fmla="*/ 64 w 64"/>
                <a:gd name="T13" fmla="*/ 871 h 871"/>
                <a:gd name="T14" fmla="*/ 64 w 64"/>
                <a:gd name="T15" fmla="*/ 32 h 871"/>
                <a:gd name="T16" fmla="*/ 58 w 64"/>
                <a:gd name="T17" fmla="*/ 16 h 871"/>
                <a:gd name="T18" fmla="*/ 32 w 64"/>
                <a:gd name="T19"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871">
                  <a:moveTo>
                    <a:pt x="32" y="0"/>
                  </a:moveTo>
                  <a:cubicBezTo>
                    <a:pt x="32" y="0"/>
                    <a:pt x="32" y="0"/>
                    <a:pt x="31" y="0"/>
                  </a:cubicBezTo>
                  <a:cubicBezTo>
                    <a:pt x="9" y="1"/>
                    <a:pt x="2" y="22"/>
                    <a:pt x="1" y="29"/>
                  </a:cubicBezTo>
                  <a:cubicBezTo>
                    <a:pt x="1" y="31"/>
                    <a:pt x="0" y="32"/>
                    <a:pt x="0" y="32"/>
                  </a:cubicBezTo>
                  <a:cubicBezTo>
                    <a:pt x="0" y="871"/>
                    <a:pt x="0" y="871"/>
                    <a:pt x="0" y="871"/>
                  </a:cubicBezTo>
                  <a:cubicBezTo>
                    <a:pt x="2" y="871"/>
                    <a:pt x="2" y="871"/>
                    <a:pt x="2" y="871"/>
                  </a:cubicBezTo>
                  <a:cubicBezTo>
                    <a:pt x="64" y="871"/>
                    <a:pt x="64" y="871"/>
                    <a:pt x="64" y="871"/>
                  </a:cubicBezTo>
                  <a:cubicBezTo>
                    <a:pt x="64" y="32"/>
                    <a:pt x="64" y="32"/>
                    <a:pt x="64" y="32"/>
                  </a:cubicBezTo>
                  <a:cubicBezTo>
                    <a:pt x="64" y="32"/>
                    <a:pt x="62" y="24"/>
                    <a:pt x="58" y="16"/>
                  </a:cubicBezTo>
                  <a:cubicBezTo>
                    <a:pt x="53" y="8"/>
                    <a:pt x="45" y="0"/>
                    <a:pt x="32"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26" name="Freeform 39"/>
            <p:cNvSpPr>
              <a:spLocks/>
            </p:cNvSpPr>
            <p:nvPr/>
          </p:nvSpPr>
          <p:spPr bwMode="auto">
            <a:xfrm>
              <a:off x="5143344" y="5038865"/>
              <a:ext cx="65306" cy="184472"/>
            </a:xfrm>
            <a:custGeom>
              <a:avLst/>
              <a:gdLst>
                <a:gd name="T0" fmla="*/ 7 w 41"/>
                <a:gd name="T1" fmla="*/ 0 h 116"/>
                <a:gd name="T2" fmla="*/ 0 w 41"/>
                <a:gd name="T3" fmla="*/ 0 h 116"/>
                <a:gd name="T4" fmla="*/ 0 w 41"/>
                <a:gd name="T5" fmla="*/ 116 h 116"/>
                <a:gd name="T6" fmla="*/ 6 w 41"/>
                <a:gd name="T7" fmla="*/ 116 h 116"/>
                <a:gd name="T8" fmla="*/ 41 w 41"/>
                <a:gd name="T9" fmla="*/ 113 h 116"/>
                <a:gd name="T10" fmla="*/ 41 w 41"/>
                <a:gd name="T11" fmla="*/ 113 h 116"/>
                <a:gd name="T12" fmla="*/ 7 w 41"/>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1" h="116">
                  <a:moveTo>
                    <a:pt x="7" y="0"/>
                  </a:moveTo>
                  <a:cubicBezTo>
                    <a:pt x="0" y="0"/>
                    <a:pt x="0" y="0"/>
                    <a:pt x="0" y="0"/>
                  </a:cubicBezTo>
                  <a:cubicBezTo>
                    <a:pt x="0" y="116"/>
                    <a:pt x="0" y="116"/>
                    <a:pt x="0" y="116"/>
                  </a:cubicBezTo>
                  <a:cubicBezTo>
                    <a:pt x="2" y="116"/>
                    <a:pt x="4" y="116"/>
                    <a:pt x="6" y="116"/>
                  </a:cubicBezTo>
                  <a:cubicBezTo>
                    <a:pt x="16" y="116"/>
                    <a:pt x="28" y="115"/>
                    <a:pt x="41" y="113"/>
                  </a:cubicBezTo>
                  <a:cubicBezTo>
                    <a:pt x="41" y="113"/>
                    <a:pt x="41" y="113"/>
                    <a:pt x="41" y="113"/>
                  </a:cubicBezTo>
                  <a:cubicBezTo>
                    <a:pt x="7" y="0"/>
                    <a:pt x="7" y="0"/>
                    <a:pt x="7"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427" name="Group 4"/>
          <p:cNvGrpSpPr/>
          <p:nvPr userDrawn="1"/>
        </p:nvGrpSpPr>
        <p:grpSpPr>
          <a:xfrm rot="10800000" flipV="1">
            <a:off x="10315377" y="6225656"/>
            <a:ext cx="412599" cy="1299094"/>
            <a:chOff x="5502862" y="5355294"/>
            <a:chExt cx="412706" cy="1502706"/>
          </a:xfrm>
        </p:grpSpPr>
        <p:sp>
          <p:nvSpPr>
            <p:cNvPr id="428" name="Freeform 23"/>
            <p:cNvSpPr>
              <a:spLocks/>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29" name="Freeform 24"/>
            <p:cNvSpPr>
              <a:spLocks/>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30" name="Freeform 25"/>
            <p:cNvSpPr>
              <a:spLocks/>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31" name="Freeform 26"/>
            <p:cNvSpPr>
              <a:spLocks/>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32" name="Freeform 27"/>
            <p:cNvSpPr>
              <a:spLocks/>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33" name="Freeform 28"/>
            <p:cNvSpPr>
              <a:spLocks/>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34" name="Freeform 40"/>
            <p:cNvSpPr>
              <a:spLocks/>
            </p:cNvSpPr>
            <p:nvPr/>
          </p:nvSpPr>
          <p:spPr bwMode="auto">
            <a:xfrm>
              <a:off x="5665117" y="5355294"/>
              <a:ext cx="250451"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35" name="Freeform 41"/>
            <p:cNvSpPr>
              <a:spLocks/>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36" name="Freeform 42"/>
            <p:cNvSpPr>
              <a:spLocks/>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37" name="Freeform 43"/>
            <p:cNvSpPr>
              <a:spLocks/>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38" name="Freeform 44"/>
            <p:cNvSpPr>
              <a:spLocks/>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439" name="Group 7"/>
          <p:cNvGrpSpPr/>
          <p:nvPr userDrawn="1"/>
        </p:nvGrpSpPr>
        <p:grpSpPr>
          <a:xfrm rot="10800000" flipV="1">
            <a:off x="9127403" y="6225656"/>
            <a:ext cx="407214" cy="1295020"/>
            <a:chOff x="6959786" y="5355294"/>
            <a:chExt cx="407320" cy="1502706"/>
          </a:xfrm>
        </p:grpSpPr>
        <p:sp>
          <p:nvSpPr>
            <p:cNvPr id="440" name="Freeform 17"/>
            <p:cNvSpPr>
              <a:spLocks/>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41" name="Freeform 18"/>
            <p:cNvSpPr>
              <a:spLocks/>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42" name="Freeform 19"/>
            <p:cNvSpPr>
              <a:spLocks/>
            </p:cNvSpPr>
            <p:nvPr/>
          </p:nvSpPr>
          <p:spPr bwMode="auto">
            <a:xfrm>
              <a:off x="7058755" y="5786851"/>
              <a:ext cx="123879" cy="1068456"/>
            </a:xfrm>
            <a:custGeom>
              <a:avLst/>
              <a:gdLst>
                <a:gd name="T0" fmla="*/ 78 w 78"/>
                <a:gd name="T1" fmla="*/ 671 h 671"/>
                <a:gd name="T2" fmla="*/ 0 w 78"/>
                <a:gd name="T3" fmla="*/ 671 h 671"/>
                <a:gd name="T4" fmla="*/ 0 w 78"/>
                <a:gd name="T5" fmla="*/ 32 h 671"/>
                <a:gd name="T6" fmla="*/ 38 w 78"/>
                <a:gd name="T7" fmla="*/ 1 h 671"/>
                <a:gd name="T8" fmla="*/ 78 w 78"/>
                <a:gd name="T9" fmla="*/ 32 h 671"/>
                <a:gd name="T10" fmla="*/ 78 w 78"/>
                <a:gd name="T11" fmla="*/ 671 h 671"/>
              </a:gdLst>
              <a:ahLst/>
              <a:cxnLst>
                <a:cxn ang="0">
                  <a:pos x="T0" y="T1"/>
                </a:cxn>
                <a:cxn ang="0">
                  <a:pos x="T2" y="T3"/>
                </a:cxn>
                <a:cxn ang="0">
                  <a:pos x="T4" y="T5"/>
                </a:cxn>
                <a:cxn ang="0">
                  <a:pos x="T6" y="T7"/>
                </a:cxn>
                <a:cxn ang="0">
                  <a:pos x="T8" y="T9"/>
                </a:cxn>
                <a:cxn ang="0">
                  <a:pos x="T10" y="T11"/>
                </a:cxn>
              </a:cxnLst>
              <a:rect l="0" t="0" r="r" b="b"/>
              <a:pathLst>
                <a:path w="78" h="671">
                  <a:moveTo>
                    <a:pt x="78" y="671"/>
                  </a:moveTo>
                  <a:cubicBezTo>
                    <a:pt x="0" y="671"/>
                    <a:pt x="0" y="671"/>
                    <a:pt x="0" y="671"/>
                  </a:cubicBezTo>
                  <a:cubicBezTo>
                    <a:pt x="0" y="32"/>
                    <a:pt x="0" y="32"/>
                    <a:pt x="0" y="32"/>
                  </a:cubicBezTo>
                  <a:cubicBezTo>
                    <a:pt x="0" y="32"/>
                    <a:pt x="4" y="1"/>
                    <a:pt x="38" y="1"/>
                  </a:cubicBezTo>
                  <a:cubicBezTo>
                    <a:pt x="72" y="0"/>
                    <a:pt x="78" y="32"/>
                    <a:pt x="78" y="32"/>
                  </a:cubicBezTo>
                  <a:cubicBezTo>
                    <a:pt x="78" y="671"/>
                    <a:pt x="78" y="671"/>
                    <a:pt x="78" y="671"/>
                  </a:cubicBezTo>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43" name="Freeform 20"/>
            <p:cNvSpPr>
              <a:spLocks/>
            </p:cNvSpPr>
            <p:nvPr/>
          </p:nvSpPr>
          <p:spPr bwMode="auto">
            <a:xfrm>
              <a:off x="7181287"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F778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44" name="Freeform 21"/>
            <p:cNvSpPr>
              <a:spLocks/>
            </p:cNvSpPr>
            <p:nvPr/>
          </p:nvSpPr>
          <p:spPr bwMode="auto">
            <a:xfrm>
              <a:off x="6959786"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45" name="Freeform 22"/>
            <p:cNvSpPr>
              <a:spLocks/>
            </p:cNvSpPr>
            <p:nvPr/>
          </p:nvSpPr>
          <p:spPr bwMode="auto">
            <a:xfrm>
              <a:off x="7056735" y="5357314"/>
              <a:ext cx="130611" cy="191204"/>
            </a:xfrm>
            <a:custGeom>
              <a:avLst/>
              <a:gdLst>
                <a:gd name="T0" fmla="*/ 0 w 82"/>
                <a:gd name="T1" fmla="*/ 110 h 120"/>
                <a:gd name="T2" fmla="*/ 82 w 82"/>
                <a:gd name="T3" fmla="*/ 112 h 120"/>
                <a:gd name="T4" fmla="*/ 48 w 82"/>
                <a:gd name="T5" fmla="*/ 0 h 120"/>
                <a:gd name="T6" fmla="*/ 28 w 82"/>
                <a:gd name="T7" fmla="*/ 0 h 120"/>
                <a:gd name="T8" fmla="*/ 0 w 82"/>
                <a:gd name="T9" fmla="*/ 110 h 120"/>
              </a:gdLst>
              <a:ahLst/>
              <a:cxnLst>
                <a:cxn ang="0">
                  <a:pos x="T0" y="T1"/>
                </a:cxn>
                <a:cxn ang="0">
                  <a:pos x="T2" y="T3"/>
                </a:cxn>
                <a:cxn ang="0">
                  <a:pos x="T4" y="T5"/>
                </a:cxn>
                <a:cxn ang="0">
                  <a:pos x="T6" y="T7"/>
                </a:cxn>
                <a:cxn ang="0">
                  <a:pos x="T8" y="T9"/>
                </a:cxn>
              </a:cxnLst>
              <a:rect l="0" t="0" r="r" b="b"/>
              <a:pathLst>
                <a:path w="82" h="120">
                  <a:moveTo>
                    <a:pt x="0" y="110"/>
                  </a:moveTo>
                  <a:cubicBezTo>
                    <a:pt x="0" y="110"/>
                    <a:pt x="39" y="120"/>
                    <a:pt x="82" y="112"/>
                  </a:cubicBezTo>
                  <a:cubicBezTo>
                    <a:pt x="48" y="0"/>
                    <a:pt x="48" y="0"/>
                    <a:pt x="48" y="0"/>
                  </a:cubicBezTo>
                  <a:cubicBezTo>
                    <a:pt x="28" y="0"/>
                    <a:pt x="28" y="0"/>
                    <a:pt x="28" y="0"/>
                  </a:cubicBezTo>
                  <a:cubicBezTo>
                    <a:pt x="0" y="110"/>
                    <a:pt x="0" y="110"/>
                    <a:pt x="0" y="110"/>
                  </a:cubicBezTo>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46" name="Freeform 45"/>
            <p:cNvSpPr>
              <a:spLocks/>
            </p:cNvSpPr>
            <p:nvPr/>
          </p:nvSpPr>
          <p:spPr bwMode="auto">
            <a:xfrm>
              <a:off x="7117328" y="5355294"/>
              <a:ext cx="249778" cy="1502706"/>
            </a:xfrm>
            <a:custGeom>
              <a:avLst/>
              <a:gdLst>
                <a:gd name="T0" fmla="*/ 34 w 157"/>
                <a:gd name="T1" fmla="*/ 0 h 944"/>
                <a:gd name="T2" fmla="*/ 0 w 157"/>
                <a:gd name="T3" fmla="*/ 1 h 944"/>
                <a:gd name="T4" fmla="*/ 0 w 157"/>
                <a:gd name="T5" fmla="*/ 1 h 944"/>
                <a:gd name="T6" fmla="*/ 10 w 157"/>
                <a:gd name="T7" fmla="*/ 1 h 944"/>
                <a:gd name="T8" fmla="*/ 44 w 157"/>
                <a:gd name="T9" fmla="*/ 113 h 944"/>
                <a:gd name="T10" fmla="*/ 44 w 157"/>
                <a:gd name="T11" fmla="*/ 113 h 944"/>
                <a:gd name="T12" fmla="*/ 98 w 157"/>
                <a:gd name="T13" fmla="*/ 284 h 944"/>
                <a:gd name="T14" fmla="*/ 97 w 157"/>
                <a:gd name="T15" fmla="*/ 286 h 944"/>
                <a:gd name="T16" fmla="*/ 103 w 157"/>
                <a:gd name="T17" fmla="*/ 301 h 944"/>
                <a:gd name="T18" fmla="*/ 103 w 157"/>
                <a:gd name="T19" fmla="*/ 941 h 944"/>
                <a:gd name="T20" fmla="*/ 41 w 157"/>
                <a:gd name="T21" fmla="*/ 941 h 944"/>
                <a:gd name="T22" fmla="*/ 41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10" y="1"/>
                    <a:pt x="10" y="1"/>
                    <a:pt x="10" y="1"/>
                  </a:cubicBezTo>
                  <a:cubicBezTo>
                    <a:pt x="44" y="113"/>
                    <a:pt x="44" y="113"/>
                    <a:pt x="44" y="113"/>
                  </a:cubicBezTo>
                  <a:cubicBezTo>
                    <a:pt x="44" y="113"/>
                    <a:pt x="44" y="113"/>
                    <a:pt x="44" y="113"/>
                  </a:cubicBezTo>
                  <a:cubicBezTo>
                    <a:pt x="98" y="284"/>
                    <a:pt x="98" y="284"/>
                    <a:pt x="98" y="284"/>
                  </a:cubicBezTo>
                  <a:cubicBezTo>
                    <a:pt x="97" y="286"/>
                    <a:pt x="97" y="286"/>
                    <a:pt x="97" y="286"/>
                  </a:cubicBezTo>
                  <a:cubicBezTo>
                    <a:pt x="101" y="293"/>
                    <a:pt x="103" y="301"/>
                    <a:pt x="103" y="301"/>
                  </a:cubicBezTo>
                  <a:cubicBezTo>
                    <a:pt x="103" y="941"/>
                    <a:pt x="103" y="941"/>
                    <a:pt x="103" y="941"/>
                  </a:cubicBezTo>
                  <a:cubicBezTo>
                    <a:pt x="41" y="941"/>
                    <a:pt x="41" y="941"/>
                    <a:pt x="41" y="941"/>
                  </a:cubicBezTo>
                  <a:cubicBezTo>
                    <a:pt x="41" y="942"/>
                    <a:pt x="41" y="942"/>
                    <a:pt x="41"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47" name="Freeform 46"/>
            <p:cNvSpPr>
              <a:spLocks/>
            </p:cNvSpPr>
            <p:nvPr/>
          </p:nvSpPr>
          <p:spPr bwMode="auto">
            <a:xfrm>
              <a:off x="7117328" y="5535727"/>
              <a:ext cx="156195" cy="295559"/>
            </a:xfrm>
            <a:custGeom>
              <a:avLst/>
              <a:gdLst>
                <a:gd name="T0" fmla="*/ 44 w 98"/>
                <a:gd name="T1" fmla="*/ 0 h 186"/>
                <a:gd name="T2" fmla="*/ 9 w 98"/>
                <a:gd name="T3" fmla="*/ 3 h 186"/>
                <a:gd name="T4" fmla="*/ 0 w 98"/>
                <a:gd name="T5" fmla="*/ 3 h 186"/>
                <a:gd name="T6" fmla="*/ 0 w 98"/>
                <a:gd name="T7" fmla="*/ 159 h 186"/>
                <a:gd name="T8" fmla="*/ 1 w 98"/>
                <a:gd name="T9" fmla="*/ 159 h 186"/>
                <a:gd name="T10" fmla="*/ 2 w 98"/>
                <a:gd name="T11" fmla="*/ 159 h 186"/>
                <a:gd name="T12" fmla="*/ 40 w 98"/>
                <a:gd name="T13" fmla="*/ 186 h 186"/>
                <a:gd name="T14" fmla="*/ 71 w 98"/>
                <a:gd name="T15" fmla="*/ 156 h 186"/>
                <a:gd name="T16" fmla="*/ 71 w 98"/>
                <a:gd name="T17" fmla="*/ 156 h 186"/>
                <a:gd name="T18" fmla="*/ 97 w 98"/>
                <a:gd name="T19" fmla="*/ 173 h 186"/>
                <a:gd name="T20" fmla="*/ 98 w 98"/>
                <a:gd name="T21" fmla="*/ 171 h 186"/>
                <a:gd name="T22" fmla="*/ 44 w 98"/>
                <a:gd name="T2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 h="186">
                  <a:moveTo>
                    <a:pt x="44" y="0"/>
                  </a:moveTo>
                  <a:cubicBezTo>
                    <a:pt x="31" y="2"/>
                    <a:pt x="20" y="3"/>
                    <a:pt x="9" y="3"/>
                  </a:cubicBezTo>
                  <a:cubicBezTo>
                    <a:pt x="6" y="3"/>
                    <a:pt x="3" y="3"/>
                    <a:pt x="0" y="3"/>
                  </a:cubicBezTo>
                  <a:cubicBezTo>
                    <a:pt x="0" y="159"/>
                    <a:pt x="0" y="159"/>
                    <a:pt x="0" y="159"/>
                  </a:cubicBezTo>
                  <a:cubicBezTo>
                    <a:pt x="0" y="159"/>
                    <a:pt x="1" y="159"/>
                    <a:pt x="1" y="159"/>
                  </a:cubicBezTo>
                  <a:cubicBezTo>
                    <a:pt x="2" y="159"/>
                    <a:pt x="2" y="159"/>
                    <a:pt x="2" y="159"/>
                  </a:cubicBezTo>
                  <a:cubicBezTo>
                    <a:pt x="27" y="159"/>
                    <a:pt x="37" y="177"/>
                    <a:pt x="40" y="186"/>
                  </a:cubicBezTo>
                  <a:cubicBezTo>
                    <a:pt x="42" y="179"/>
                    <a:pt x="48" y="157"/>
                    <a:pt x="71" y="156"/>
                  </a:cubicBezTo>
                  <a:cubicBezTo>
                    <a:pt x="71" y="156"/>
                    <a:pt x="71" y="156"/>
                    <a:pt x="71" y="156"/>
                  </a:cubicBezTo>
                  <a:cubicBezTo>
                    <a:pt x="85" y="156"/>
                    <a:pt x="92" y="165"/>
                    <a:pt x="97" y="173"/>
                  </a:cubicBezTo>
                  <a:cubicBezTo>
                    <a:pt x="98" y="171"/>
                    <a:pt x="98" y="171"/>
                    <a:pt x="98" y="171"/>
                  </a:cubicBezTo>
                  <a:cubicBezTo>
                    <a:pt x="44" y="0"/>
                    <a:pt x="44" y="0"/>
                    <a:pt x="44"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48" name="Freeform 47"/>
            <p:cNvSpPr>
              <a:spLocks/>
            </p:cNvSpPr>
            <p:nvPr/>
          </p:nvSpPr>
          <p:spPr bwMode="auto">
            <a:xfrm>
              <a:off x="7117328" y="5788871"/>
              <a:ext cx="65306" cy="1066436"/>
            </a:xfrm>
            <a:custGeom>
              <a:avLst/>
              <a:gdLst>
                <a:gd name="T0" fmla="*/ 2 w 41"/>
                <a:gd name="T1" fmla="*/ 0 h 670"/>
                <a:gd name="T2" fmla="*/ 1 w 41"/>
                <a:gd name="T3" fmla="*/ 0 h 670"/>
                <a:gd name="T4" fmla="*/ 0 w 41"/>
                <a:gd name="T5" fmla="*/ 0 h 670"/>
                <a:gd name="T6" fmla="*/ 0 w 41"/>
                <a:gd name="T7" fmla="*/ 670 h 670"/>
                <a:gd name="T8" fmla="*/ 41 w 41"/>
                <a:gd name="T9" fmla="*/ 670 h 670"/>
                <a:gd name="T10" fmla="*/ 41 w 41"/>
                <a:gd name="T11" fmla="*/ 669 h 670"/>
                <a:gd name="T12" fmla="*/ 40 w 41"/>
                <a:gd name="T13" fmla="*/ 669 h 670"/>
                <a:gd name="T14" fmla="*/ 40 w 41"/>
                <a:gd name="T15" fmla="*/ 29 h 670"/>
                <a:gd name="T16" fmla="*/ 40 w 41"/>
                <a:gd name="T17" fmla="*/ 27 h 670"/>
                <a:gd name="T18" fmla="*/ 2 w 41"/>
                <a:gd name="T19"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70">
                  <a:moveTo>
                    <a:pt x="2" y="0"/>
                  </a:moveTo>
                  <a:cubicBezTo>
                    <a:pt x="2" y="0"/>
                    <a:pt x="2" y="0"/>
                    <a:pt x="1" y="0"/>
                  </a:cubicBezTo>
                  <a:cubicBezTo>
                    <a:pt x="1" y="0"/>
                    <a:pt x="0" y="0"/>
                    <a:pt x="0" y="0"/>
                  </a:cubicBezTo>
                  <a:cubicBezTo>
                    <a:pt x="0" y="670"/>
                    <a:pt x="0" y="670"/>
                    <a:pt x="0" y="670"/>
                  </a:cubicBezTo>
                  <a:cubicBezTo>
                    <a:pt x="41" y="670"/>
                    <a:pt x="41" y="670"/>
                    <a:pt x="41" y="670"/>
                  </a:cubicBezTo>
                  <a:cubicBezTo>
                    <a:pt x="41" y="669"/>
                    <a:pt x="41" y="669"/>
                    <a:pt x="41" y="669"/>
                  </a:cubicBezTo>
                  <a:cubicBezTo>
                    <a:pt x="40" y="669"/>
                    <a:pt x="40" y="669"/>
                    <a:pt x="40" y="669"/>
                  </a:cubicBezTo>
                  <a:cubicBezTo>
                    <a:pt x="40" y="29"/>
                    <a:pt x="40" y="29"/>
                    <a:pt x="40" y="29"/>
                  </a:cubicBezTo>
                  <a:cubicBezTo>
                    <a:pt x="40" y="29"/>
                    <a:pt x="40" y="28"/>
                    <a:pt x="40" y="27"/>
                  </a:cubicBezTo>
                  <a:cubicBezTo>
                    <a:pt x="37" y="18"/>
                    <a:pt x="27" y="0"/>
                    <a:pt x="2"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49" name="Freeform 48"/>
            <p:cNvSpPr>
              <a:spLocks/>
            </p:cNvSpPr>
            <p:nvPr/>
          </p:nvSpPr>
          <p:spPr bwMode="auto">
            <a:xfrm>
              <a:off x="7181287"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1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1" y="672"/>
                    <a:pt x="1" y="672"/>
                    <a:pt x="1"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50" name="Freeform 49"/>
            <p:cNvSpPr>
              <a:spLocks/>
            </p:cNvSpPr>
            <p:nvPr/>
          </p:nvSpPr>
          <p:spPr bwMode="auto">
            <a:xfrm>
              <a:off x="7117328" y="5357314"/>
              <a:ext cx="70019" cy="183125"/>
            </a:xfrm>
            <a:custGeom>
              <a:avLst/>
              <a:gdLst>
                <a:gd name="T0" fmla="*/ 10 w 44"/>
                <a:gd name="T1" fmla="*/ 0 h 115"/>
                <a:gd name="T2" fmla="*/ 0 w 44"/>
                <a:gd name="T3" fmla="*/ 0 h 115"/>
                <a:gd name="T4" fmla="*/ 0 w 44"/>
                <a:gd name="T5" fmla="*/ 115 h 115"/>
                <a:gd name="T6" fmla="*/ 9 w 44"/>
                <a:gd name="T7" fmla="*/ 115 h 115"/>
                <a:gd name="T8" fmla="*/ 44 w 44"/>
                <a:gd name="T9" fmla="*/ 112 h 115"/>
                <a:gd name="T10" fmla="*/ 44 w 44"/>
                <a:gd name="T11" fmla="*/ 112 h 115"/>
                <a:gd name="T12" fmla="*/ 10 w 44"/>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44" h="115">
                  <a:moveTo>
                    <a:pt x="10" y="0"/>
                  </a:moveTo>
                  <a:cubicBezTo>
                    <a:pt x="0" y="0"/>
                    <a:pt x="0" y="0"/>
                    <a:pt x="0" y="0"/>
                  </a:cubicBezTo>
                  <a:cubicBezTo>
                    <a:pt x="0" y="115"/>
                    <a:pt x="0" y="115"/>
                    <a:pt x="0" y="115"/>
                  </a:cubicBezTo>
                  <a:cubicBezTo>
                    <a:pt x="3" y="115"/>
                    <a:pt x="6" y="115"/>
                    <a:pt x="9" y="115"/>
                  </a:cubicBezTo>
                  <a:cubicBezTo>
                    <a:pt x="20" y="115"/>
                    <a:pt x="31" y="114"/>
                    <a:pt x="44" y="112"/>
                  </a:cubicBezTo>
                  <a:cubicBezTo>
                    <a:pt x="44" y="112"/>
                    <a:pt x="44" y="112"/>
                    <a:pt x="44" y="112"/>
                  </a:cubicBezTo>
                  <a:cubicBezTo>
                    <a:pt x="10" y="0"/>
                    <a:pt x="10" y="0"/>
                    <a:pt x="10"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451" name="Group 5"/>
          <p:cNvGrpSpPr/>
          <p:nvPr userDrawn="1"/>
        </p:nvGrpSpPr>
        <p:grpSpPr>
          <a:xfrm rot="10800000" flipV="1">
            <a:off x="9691788" y="6225657"/>
            <a:ext cx="403847" cy="2106477"/>
            <a:chOff x="6007804" y="4266641"/>
            <a:chExt cx="403952" cy="2588666"/>
          </a:xfrm>
        </p:grpSpPr>
        <p:sp>
          <p:nvSpPr>
            <p:cNvPr id="452" name="Freeform 29"/>
            <p:cNvSpPr>
              <a:spLocks/>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53" name="Freeform 30"/>
            <p:cNvSpPr>
              <a:spLocks/>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54" name="Freeform 31"/>
            <p:cNvSpPr>
              <a:spLocks/>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55" name="Freeform 32"/>
            <p:cNvSpPr>
              <a:spLocks/>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56" name="Freeform 33"/>
            <p:cNvSpPr>
              <a:spLocks/>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57" name="Freeform 34"/>
            <p:cNvSpPr>
              <a:spLocks/>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58" name="Freeform 50"/>
            <p:cNvSpPr>
              <a:spLocks/>
            </p:cNvSpPr>
            <p:nvPr/>
          </p:nvSpPr>
          <p:spPr bwMode="auto">
            <a:xfrm>
              <a:off x="6173424" y="4266641"/>
              <a:ext cx="238332"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59" name="Freeform 51"/>
            <p:cNvSpPr>
              <a:spLocks/>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60" name="Freeform 52"/>
            <p:cNvSpPr>
              <a:spLocks/>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61" name="Freeform 53"/>
            <p:cNvSpPr>
              <a:spLocks/>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62" name="Freeform 54"/>
            <p:cNvSpPr>
              <a:spLocks/>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463" name="Group 6"/>
          <p:cNvGrpSpPr/>
          <p:nvPr userDrawn="1"/>
        </p:nvGrpSpPr>
        <p:grpSpPr>
          <a:xfrm rot="10800000" flipV="1">
            <a:off x="7468562" y="6225657"/>
            <a:ext cx="409232" cy="2412631"/>
            <a:chOff x="6480429" y="3713225"/>
            <a:chExt cx="409339" cy="3142082"/>
          </a:xfrm>
        </p:grpSpPr>
        <p:sp>
          <p:nvSpPr>
            <p:cNvPr id="464" name="Freeform 5"/>
            <p:cNvSpPr>
              <a:spLocks/>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65" name="Freeform 6"/>
            <p:cNvSpPr>
              <a:spLocks/>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66" name="Freeform 7"/>
            <p:cNvSpPr>
              <a:spLocks/>
            </p:cNvSpPr>
            <p:nvPr/>
          </p:nvSpPr>
          <p:spPr bwMode="auto">
            <a:xfrm>
              <a:off x="6579397" y="4144108"/>
              <a:ext cx="125899" cy="2711199"/>
            </a:xfrm>
            <a:custGeom>
              <a:avLst/>
              <a:gdLst>
                <a:gd name="T0" fmla="*/ 79 w 79"/>
                <a:gd name="T1" fmla="*/ 1703 h 1703"/>
                <a:gd name="T2" fmla="*/ 0 w 79"/>
                <a:gd name="T3" fmla="*/ 1703 h 1703"/>
                <a:gd name="T4" fmla="*/ 0 w 79"/>
                <a:gd name="T5" fmla="*/ 33 h 1703"/>
                <a:gd name="T6" fmla="*/ 38 w 79"/>
                <a:gd name="T7" fmla="*/ 1 h 1703"/>
                <a:gd name="T8" fmla="*/ 79 w 79"/>
                <a:gd name="T9" fmla="*/ 33 h 1703"/>
                <a:gd name="T10" fmla="*/ 79 w 79"/>
                <a:gd name="T11" fmla="*/ 1703 h 1703"/>
              </a:gdLst>
              <a:ahLst/>
              <a:cxnLst>
                <a:cxn ang="0">
                  <a:pos x="T0" y="T1"/>
                </a:cxn>
                <a:cxn ang="0">
                  <a:pos x="T2" y="T3"/>
                </a:cxn>
                <a:cxn ang="0">
                  <a:pos x="T4" y="T5"/>
                </a:cxn>
                <a:cxn ang="0">
                  <a:pos x="T6" y="T7"/>
                </a:cxn>
                <a:cxn ang="0">
                  <a:pos x="T8" y="T9"/>
                </a:cxn>
                <a:cxn ang="0">
                  <a:pos x="T10" y="T11"/>
                </a:cxn>
              </a:cxnLst>
              <a:rect l="0" t="0" r="r" b="b"/>
              <a:pathLst>
                <a:path w="79" h="1703">
                  <a:moveTo>
                    <a:pt x="79" y="1703"/>
                  </a:moveTo>
                  <a:cubicBezTo>
                    <a:pt x="0" y="1703"/>
                    <a:pt x="0" y="1703"/>
                    <a:pt x="0" y="1703"/>
                  </a:cubicBezTo>
                  <a:cubicBezTo>
                    <a:pt x="0" y="33"/>
                    <a:pt x="0" y="33"/>
                    <a:pt x="0" y="33"/>
                  </a:cubicBezTo>
                  <a:cubicBezTo>
                    <a:pt x="0" y="33"/>
                    <a:pt x="5" y="2"/>
                    <a:pt x="38" y="1"/>
                  </a:cubicBezTo>
                  <a:cubicBezTo>
                    <a:pt x="72" y="0"/>
                    <a:pt x="79" y="33"/>
                    <a:pt x="79" y="33"/>
                  </a:cubicBezTo>
                  <a:cubicBezTo>
                    <a:pt x="79" y="1703"/>
                    <a:pt x="79" y="1703"/>
                    <a:pt x="79" y="1703"/>
                  </a:cubicBezTo>
                </a:path>
              </a:pathLst>
            </a:custGeom>
            <a:solidFill>
              <a:srgbClr val="E23761">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67" name="Freeform 8"/>
            <p:cNvSpPr>
              <a:spLocks/>
            </p:cNvSpPr>
            <p:nvPr/>
          </p:nvSpPr>
          <p:spPr bwMode="auto">
            <a:xfrm>
              <a:off x="6701930"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cubicBezTo>
                    <a:pt x="63" y="1704"/>
                    <a:pt x="63" y="1704"/>
                    <a:pt x="63" y="1704"/>
                  </a:cubicBezTo>
                </a:path>
              </a:pathLst>
            </a:custGeom>
            <a:solidFill>
              <a:srgbClr val="3DCE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68" name="Freeform 9"/>
            <p:cNvSpPr>
              <a:spLocks/>
            </p:cNvSpPr>
            <p:nvPr/>
          </p:nvSpPr>
          <p:spPr bwMode="auto">
            <a:xfrm>
              <a:off x="6480429"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lnTo>
                    <a:pt x="63" y="1704"/>
                  </a:lnTo>
                  <a:close/>
                </a:path>
              </a:pathLst>
            </a:custGeom>
            <a:solidFill>
              <a:srgbClr val="E23761">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69" name="Freeform 10"/>
            <p:cNvSpPr>
              <a:spLocks/>
            </p:cNvSpPr>
            <p:nvPr/>
          </p:nvSpPr>
          <p:spPr bwMode="auto">
            <a:xfrm>
              <a:off x="6576031" y="3714572"/>
              <a:ext cx="131958" cy="191204"/>
            </a:xfrm>
            <a:custGeom>
              <a:avLst/>
              <a:gdLst>
                <a:gd name="T0" fmla="*/ 0 w 83"/>
                <a:gd name="T1" fmla="*/ 111 h 120"/>
                <a:gd name="T2" fmla="*/ 83 w 83"/>
                <a:gd name="T3" fmla="*/ 113 h 120"/>
                <a:gd name="T4" fmla="*/ 50 w 83"/>
                <a:gd name="T5" fmla="*/ 0 h 120"/>
                <a:gd name="T6" fmla="*/ 29 w 83"/>
                <a:gd name="T7" fmla="*/ 0 h 120"/>
                <a:gd name="T8" fmla="*/ 0 w 83"/>
                <a:gd name="T9" fmla="*/ 111 h 120"/>
              </a:gdLst>
              <a:ahLst/>
              <a:cxnLst>
                <a:cxn ang="0">
                  <a:pos x="T0" y="T1"/>
                </a:cxn>
                <a:cxn ang="0">
                  <a:pos x="T2" y="T3"/>
                </a:cxn>
                <a:cxn ang="0">
                  <a:pos x="T4" y="T5"/>
                </a:cxn>
                <a:cxn ang="0">
                  <a:pos x="T6" y="T7"/>
                </a:cxn>
                <a:cxn ang="0">
                  <a:pos x="T8" y="T9"/>
                </a:cxn>
              </a:cxnLst>
              <a:rect l="0" t="0" r="r" b="b"/>
              <a:pathLst>
                <a:path w="83" h="120">
                  <a:moveTo>
                    <a:pt x="0" y="111"/>
                  </a:moveTo>
                  <a:cubicBezTo>
                    <a:pt x="0" y="111"/>
                    <a:pt x="40" y="120"/>
                    <a:pt x="83" y="113"/>
                  </a:cubicBezTo>
                  <a:cubicBezTo>
                    <a:pt x="50" y="0"/>
                    <a:pt x="50" y="0"/>
                    <a:pt x="50" y="0"/>
                  </a:cubicBezTo>
                  <a:cubicBezTo>
                    <a:pt x="29" y="0"/>
                    <a:pt x="29" y="0"/>
                    <a:pt x="29" y="0"/>
                  </a:cubicBezTo>
                  <a:cubicBezTo>
                    <a:pt x="0" y="111"/>
                    <a:pt x="0" y="111"/>
                    <a:pt x="0" y="111"/>
                  </a:cubicBezTo>
                </a:path>
              </a:pathLst>
            </a:custGeom>
            <a:solidFill>
              <a:srgbClr val="E23761">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70" name="Freeform 55"/>
            <p:cNvSpPr>
              <a:spLocks/>
            </p:cNvSpPr>
            <p:nvPr/>
          </p:nvSpPr>
          <p:spPr bwMode="auto">
            <a:xfrm>
              <a:off x="6655475" y="3713225"/>
              <a:ext cx="234293" cy="3142082"/>
            </a:xfrm>
            <a:custGeom>
              <a:avLst/>
              <a:gdLst>
                <a:gd name="T0" fmla="*/ 24 w 147"/>
                <a:gd name="T1" fmla="*/ 0 h 1974"/>
                <a:gd name="T2" fmla="*/ 0 w 147"/>
                <a:gd name="T3" fmla="*/ 1 h 1974"/>
                <a:gd name="T4" fmla="*/ 33 w 147"/>
                <a:gd name="T5" fmla="*/ 114 h 1974"/>
                <a:gd name="T6" fmla="*/ 33 w 147"/>
                <a:gd name="T7" fmla="*/ 114 h 1974"/>
                <a:gd name="T8" fmla="*/ 87 w 147"/>
                <a:gd name="T9" fmla="*/ 284 h 1974"/>
                <a:gd name="T10" fmla="*/ 86 w 147"/>
                <a:gd name="T11" fmla="*/ 286 h 1974"/>
                <a:gd name="T12" fmla="*/ 92 w 147"/>
                <a:gd name="T13" fmla="*/ 302 h 1974"/>
                <a:gd name="T14" fmla="*/ 92 w 147"/>
                <a:gd name="T15" fmla="*/ 1973 h 1974"/>
                <a:gd name="T16" fmla="*/ 31 w 147"/>
                <a:gd name="T17" fmla="*/ 1973 h 1974"/>
                <a:gd name="T18" fmla="*/ 31 w 147"/>
                <a:gd name="T19" fmla="*/ 1974 h 1974"/>
                <a:gd name="T20" fmla="*/ 147 w 147"/>
                <a:gd name="T21" fmla="*/ 1974 h 1974"/>
                <a:gd name="T22" fmla="*/ 132 w 147"/>
                <a:gd name="T23" fmla="*/ 290 h 1974"/>
                <a:gd name="T24" fmla="*/ 24 w 147"/>
                <a:gd name="T25" fmla="*/ 0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 h="1974">
                  <a:moveTo>
                    <a:pt x="24" y="0"/>
                  </a:moveTo>
                  <a:cubicBezTo>
                    <a:pt x="0" y="1"/>
                    <a:pt x="0" y="1"/>
                    <a:pt x="0" y="1"/>
                  </a:cubicBezTo>
                  <a:cubicBezTo>
                    <a:pt x="33" y="114"/>
                    <a:pt x="33" y="114"/>
                    <a:pt x="33" y="114"/>
                  </a:cubicBezTo>
                  <a:cubicBezTo>
                    <a:pt x="33" y="114"/>
                    <a:pt x="33" y="114"/>
                    <a:pt x="33" y="114"/>
                  </a:cubicBezTo>
                  <a:cubicBezTo>
                    <a:pt x="87" y="284"/>
                    <a:pt x="87" y="284"/>
                    <a:pt x="87" y="284"/>
                  </a:cubicBezTo>
                  <a:cubicBezTo>
                    <a:pt x="86" y="286"/>
                    <a:pt x="86" y="286"/>
                    <a:pt x="86" y="286"/>
                  </a:cubicBezTo>
                  <a:cubicBezTo>
                    <a:pt x="91" y="294"/>
                    <a:pt x="92" y="302"/>
                    <a:pt x="92" y="302"/>
                  </a:cubicBezTo>
                  <a:cubicBezTo>
                    <a:pt x="92" y="1973"/>
                    <a:pt x="92" y="1973"/>
                    <a:pt x="92" y="1973"/>
                  </a:cubicBezTo>
                  <a:cubicBezTo>
                    <a:pt x="31" y="1973"/>
                    <a:pt x="31" y="1973"/>
                    <a:pt x="31" y="1973"/>
                  </a:cubicBezTo>
                  <a:cubicBezTo>
                    <a:pt x="31" y="1974"/>
                    <a:pt x="31" y="1974"/>
                    <a:pt x="31" y="1974"/>
                  </a:cubicBezTo>
                  <a:cubicBezTo>
                    <a:pt x="147" y="1974"/>
                    <a:pt x="147" y="1974"/>
                    <a:pt x="147" y="1974"/>
                  </a:cubicBezTo>
                  <a:cubicBezTo>
                    <a:pt x="132" y="290"/>
                    <a:pt x="132" y="290"/>
                    <a:pt x="132" y="290"/>
                  </a:cubicBezTo>
                  <a:cubicBezTo>
                    <a:pt x="24" y="0"/>
                    <a:pt x="24" y="0"/>
                    <a:pt x="2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71" name="Freeform 56"/>
            <p:cNvSpPr>
              <a:spLocks/>
            </p:cNvSpPr>
            <p:nvPr/>
          </p:nvSpPr>
          <p:spPr bwMode="auto">
            <a:xfrm>
              <a:off x="6639990" y="3894331"/>
              <a:ext cx="154175" cy="294886"/>
            </a:xfrm>
            <a:custGeom>
              <a:avLst/>
              <a:gdLst>
                <a:gd name="T0" fmla="*/ 43 w 97"/>
                <a:gd name="T1" fmla="*/ 0 h 185"/>
                <a:gd name="T2" fmla="*/ 8 w 97"/>
                <a:gd name="T3" fmla="*/ 3 h 185"/>
                <a:gd name="T4" fmla="*/ 0 w 97"/>
                <a:gd name="T5" fmla="*/ 3 h 185"/>
                <a:gd name="T6" fmla="*/ 0 w 97"/>
                <a:gd name="T7" fmla="*/ 158 h 185"/>
                <a:gd name="T8" fmla="*/ 0 w 97"/>
                <a:gd name="T9" fmla="*/ 158 h 185"/>
                <a:gd name="T10" fmla="*/ 1 w 97"/>
                <a:gd name="T11" fmla="*/ 158 h 185"/>
                <a:gd name="T12" fmla="*/ 39 w 97"/>
                <a:gd name="T13" fmla="*/ 185 h 185"/>
                <a:gd name="T14" fmla="*/ 70 w 97"/>
                <a:gd name="T15" fmla="*/ 156 h 185"/>
                <a:gd name="T16" fmla="*/ 71 w 97"/>
                <a:gd name="T17" fmla="*/ 156 h 185"/>
                <a:gd name="T18" fmla="*/ 96 w 97"/>
                <a:gd name="T19" fmla="*/ 172 h 185"/>
                <a:gd name="T20" fmla="*/ 97 w 97"/>
                <a:gd name="T21" fmla="*/ 170 h 185"/>
                <a:gd name="T22" fmla="*/ 43 w 97"/>
                <a:gd name="T23"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 h="185">
                  <a:moveTo>
                    <a:pt x="43" y="0"/>
                  </a:moveTo>
                  <a:cubicBezTo>
                    <a:pt x="31" y="2"/>
                    <a:pt x="19" y="3"/>
                    <a:pt x="8" y="3"/>
                  </a:cubicBezTo>
                  <a:cubicBezTo>
                    <a:pt x="5" y="3"/>
                    <a:pt x="3" y="3"/>
                    <a:pt x="0" y="3"/>
                  </a:cubicBezTo>
                  <a:cubicBezTo>
                    <a:pt x="0" y="158"/>
                    <a:pt x="0" y="158"/>
                    <a:pt x="0" y="158"/>
                  </a:cubicBezTo>
                  <a:cubicBezTo>
                    <a:pt x="0" y="158"/>
                    <a:pt x="0" y="158"/>
                    <a:pt x="0" y="158"/>
                  </a:cubicBezTo>
                  <a:cubicBezTo>
                    <a:pt x="1" y="158"/>
                    <a:pt x="1" y="158"/>
                    <a:pt x="1" y="158"/>
                  </a:cubicBezTo>
                  <a:cubicBezTo>
                    <a:pt x="26" y="158"/>
                    <a:pt x="36" y="176"/>
                    <a:pt x="39" y="185"/>
                  </a:cubicBezTo>
                  <a:cubicBezTo>
                    <a:pt x="41" y="178"/>
                    <a:pt x="47" y="156"/>
                    <a:pt x="70" y="156"/>
                  </a:cubicBezTo>
                  <a:cubicBezTo>
                    <a:pt x="70" y="156"/>
                    <a:pt x="70" y="156"/>
                    <a:pt x="71" y="156"/>
                  </a:cubicBezTo>
                  <a:cubicBezTo>
                    <a:pt x="84" y="156"/>
                    <a:pt x="92" y="164"/>
                    <a:pt x="96" y="172"/>
                  </a:cubicBezTo>
                  <a:cubicBezTo>
                    <a:pt x="97" y="170"/>
                    <a:pt x="97" y="170"/>
                    <a:pt x="97" y="170"/>
                  </a:cubicBezTo>
                  <a:cubicBezTo>
                    <a:pt x="43" y="0"/>
                    <a:pt x="43" y="0"/>
                    <a:pt x="43"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72" name="Freeform 57"/>
            <p:cNvSpPr>
              <a:spLocks/>
            </p:cNvSpPr>
            <p:nvPr/>
          </p:nvSpPr>
          <p:spPr bwMode="auto">
            <a:xfrm>
              <a:off x="6639990" y="4146128"/>
              <a:ext cx="65306" cy="2709179"/>
            </a:xfrm>
            <a:custGeom>
              <a:avLst/>
              <a:gdLst>
                <a:gd name="T0" fmla="*/ 1 w 41"/>
                <a:gd name="T1" fmla="*/ 0 h 1702"/>
                <a:gd name="T2" fmla="*/ 0 w 41"/>
                <a:gd name="T3" fmla="*/ 0 h 1702"/>
                <a:gd name="T4" fmla="*/ 0 w 41"/>
                <a:gd name="T5" fmla="*/ 0 h 1702"/>
                <a:gd name="T6" fmla="*/ 0 w 41"/>
                <a:gd name="T7" fmla="*/ 1702 h 1702"/>
                <a:gd name="T8" fmla="*/ 41 w 41"/>
                <a:gd name="T9" fmla="*/ 1702 h 1702"/>
                <a:gd name="T10" fmla="*/ 41 w 41"/>
                <a:gd name="T11" fmla="*/ 1701 h 1702"/>
                <a:gd name="T12" fmla="*/ 39 w 41"/>
                <a:gd name="T13" fmla="*/ 1701 h 1702"/>
                <a:gd name="T14" fmla="*/ 39 w 41"/>
                <a:gd name="T15" fmla="*/ 30 h 1702"/>
                <a:gd name="T16" fmla="*/ 39 w 41"/>
                <a:gd name="T17" fmla="*/ 27 h 1702"/>
                <a:gd name="T18" fmla="*/ 1 w 41"/>
                <a:gd name="T19" fmla="*/ 0 h 1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1702">
                  <a:moveTo>
                    <a:pt x="1" y="0"/>
                  </a:moveTo>
                  <a:cubicBezTo>
                    <a:pt x="1" y="0"/>
                    <a:pt x="1" y="0"/>
                    <a:pt x="0" y="0"/>
                  </a:cubicBezTo>
                  <a:cubicBezTo>
                    <a:pt x="0" y="0"/>
                    <a:pt x="0" y="0"/>
                    <a:pt x="0" y="0"/>
                  </a:cubicBezTo>
                  <a:cubicBezTo>
                    <a:pt x="0" y="1702"/>
                    <a:pt x="0" y="1702"/>
                    <a:pt x="0" y="1702"/>
                  </a:cubicBezTo>
                  <a:cubicBezTo>
                    <a:pt x="41" y="1702"/>
                    <a:pt x="41" y="1702"/>
                    <a:pt x="41" y="1702"/>
                  </a:cubicBezTo>
                  <a:cubicBezTo>
                    <a:pt x="41" y="1701"/>
                    <a:pt x="41" y="1701"/>
                    <a:pt x="41" y="1701"/>
                  </a:cubicBezTo>
                  <a:cubicBezTo>
                    <a:pt x="39" y="1701"/>
                    <a:pt x="39" y="1701"/>
                    <a:pt x="39" y="1701"/>
                  </a:cubicBezTo>
                  <a:cubicBezTo>
                    <a:pt x="39" y="30"/>
                    <a:pt x="39" y="30"/>
                    <a:pt x="39" y="30"/>
                  </a:cubicBezTo>
                  <a:cubicBezTo>
                    <a:pt x="39" y="30"/>
                    <a:pt x="39" y="29"/>
                    <a:pt x="39" y="27"/>
                  </a:cubicBezTo>
                  <a:cubicBezTo>
                    <a:pt x="36" y="18"/>
                    <a:pt x="26" y="0"/>
                    <a:pt x="1" y="0"/>
                  </a:cubicBezTo>
                </a:path>
              </a:pathLst>
            </a:custGeom>
            <a:solidFill>
              <a:srgbClr val="E23761"/>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73" name="Freeform 58"/>
            <p:cNvSpPr>
              <a:spLocks/>
            </p:cNvSpPr>
            <p:nvPr/>
          </p:nvSpPr>
          <p:spPr bwMode="auto">
            <a:xfrm>
              <a:off x="6701930" y="4142762"/>
              <a:ext cx="100315" cy="2710525"/>
            </a:xfrm>
            <a:custGeom>
              <a:avLst/>
              <a:gdLst>
                <a:gd name="T0" fmla="*/ 32 w 63"/>
                <a:gd name="T1" fmla="*/ 0 h 1703"/>
                <a:gd name="T2" fmla="*/ 31 w 63"/>
                <a:gd name="T3" fmla="*/ 0 h 1703"/>
                <a:gd name="T4" fmla="*/ 0 w 63"/>
                <a:gd name="T5" fmla="*/ 29 h 1703"/>
                <a:gd name="T6" fmla="*/ 0 w 63"/>
                <a:gd name="T7" fmla="*/ 32 h 1703"/>
                <a:gd name="T8" fmla="*/ 0 w 63"/>
                <a:gd name="T9" fmla="*/ 1703 h 1703"/>
                <a:gd name="T10" fmla="*/ 2 w 63"/>
                <a:gd name="T11" fmla="*/ 1703 h 1703"/>
                <a:gd name="T12" fmla="*/ 63 w 63"/>
                <a:gd name="T13" fmla="*/ 1703 h 1703"/>
                <a:gd name="T14" fmla="*/ 63 w 63"/>
                <a:gd name="T15" fmla="*/ 32 h 1703"/>
                <a:gd name="T16" fmla="*/ 57 w 63"/>
                <a:gd name="T17" fmla="*/ 16 h 1703"/>
                <a:gd name="T18" fmla="*/ 32 w 63"/>
                <a:gd name="T19" fmla="*/ 0 h 1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703">
                  <a:moveTo>
                    <a:pt x="32" y="0"/>
                  </a:moveTo>
                  <a:cubicBezTo>
                    <a:pt x="31" y="0"/>
                    <a:pt x="31" y="0"/>
                    <a:pt x="31" y="0"/>
                  </a:cubicBezTo>
                  <a:cubicBezTo>
                    <a:pt x="8" y="0"/>
                    <a:pt x="2" y="22"/>
                    <a:pt x="0" y="29"/>
                  </a:cubicBezTo>
                  <a:cubicBezTo>
                    <a:pt x="0" y="31"/>
                    <a:pt x="0" y="32"/>
                    <a:pt x="0" y="32"/>
                  </a:cubicBezTo>
                  <a:cubicBezTo>
                    <a:pt x="0" y="1703"/>
                    <a:pt x="0" y="1703"/>
                    <a:pt x="0" y="1703"/>
                  </a:cubicBezTo>
                  <a:cubicBezTo>
                    <a:pt x="2" y="1703"/>
                    <a:pt x="2" y="1703"/>
                    <a:pt x="2" y="1703"/>
                  </a:cubicBezTo>
                  <a:cubicBezTo>
                    <a:pt x="63" y="1703"/>
                    <a:pt x="63" y="1703"/>
                    <a:pt x="63" y="1703"/>
                  </a:cubicBezTo>
                  <a:cubicBezTo>
                    <a:pt x="63" y="32"/>
                    <a:pt x="63" y="32"/>
                    <a:pt x="63" y="32"/>
                  </a:cubicBezTo>
                  <a:cubicBezTo>
                    <a:pt x="63" y="32"/>
                    <a:pt x="62" y="24"/>
                    <a:pt x="57" y="16"/>
                  </a:cubicBezTo>
                  <a:cubicBezTo>
                    <a:pt x="53" y="8"/>
                    <a:pt x="45" y="0"/>
                    <a:pt x="32" y="0"/>
                  </a:cubicBezTo>
                </a:path>
              </a:pathLst>
            </a:custGeom>
            <a:solidFill>
              <a:srgbClr val="E23761"/>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74" name="Freeform 59"/>
            <p:cNvSpPr>
              <a:spLocks/>
            </p:cNvSpPr>
            <p:nvPr/>
          </p:nvSpPr>
          <p:spPr bwMode="auto">
            <a:xfrm>
              <a:off x="6639990" y="3714572"/>
              <a:ext cx="67999" cy="184472"/>
            </a:xfrm>
            <a:custGeom>
              <a:avLst/>
              <a:gdLst>
                <a:gd name="T0" fmla="*/ 10 w 43"/>
                <a:gd name="T1" fmla="*/ 0 h 116"/>
                <a:gd name="T2" fmla="*/ 0 w 43"/>
                <a:gd name="T3" fmla="*/ 0 h 116"/>
                <a:gd name="T4" fmla="*/ 0 w 43"/>
                <a:gd name="T5" fmla="*/ 116 h 116"/>
                <a:gd name="T6" fmla="*/ 8 w 43"/>
                <a:gd name="T7" fmla="*/ 116 h 116"/>
                <a:gd name="T8" fmla="*/ 43 w 43"/>
                <a:gd name="T9" fmla="*/ 113 h 116"/>
                <a:gd name="T10" fmla="*/ 43 w 43"/>
                <a:gd name="T11" fmla="*/ 113 h 116"/>
                <a:gd name="T12" fmla="*/ 10 w 43"/>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3" h="116">
                  <a:moveTo>
                    <a:pt x="10" y="0"/>
                  </a:moveTo>
                  <a:cubicBezTo>
                    <a:pt x="0" y="0"/>
                    <a:pt x="0" y="0"/>
                    <a:pt x="0" y="0"/>
                  </a:cubicBezTo>
                  <a:cubicBezTo>
                    <a:pt x="0" y="116"/>
                    <a:pt x="0" y="116"/>
                    <a:pt x="0" y="116"/>
                  </a:cubicBezTo>
                  <a:cubicBezTo>
                    <a:pt x="3" y="116"/>
                    <a:pt x="5" y="116"/>
                    <a:pt x="8" y="116"/>
                  </a:cubicBezTo>
                  <a:cubicBezTo>
                    <a:pt x="19" y="116"/>
                    <a:pt x="31" y="115"/>
                    <a:pt x="43" y="113"/>
                  </a:cubicBezTo>
                  <a:cubicBezTo>
                    <a:pt x="43" y="113"/>
                    <a:pt x="43" y="113"/>
                    <a:pt x="43" y="113"/>
                  </a:cubicBezTo>
                  <a:cubicBezTo>
                    <a:pt x="10" y="0"/>
                    <a:pt x="10" y="0"/>
                    <a:pt x="10" y="0"/>
                  </a:cubicBezTo>
                </a:path>
              </a:pathLst>
            </a:custGeom>
            <a:solidFill>
              <a:srgbClr val="E23761"/>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475" name="Group 4"/>
          <p:cNvGrpSpPr/>
          <p:nvPr userDrawn="1"/>
        </p:nvGrpSpPr>
        <p:grpSpPr>
          <a:xfrm rot="10800000" flipV="1">
            <a:off x="6865808" y="6225656"/>
            <a:ext cx="412599" cy="1502706"/>
            <a:chOff x="5502862" y="5355294"/>
            <a:chExt cx="412706" cy="1502706"/>
          </a:xfrm>
        </p:grpSpPr>
        <p:sp>
          <p:nvSpPr>
            <p:cNvPr id="476" name="Freeform 23"/>
            <p:cNvSpPr>
              <a:spLocks/>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77" name="Freeform 24"/>
            <p:cNvSpPr>
              <a:spLocks/>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78" name="Freeform 25"/>
            <p:cNvSpPr>
              <a:spLocks/>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79" name="Freeform 26"/>
            <p:cNvSpPr>
              <a:spLocks/>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80" name="Freeform 27"/>
            <p:cNvSpPr>
              <a:spLocks/>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81" name="Freeform 28"/>
            <p:cNvSpPr>
              <a:spLocks/>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82" name="Freeform 40"/>
            <p:cNvSpPr>
              <a:spLocks/>
            </p:cNvSpPr>
            <p:nvPr/>
          </p:nvSpPr>
          <p:spPr bwMode="auto">
            <a:xfrm>
              <a:off x="5665117" y="5355294"/>
              <a:ext cx="250451"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83" name="Freeform 41"/>
            <p:cNvSpPr>
              <a:spLocks/>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84" name="Freeform 42"/>
            <p:cNvSpPr>
              <a:spLocks/>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85" name="Freeform 43"/>
            <p:cNvSpPr>
              <a:spLocks/>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86" name="Freeform 44"/>
            <p:cNvSpPr>
              <a:spLocks/>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487" name="Group 7"/>
          <p:cNvGrpSpPr/>
          <p:nvPr userDrawn="1"/>
        </p:nvGrpSpPr>
        <p:grpSpPr>
          <a:xfrm rot="10800000" flipV="1">
            <a:off x="5686437" y="6225657"/>
            <a:ext cx="407214" cy="1299095"/>
            <a:chOff x="6959786" y="5355294"/>
            <a:chExt cx="407320" cy="1502706"/>
          </a:xfrm>
        </p:grpSpPr>
        <p:sp>
          <p:nvSpPr>
            <p:cNvPr id="488" name="Freeform 17"/>
            <p:cNvSpPr>
              <a:spLocks/>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89" name="Freeform 18"/>
            <p:cNvSpPr>
              <a:spLocks/>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90" name="Freeform 19"/>
            <p:cNvSpPr>
              <a:spLocks/>
            </p:cNvSpPr>
            <p:nvPr/>
          </p:nvSpPr>
          <p:spPr bwMode="auto">
            <a:xfrm>
              <a:off x="7058755" y="5786851"/>
              <a:ext cx="123879" cy="1068456"/>
            </a:xfrm>
            <a:custGeom>
              <a:avLst/>
              <a:gdLst>
                <a:gd name="T0" fmla="*/ 78 w 78"/>
                <a:gd name="T1" fmla="*/ 671 h 671"/>
                <a:gd name="T2" fmla="*/ 0 w 78"/>
                <a:gd name="T3" fmla="*/ 671 h 671"/>
                <a:gd name="T4" fmla="*/ 0 w 78"/>
                <a:gd name="T5" fmla="*/ 32 h 671"/>
                <a:gd name="T6" fmla="*/ 38 w 78"/>
                <a:gd name="T7" fmla="*/ 1 h 671"/>
                <a:gd name="T8" fmla="*/ 78 w 78"/>
                <a:gd name="T9" fmla="*/ 32 h 671"/>
                <a:gd name="T10" fmla="*/ 78 w 78"/>
                <a:gd name="T11" fmla="*/ 671 h 671"/>
              </a:gdLst>
              <a:ahLst/>
              <a:cxnLst>
                <a:cxn ang="0">
                  <a:pos x="T0" y="T1"/>
                </a:cxn>
                <a:cxn ang="0">
                  <a:pos x="T2" y="T3"/>
                </a:cxn>
                <a:cxn ang="0">
                  <a:pos x="T4" y="T5"/>
                </a:cxn>
                <a:cxn ang="0">
                  <a:pos x="T6" y="T7"/>
                </a:cxn>
                <a:cxn ang="0">
                  <a:pos x="T8" y="T9"/>
                </a:cxn>
                <a:cxn ang="0">
                  <a:pos x="T10" y="T11"/>
                </a:cxn>
              </a:cxnLst>
              <a:rect l="0" t="0" r="r" b="b"/>
              <a:pathLst>
                <a:path w="78" h="671">
                  <a:moveTo>
                    <a:pt x="78" y="671"/>
                  </a:moveTo>
                  <a:cubicBezTo>
                    <a:pt x="0" y="671"/>
                    <a:pt x="0" y="671"/>
                    <a:pt x="0" y="671"/>
                  </a:cubicBezTo>
                  <a:cubicBezTo>
                    <a:pt x="0" y="32"/>
                    <a:pt x="0" y="32"/>
                    <a:pt x="0" y="32"/>
                  </a:cubicBezTo>
                  <a:cubicBezTo>
                    <a:pt x="0" y="32"/>
                    <a:pt x="4" y="1"/>
                    <a:pt x="38" y="1"/>
                  </a:cubicBezTo>
                  <a:cubicBezTo>
                    <a:pt x="72" y="0"/>
                    <a:pt x="78" y="32"/>
                    <a:pt x="78" y="32"/>
                  </a:cubicBezTo>
                  <a:cubicBezTo>
                    <a:pt x="78" y="671"/>
                    <a:pt x="78" y="671"/>
                    <a:pt x="78" y="671"/>
                  </a:cubicBezTo>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91" name="Freeform 20"/>
            <p:cNvSpPr>
              <a:spLocks/>
            </p:cNvSpPr>
            <p:nvPr/>
          </p:nvSpPr>
          <p:spPr bwMode="auto">
            <a:xfrm>
              <a:off x="7181287"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F778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92" name="Freeform 21"/>
            <p:cNvSpPr>
              <a:spLocks/>
            </p:cNvSpPr>
            <p:nvPr/>
          </p:nvSpPr>
          <p:spPr bwMode="auto">
            <a:xfrm>
              <a:off x="6959786"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93" name="Freeform 22"/>
            <p:cNvSpPr>
              <a:spLocks/>
            </p:cNvSpPr>
            <p:nvPr/>
          </p:nvSpPr>
          <p:spPr bwMode="auto">
            <a:xfrm>
              <a:off x="7056735" y="5357314"/>
              <a:ext cx="130611" cy="191204"/>
            </a:xfrm>
            <a:custGeom>
              <a:avLst/>
              <a:gdLst>
                <a:gd name="T0" fmla="*/ 0 w 82"/>
                <a:gd name="T1" fmla="*/ 110 h 120"/>
                <a:gd name="T2" fmla="*/ 82 w 82"/>
                <a:gd name="T3" fmla="*/ 112 h 120"/>
                <a:gd name="T4" fmla="*/ 48 w 82"/>
                <a:gd name="T5" fmla="*/ 0 h 120"/>
                <a:gd name="T6" fmla="*/ 28 w 82"/>
                <a:gd name="T7" fmla="*/ 0 h 120"/>
                <a:gd name="T8" fmla="*/ 0 w 82"/>
                <a:gd name="T9" fmla="*/ 110 h 120"/>
              </a:gdLst>
              <a:ahLst/>
              <a:cxnLst>
                <a:cxn ang="0">
                  <a:pos x="T0" y="T1"/>
                </a:cxn>
                <a:cxn ang="0">
                  <a:pos x="T2" y="T3"/>
                </a:cxn>
                <a:cxn ang="0">
                  <a:pos x="T4" y="T5"/>
                </a:cxn>
                <a:cxn ang="0">
                  <a:pos x="T6" y="T7"/>
                </a:cxn>
                <a:cxn ang="0">
                  <a:pos x="T8" y="T9"/>
                </a:cxn>
              </a:cxnLst>
              <a:rect l="0" t="0" r="r" b="b"/>
              <a:pathLst>
                <a:path w="82" h="120">
                  <a:moveTo>
                    <a:pt x="0" y="110"/>
                  </a:moveTo>
                  <a:cubicBezTo>
                    <a:pt x="0" y="110"/>
                    <a:pt x="39" y="120"/>
                    <a:pt x="82" y="112"/>
                  </a:cubicBezTo>
                  <a:cubicBezTo>
                    <a:pt x="48" y="0"/>
                    <a:pt x="48" y="0"/>
                    <a:pt x="48" y="0"/>
                  </a:cubicBezTo>
                  <a:cubicBezTo>
                    <a:pt x="28" y="0"/>
                    <a:pt x="28" y="0"/>
                    <a:pt x="28" y="0"/>
                  </a:cubicBezTo>
                  <a:cubicBezTo>
                    <a:pt x="0" y="110"/>
                    <a:pt x="0" y="110"/>
                    <a:pt x="0" y="110"/>
                  </a:cubicBezTo>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94" name="Freeform 45"/>
            <p:cNvSpPr>
              <a:spLocks/>
            </p:cNvSpPr>
            <p:nvPr/>
          </p:nvSpPr>
          <p:spPr bwMode="auto">
            <a:xfrm>
              <a:off x="7117328" y="5355294"/>
              <a:ext cx="249778" cy="1502706"/>
            </a:xfrm>
            <a:custGeom>
              <a:avLst/>
              <a:gdLst>
                <a:gd name="T0" fmla="*/ 34 w 157"/>
                <a:gd name="T1" fmla="*/ 0 h 944"/>
                <a:gd name="T2" fmla="*/ 0 w 157"/>
                <a:gd name="T3" fmla="*/ 1 h 944"/>
                <a:gd name="T4" fmla="*/ 0 w 157"/>
                <a:gd name="T5" fmla="*/ 1 h 944"/>
                <a:gd name="T6" fmla="*/ 10 w 157"/>
                <a:gd name="T7" fmla="*/ 1 h 944"/>
                <a:gd name="T8" fmla="*/ 44 w 157"/>
                <a:gd name="T9" fmla="*/ 113 h 944"/>
                <a:gd name="T10" fmla="*/ 44 w 157"/>
                <a:gd name="T11" fmla="*/ 113 h 944"/>
                <a:gd name="T12" fmla="*/ 98 w 157"/>
                <a:gd name="T13" fmla="*/ 284 h 944"/>
                <a:gd name="T14" fmla="*/ 97 w 157"/>
                <a:gd name="T15" fmla="*/ 286 h 944"/>
                <a:gd name="T16" fmla="*/ 103 w 157"/>
                <a:gd name="T17" fmla="*/ 301 h 944"/>
                <a:gd name="T18" fmla="*/ 103 w 157"/>
                <a:gd name="T19" fmla="*/ 941 h 944"/>
                <a:gd name="T20" fmla="*/ 41 w 157"/>
                <a:gd name="T21" fmla="*/ 941 h 944"/>
                <a:gd name="T22" fmla="*/ 41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10" y="1"/>
                    <a:pt x="10" y="1"/>
                    <a:pt x="10" y="1"/>
                  </a:cubicBezTo>
                  <a:cubicBezTo>
                    <a:pt x="44" y="113"/>
                    <a:pt x="44" y="113"/>
                    <a:pt x="44" y="113"/>
                  </a:cubicBezTo>
                  <a:cubicBezTo>
                    <a:pt x="44" y="113"/>
                    <a:pt x="44" y="113"/>
                    <a:pt x="44" y="113"/>
                  </a:cubicBezTo>
                  <a:cubicBezTo>
                    <a:pt x="98" y="284"/>
                    <a:pt x="98" y="284"/>
                    <a:pt x="98" y="284"/>
                  </a:cubicBezTo>
                  <a:cubicBezTo>
                    <a:pt x="97" y="286"/>
                    <a:pt x="97" y="286"/>
                    <a:pt x="97" y="286"/>
                  </a:cubicBezTo>
                  <a:cubicBezTo>
                    <a:pt x="101" y="293"/>
                    <a:pt x="103" y="301"/>
                    <a:pt x="103" y="301"/>
                  </a:cubicBezTo>
                  <a:cubicBezTo>
                    <a:pt x="103" y="941"/>
                    <a:pt x="103" y="941"/>
                    <a:pt x="103" y="941"/>
                  </a:cubicBezTo>
                  <a:cubicBezTo>
                    <a:pt x="41" y="941"/>
                    <a:pt x="41" y="941"/>
                    <a:pt x="41" y="941"/>
                  </a:cubicBezTo>
                  <a:cubicBezTo>
                    <a:pt x="41" y="942"/>
                    <a:pt x="41" y="942"/>
                    <a:pt x="41"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95" name="Freeform 46"/>
            <p:cNvSpPr>
              <a:spLocks/>
            </p:cNvSpPr>
            <p:nvPr/>
          </p:nvSpPr>
          <p:spPr bwMode="auto">
            <a:xfrm>
              <a:off x="7117328" y="5535727"/>
              <a:ext cx="156195" cy="295559"/>
            </a:xfrm>
            <a:custGeom>
              <a:avLst/>
              <a:gdLst>
                <a:gd name="T0" fmla="*/ 44 w 98"/>
                <a:gd name="T1" fmla="*/ 0 h 186"/>
                <a:gd name="T2" fmla="*/ 9 w 98"/>
                <a:gd name="T3" fmla="*/ 3 h 186"/>
                <a:gd name="T4" fmla="*/ 0 w 98"/>
                <a:gd name="T5" fmla="*/ 3 h 186"/>
                <a:gd name="T6" fmla="*/ 0 w 98"/>
                <a:gd name="T7" fmla="*/ 159 h 186"/>
                <a:gd name="T8" fmla="*/ 1 w 98"/>
                <a:gd name="T9" fmla="*/ 159 h 186"/>
                <a:gd name="T10" fmla="*/ 2 w 98"/>
                <a:gd name="T11" fmla="*/ 159 h 186"/>
                <a:gd name="T12" fmla="*/ 40 w 98"/>
                <a:gd name="T13" fmla="*/ 186 h 186"/>
                <a:gd name="T14" fmla="*/ 71 w 98"/>
                <a:gd name="T15" fmla="*/ 156 h 186"/>
                <a:gd name="T16" fmla="*/ 71 w 98"/>
                <a:gd name="T17" fmla="*/ 156 h 186"/>
                <a:gd name="T18" fmla="*/ 97 w 98"/>
                <a:gd name="T19" fmla="*/ 173 h 186"/>
                <a:gd name="T20" fmla="*/ 98 w 98"/>
                <a:gd name="T21" fmla="*/ 171 h 186"/>
                <a:gd name="T22" fmla="*/ 44 w 98"/>
                <a:gd name="T2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 h="186">
                  <a:moveTo>
                    <a:pt x="44" y="0"/>
                  </a:moveTo>
                  <a:cubicBezTo>
                    <a:pt x="31" y="2"/>
                    <a:pt x="20" y="3"/>
                    <a:pt x="9" y="3"/>
                  </a:cubicBezTo>
                  <a:cubicBezTo>
                    <a:pt x="6" y="3"/>
                    <a:pt x="3" y="3"/>
                    <a:pt x="0" y="3"/>
                  </a:cubicBezTo>
                  <a:cubicBezTo>
                    <a:pt x="0" y="159"/>
                    <a:pt x="0" y="159"/>
                    <a:pt x="0" y="159"/>
                  </a:cubicBezTo>
                  <a:cubicBezTo>
                    <a:pt x="0" y="159"/>
                    <a:pt x="1" y="159"/>
                    <a:pt x="1" y="159"/>
                  </a:cubicBezTo>
                  <a:cubicBezTo>
                    <a:pt x="2" y="159"/>
                    <a:pt x="2" y="159"/>
                    <a:pt x="2" y="159"/>
                  </a:cubicBezTo>
                  <a:cubicBezTo>
                    <a:pt x="27" y="159"/>
                    <a:pt x="37" y="177"/>
                    <a:pt x="40" y="186"/>
                  </a:cubicBezTo>
                  <a:cubicBezTo>
                    <a:pt x="42" y="179"/>
                    <a:pt x="48" y="157"/>
                    <a:pt x="71" y="156"/>
                  </a:cubicBezTo>
                  <a:cubicBezTo>
                    <a:pt x="71" y="156"/>
                    <a:pt x="71" y="156"/>
                    <a:pt x="71" y="156"/>
                  </a:cubicBezTo>
                  <a:cubicBezTo>
                    <a:pt x="85" y="156"/>
                    <a:pt x="92" y="165"/>
                    <a:pt x="97" y="173"/>
                  </a:cubicBezTo>
                  <a:cubicBezTo>
                    <a:pt x="98" y="171"/>
                    <a:pt x="98" y="171"/>
                    <a:pt x="98" y="171"/>
                  </a:cubicBezTo>
                  <a:cubicBezTo>
                    <a:pt x="44" y="0"/>
                    <a:pt x="44" y="0"/>
                    <a:pt x="44"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96" name="Freeform 47"/>
            <p:cNvSpPr>
              <a:spLocks/>
            </p:cNvSpPr>
            <p:nvPr/>
          </p:nvSpPr>
          <p:spPr bwMode="auto">
            <a:xfrm>
              <a:off x="7117328" y="5788871"/>
              <a:ext cx="65306" cy="1066436"/>
            </a:xfrm>
            <a:custGeom>
              <a:avLst/>
              <a:gdLst>
                <a:gd name="T0" fmla="*/ 2 w 41"/>
                <a:gd name="T1" fmla="*/ 0 h 670"/>
                <a:gd name="T2" fmla="*/ 1 w 41"/>
                <a:gd name="T3" fmla="*/ 0 h 670"/>
                <a:gd name="T4" fmla="*/ 0 w 41"/>
                <a:gd name="T5" fmla="*/ 0 h 670"/>
                <a:gd name="T6" fmla="*/ 0 w 41"/>
                <a:gd name="T7" fmla="*/ 670 h 670"/>
                <a:gd name="T8" fmla="*/ 41 w 41"/>
                <a:gd name="T9" fmla="*/ 670 h 670"/>
                <a:gd name="T10" fmla="*/ 41 w 41"/>
                <a:gd name="T11" fmla="*/ 669 h 670"/>
                <a:gd name="T12" fmla="*/ 40 w 41"/>
                <a:gd name="T13" fmla="*/ 669 h 670"/>
                <a:gd name="T14" fmla="*/ 40 w 41"/>
                <a:gd name="T15" fmla="*/ 29 h 670"/>
                <a:gd name="T16" fmla="*/ 40 w 41"/>
                <a:gd name="T17" fmla="*/ 27 h 670"/>
                <a:gd name="T18" fmla="*/ 2 w 41"/>
                <a:gd name="T19"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70">
                  <a:moveTo>
                    <a:pt x="2" y="0"/>
                  </a:moveTo>
                  <a:cubicBezTo>
                    <a:pt x="2" y="0"/>
                    <a:pt x="2" y="0"/>
                    <a:pt x="1" y="0"/>
                  </a:cubicBezTo>
                  <a:cubicBezTo>
                    <a:pt x="1" y="0"/>
                    <a:pt x="0" y="0"/>
                    <a:pt x="0" y="0"/>
                  </a:cubicBezTo>
                  <a:cubicBezTo>
                    <a:pt x="0" y="670"/>
                    <a:pt x="0" y="670"/>
                    <a:pt x="0" y="670"/>
                  </a:cubicBezTo>
                  <a:cubicBezTo>
                    <a:pt x="41" y="670"/>
                    <a:pt x="41" y="670"/>
                    <a:pt x="41" y="670"/>
                  </a:cubicBezTo>
                  <a:cubicBezTo>
                    <a:pt x="41" y="669"/>
                    <a:pt x="41" y="669"/>
                    <a:pt x="41" y="669"/>
                  </a:cubicBezTo>
                  <a:cubicBezTo>
                    <a:pt x="40" y="669"/>
                    <a:pt x="40" y="669"/>
                    <a:pt x="40" y="669"/>
                  </a:cubicBezTo>
                  <a:cubicBezTo>
                    <a:pt x="40" y="29"/>
                    <a:pt x="40" y="29"/>
                    <a:pt x="40" y="29"/>
                  </a:cubicBezTo>
                  <a:cubicBezTo>
                    <a:pt x="40" y="29"/>
                    <a:pt x="40" y="28"/>
                    <a:pt x="40" y="27"/>
                  </a:cubicBezTo>
                  <a:cubicBezTo>
                    <a:pt x="37" y="18"/>
                    <a:pt x="27" y="0"/>
                    <a:pt x="2"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97" name="Freeform 48"/>
            <p:cNvSpPr>
              <a:spLocks/>
            </p:cNvSpPr>
            <p:nvPr/>
          </p:nvSpPr>
          <p:spPr bwMode="auto">
            <a:xfrm>
              <a:off x="7181287"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1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1" y="672"/>
                    <a:pt x="1" y="672"/>
                    <a:pt x="1"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98" name="Freeform 49"/>
            <p:cNvSpPr>
              <a:spLocks/>
            </p:cNvSpPr>
            <p:nvPr/>
          </p:nvSpPr>
          <p:spPr bwMode="auto">
            <a:xfrm>
              <a:off x="7117328" y="5357314"/>
              <a:ext cx="70019" cy="183125"/>
            </a:xfrm>
            <a:custGeom>
              <a:avLst/>
              <a:gdLst>
                <a:gd name="T0" fmla="*/ 10 w 44"/>
                <a:gd name="T1" fmla="*/ 0 h 115"/>
                <a:gd name="T2" fmla="*/ 0 w 44"/>
                <a:gd name="T3" fmla="*/ 0 h 115"/>
                <a:gd name="T4" fmla="*/ 0 w 44"/>
                <a:gd name="T5" fmla="*/ 115 h 115"/>
                <a:gd name="T6" fmla="*/ 9 w 44"/>
                <a:gd name="T7" fmla="*/ 115 h 115"/>
                <a:gd name="T8" fmla="*/ 44 w 44"/>
                <a:gd name="T9" fmla="*/ 112 h 115"/>
                <a:gd name="T10" fmla="*/ 44 w 44"/>
                <a:gd name="T11" fmla="*/ 112 h 115"/>
                <a:gd name="T12" fmla="*/ 10 w 44"/>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44" h="115">
                  <a:moveTo>
                    <a:pt x="10" y="0"/>
                  </a:moveTo>
                  <a:cubicBezTo>
                    <a:pt x="0" y="0"/>
                    <a:pt x="0" y="0"/>
                    <a:pt x="0" y="0"/>
                  </a:cubicBezTo>
                  <a:cubicBezTo>
                    <a:pt x="0" y="115"/>
                    <a:pt x="0" y="115"/>
                    <a:pt x="0" y="115"/>
                  </a:cubicBezTo>
                  <a:cubicBezTo>
                    <a:pt x="3" y="115"/>
                    <a:pt x="6" y="115"/>
                    <a:pt x="9" y="115"/>
                  </a:cubicBezTo>
                  <a:cubicBezTo>
                    <a:pt x="20" y="115"/>
                    <a:pt x="31" y="114"/>
                    <a:pt x="44" y="112"/>
                  </a:cubicBezTo>
                  <a:cubicBezTo>
                    <a:pt x="44" y="112"/>
                    <a:pt x="44" y="112"/>
                    <a:pt x="44" y="112"/>
                  </a:cubicBezTo>
                  <a:cubicBezTo>
                    <a:pt x="10" y="0"/>
                    <a:pt x="10" y="0"/>
                    <a:pt x="10"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499" name="Group 5"/>
          <p:cNvGrpSpPr/>
          <p:nvPr userDrawn="1"/>
        </p:nvGrpSpPr>
        <p:grpSpPr>
          <a:xfrm rot="10800000" flipV="1">
            <a:off x="6250822" y="6225656"/>
            <a:ext cx="403847" cy="2167807"/>
            <a:chOff x="6007804" y="4266641"/>
            <a:chExt cx="403952" cy="2588666"/>
          </a:xfrm>
        </p:grpSpPr>
        <p:sp>
          <p:nvSpPr>
            <p:cNvPr id="500" name="Freeform 29"/>
            <p:cNvSpPr>
              <a:spLocks/>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501" name="Freeform 30"/>
            <p:cNvSpPr>
              <a:spLocks/>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502" name="Freeform 31"/>
            <p:cNvSpPr>
              <a:spLocks/>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503" name="Freeform 32"/>
            <p:cNvSpPr>
              <a:spLocks/>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504" name="Freeform 33"/>
            <p:cNvSpPr>
              <a:spLocks/>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505" name="Freeform 34"/>
            <p:cNvSpPr>
              <a:spLocks/>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506" name="Freeform 50"/>
            <p:cNvSpPr>
              <a:spLocks/>
            </p:cNvSpPr>
            <p:nvPr/>
          </p:nvSpPr>
          <p:spPr bwMode="auto">
            <a:xfrm>
              <a:off x="6173424" y="4266641"/>
              <a:ext cx="238332"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507" name="Freeform 51"/>
            <p:cNvSpPr>
              <a:spLocks/>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508" name="Freeform 52"/>
            <p:cNvSpPr>
              <a:spLocks/>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509" name="Freeform 53"/>
            <p:cNvSpPr>
              <a:spLocks/>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510" name="Freeform 54"/>
            <p:cNvSpPr>
              <a:spLocks/>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512" name="组合 511"/>
          <p:cNvGrpSpPr/>
          <p:nvPr userDrawn="1"/>
        </p:nvGrpSpPr>
        <p:grpSpPr>
          <a:xfrm>
            <a:off x="3792" y="231784"/>
            <a:ext cx="758751" cy="693260"/>
            <a:chOff x="0" y="532828"/>
            <a:chExt cx="759125" cy="568897"/>
          </a:xfrm>
        </p:grpSpPr>
        <p:sp>
          <p:nvSpPr>
            <p:cNvPr id="513" name="矩形 512"/>
            <p:cNvSpPr/>
            <p:nvPr/>
          </p:nvSpPr>
          <p:spPr>
            <a:xfrm>
              <a:off x="0" y="532828"/>
              <a:ext cx="238791" cy="568897"/>
            </a:xfrm>
            <a:prstGeom prst="rect">
              <a:avLst/>
            </a:prstGeom>
            <a:solidFill>
              <a:srgbClr val="66B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514" name="矩形 513"/>
            <p:cNvSpPr/>
            <p:nvPr/>
          </p:nvSpPr>
          <p:spPr>
            <a:xfrm>
              <a:off x="341410" y="532828"/>
              <a:ext cx="107228" cy="568897"/>
            </a:xfrm>
            <a:prstGeom prst="rect">
              <a:avLst/>
            </a:prstGeom>
            <a:solidFill>
              <a:srgbClr val="8CC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515" name="矩形 514"/>
            <p:cNvSpPr/>
            <p:nvPr/>
          </p:nvSpPr>
          <p:spPr>
            <a:xfrm>
              <a:off x="551257" y="532828"/>
              <a:ext cx="67464" cy="568897"/>
            </a:xfrm>
            <a:prstGeom prst="rect">
              <a:avLst/>
            </a:prstGeom>
            <a:solidFill>
              <a:srgbClr val="FBC7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516" name="矩形 515"/>
            <p:cNvSpPr/>
            <p:nvPr/>
          </p:nvSpPr>
          <p:spPr>
            <a:xfrm>
              <a:off x="721341" y="532828"/>
              <a:ext cx="37784" cy="568897"/>
            </a:xfrm>
            <a:prstGeom prst="rect">
              <a:avLst/>
            </a:prstGeom>
            <a:solidFill>
              <a:srgbClr val="FC6E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grpSp>
      <p:grpSp>
        <p:nvGrpSpPr>
          <p:cNvPr id="517" name="组合 516"/>
          <p:cNvGrpSpPr/>
          <p:nvPr userDrawn="1"/>
        </p:nvGrpSpPr>
        <p:grpSpPr>
          <a:xfrm>
            <a:off x="3791" y="921962"/>
            <a:ext cx="12184419" cy="45708"/>
            <a:chOff x="0" y="532828"/>
            <a:chExt cx="759125" cy="568897"/>
          </a:xfrm>
        </p:grpSpPr>
        <p:sp>
          <p:nvSpPr>
            <p:cNvPr id="518" name="矩形 517"/>
            <p:cNvSpPr/>
            <p:nvPr/>
          </p:nvSpPr>
          <p:spPr>
            <a:xfrm>
              <a:off x="0" y="532828"/>
              <a:ext cx="238791" cy="568897"/>
            </a:xfrm>
            <a:prstGeom prst="rect">
              <a:avLst/>
            </a:prstGeom>
            <a:solidFill>
              <a:srgbClr val="66B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519" name="矩形 518"/>
            <p:cNvSpPr/>
            <p:nvPr/>
          </p:nvSpPr>
          <p:spPr>
            <a:xfrm>
              <a:off x="238791" y="532828"/>
              <a:ext cx="209847" cy="568897"/>
            </a:xfrm>
            <a:prstGeom prst="rect">
              <a:avLst/>
            </a:prstGeom>
            <a:solidFill>
              <a:srgbClr val="8CC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520" name="矩形 519"/>
            <p:cNvSpPr/>
            <p:nvPr/>
          </p:nvSpPr>
          <p:spPr>
            <a:xfrm>
              <a:off x="448638" y="532828"/>
              <a:ext cx="170083" cy="568897"/>
            </a:xfrm>
            <a:prstGeom prst="rect">
              <a:avLst/>
            </a:prstGeom>
            <a:solidFill>
              <a:srgbClr val="FBC7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521" name="矩形 520"/>
            <p:cNvSpPr/>
            <p:nvPr/>
          </p:nvSpPr>
          <p:spPr>
            <a:xfrm>
              <a:off x="616871" y="532828"/>
              <a:ext cx="142254" cy="568897"/>
            </a:xfrm>
            <a:prstGeom prst="rect">
              <a:avLst/>
            </a:prstGeom>
            <a:solidFill>
              <a:srgbClr val="FC6E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grpSp>
    </p:spTree>
    <p:extLst>
      <p:ext uri="{BB962C8B-B14F-4D97-AF65-F5344CB8AC3E}">
        <p14:creationId xmlns:p14="http://schemas.microsoft.com/office/powerpoint/2010/main" val="2719478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2"/>
                                        </p:tgtEl>
                                        <p:attrNameLst>
                                          <p:attrName>style.visibility</p:attrName>
                                        </p:attrNameLst>
                                      </p:cBhvr>
                                      <p:to>
                                        <p:strVal val="visible"/>
                                      </p:to>
                                    </p:set>
                                    <p:animEffect transition="in" filter="wipe(left)">
                                      <p:cBhvr>
                                        <p:cTn id="7" dur="500"/>
                                        <p:tgtEl>
                                          <p:spTgt spid="5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6" name="矩形 5"/>
          <p:cNvSpPr/>
          <p:nvPr userDrawn="1"/>
        </p:nvSpPr>
        <p:spPr>
          <a:xfrm>
            <a:off x="0" y="1"/>
            <a:ext cx="12192000" cy="5758149"/>
          </a:xfrm>
          <a:prstGeom prst="rect">
            <a:avLst/>
          </a:prstGeom>
          <a:solidFill>
            <a:srgbClr val="B1DE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p>
        </p:txBody>
      </p:sp>
      <p:sp>
        <p:nvSpPr>
          <p:cNvPr id="7" name="矩形 6"/>
          <p:cNvSpPr/>
          <p:nvPr userDrawn="1"/>
        </p:nvSpPr>
        <p:spPr>
          <a:xfrm>
            <a:off x="0" y="3349128"/>
            <a:ext cx="12192000" cy="2305624"/>
          </a:xfrm>
          <a:prstGeom prst="rect">
            <a:avLst/>
          </a:prstGeom>
          <a:solidFill>
            <a:srgbClr val="7FCD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p>
        </p:txBody>
      </p:sp>
      <p:pic>
        <p:nvPicPr>
          <p:cNvPr id="8" name="图片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08641" y="3676180"/>
            <a:ext cx="1367967" cy="818475"/>
          </a:xfrm>
          <a:prstGeom prst="rect">
            <a:avLst/>
          </a:prstGeom>
        </p:spPr>
      </p:pic>
      <p:pic>
        <p:nvPicPr>
          <p:cNvPr id="9" name="图片 8"/>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9528827" y="2907955"/>
            <a:ext cx="2435276" cy="1457061"/>
          </a:xfrm>
          <a:prstGeom prst="rect">
            <a:avLst/>
          </a:prstGeom>
        </p:spPr>
      </p:pic>
      <p:sp>
        <p:nvSpPr>
          <p:cNvPr id="10" name="矩形 9"/>
          <p:cNvSpPr/>
          <p:nvPr userDrawn="1"/>
        </p:nvSpPr>
        <p:spPr>
          <a:xfrm>
            <a:off x="0" y="5654752"/>
            <a:ext cx="12192000" cy="1203248"/>
          </a:xfrm>
          <a:prstGeom prst="rect">
            <a:avLst/>
          </a:prstGeom>
          <a:solidFill>
            <a:srgbClr val="CED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p>
        </p:txBody>
      </p:sp>
      <p:sp>
        <p:nvSpPr>
          <p:cNvPr id="11" name="矩形 10"/>
          <p:cNvSpPr/>
          <p:nvPr userDrawn="1"/>
        </p:nvSpPr>
        <p:spPr>
          <a:xfrm>
            <a:off x="0" y="5372101"/>
            <a:ext cx="12192000" cy="532941"/>
          </a:xfrm>
          <a:prstGeom prst="rect">
            <a:avLst/>
          </a:prstGeom>
          <a:solidFill>
            <a:srgbClr val="80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p>
        </p:txBody>
      </p:sp>
      <p:pic>
        <p:nvPicPr>
          <p:cNvPr id="12" name="图片 11"/>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2192626" y="220338"/>
            <a:ext cx="7725907" cy="6037244"/>
          </a:xfrm>
          <a:prstGeom prst="rect">
            <a:avLst/>
          </a:prstGeom>
        </p:spPr>
      </p:pic>
      <p:pic>
        <p:nvPicPr>
          <p:cNvPr id="13" name="图片 12"/>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328800" y="5654755"/>
            <a:ext cx="3727652" cy="719113"/>
          </a:xfrm>
          <a:prstGeom prst="rect">
            <a:avLst/>
          </a:prstGeom>
        </p:spPr>
      </p:pic>
      <p:pic>
        <p:nvPicPr>
          <p:cNvPr id="14" name="图片 13"/>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8170361" y="5654754"/>
            <a:ext cx="3727652" cy="719113"/>
          </a:xfrm>
          <a:prstGeom prst="rect">
            <a:avLst/>
          </a:prstGeom>
        </p:spPr>
      </p:pic>
      <p:pic>
        <p:nvPicPr>
          <p:cNvPr id="15" name="图片 14"/>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213145" y="448795"/>
            <a:ext cx="2665930" cy="1595064"/>
          </a:xfrm>
          <a:prstGeom prst="rect">
            <a:avLst/>
          </a:prstGeom>
        </p:spPr>
      </p:pic>
      <p:pic>
        <p:nvPicPr>
          <p:cNvPr id="16" name="图片 15"/>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6340400" y="5377066"/>
            <a:ext cx="1977089" cy="1327611"/>
          </a:xfrm>
          <a:prstGeom prst="rect">
            <a:avLst/>
          </a:prstGeom>
        </p:spPr>
      </p:pic>
      <p:pic>
        <p:nvPicPr>
          <p:cNvPr id="17" name="图片 16"/>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9464050" y="4648051"/>
            <a:ext cx="932800" cy="1916023"/>
          </a:xfrm>
          <a:prstGeom prst="rect">
            <a:avLst/>
          </a:prstGeom>
        </p:spPr>
      </p:pic>
      <p:pic>
        <p:nvPicPr>
          <p:cNvPr id="18" name="图片 17"/>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1374631" y="4523516"/>
            <a:ext cx="1533823" cy="2175240"/>
          </a:xfrm>
          <a:prstGeom prst="rect">
            <a:avLst/>
          </a:prstGeom>
        </p:spPr>
      </p:pic>
      <p:sp>
        <p:nvSpPr>
          <p:cNvPr id="3" name="Date Placeholder 2"/>
          <p:cNvSpPr>
            <a:spLocks noGrp="1"/>
          </p:cNvSpPr>
          <p:nvPr>
            <p:ph type="dt" sz="half" idx="10"/>
          </p:nvPr>
        </p:nvSpPr>
        <p:spPr/>
        <p:txBody>
          <a:bodyPr/>
          <a:lstStyle/>
          <a:p>
            <a:fld id="{652BF15E-3D69-4198-ACBA-4CF21DCC890D}" type="datetimeFigureOut">
              <a:rPr lang="zh-CN" altLang="en-US" smtClean="0"/>
              <a:t>2024/11/16</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BF4F8E3B-1BA1-4539-B149-7B70547C67F1}" type="slidenum">
              <a:rPr lang="zh-CN" altLang="en-US" smtClean="0"/>
              <a:t>‹#›</a:t>
            </a:fld>
            <a:endParaRPr lang="zh-CN" altLang="en-US"/>
          </a:p>
        </p:txBody>
      </p:sp>
    </p:spTree>
    <p:extLst>
      <p:ext uri="{BB962C8B-B14F-4D97-AF65-F5344CB8AC3E}">
        <p14:creationId xmlns:p14="http://schemas.microsoft.com/office/powerpoint/2010/main" val="4195553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BDC7E10-B77C-4945-BF3B-FF2ECAA454F6}" type="datetimeFigureOut">
              <a:rPr lang="en-US" smtClean="0"/>
              <a:t>11/16/2024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12047D-6CE6-4975-B21E-1E42DCAC8592}" type="slidenum">
              <a:rPr lang="en-US" smtClean="0"/>
              <a:t>‹#›</a:t>
            </a:fld>
            <a:endParaRPr lang="en-US"/>
          </a:p>
        </p:txBody>
      </p:sp>
    </p:spTree>
    <p:extLst>
      <p:ext uri="{BB962C8B-B14F-4D97-AF65-F5344CB8AC3E}">
        <p14:creationId xmlns:p14="http://schemas.microsoft.com/office/powerpoint/2010/main" val="2486313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BDC7E10-B77C-4945-BF3B-FF2ECAA454F6}" type="datetimeFigureOut">
              <a:rPr lang="en-US" smtClean="0"/>
              <a:t>11/16/2024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12047D-6CE6-4975-B21E-1E42DCAC8592}" type="slidenum">
              <a:rPr lang="en-US" smtClean="0"/>
              <a:t>‹#›</a:t>
            </a:fld>
            <a:endParaRPr lang="en-US"/>
          </a:p>
        </p:txBody>
      </p:sp>
    </p:spTree>
    <p:extLst>
      <p:ext uri="{BB962C8B-B14F-4D97-AF65-F5344CB8AC3E}">
        <p14:creationId xmlns:p14="http://schemas.microsoft.com/office/powerpoint/2010/main" val="2604338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BDC7E10-B77C-4945-BF3B-FF2ECAA454F6}" type="datetimeFigureOut">
              <a:rPr lang="en-US" smtClean="0"/>
              <a:t>11/16/2024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12047D-6CE6-4975-B21E-1E42DCAC8592}" type="slidenum">
              <a:rPr lang="en-US" smtClean="0"/>
              <a:t>‹#›</a:t>
            </a:fld>
            <a:endParaRPr lang="en-US"/>
          </a:p>
        </p:txBody>
      </p:sp>
    </p:spTree>
    <p:extLst>
      <p:ext uri="{BB962C8B-B14F-4D97-AF65-F5344CB8AC3E}">
        <p14:creationId xmlns:p14="http://schemas.microsoft.com/office/powerpoint/2010/main" val="3679621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BDC7E10-B77C-4945-BF3B-FF2ECAA454F6}" type="datetimeFigureOut">
              <a:rPr lang="en-US" smtClean="0"/>
              <a:t>11/16/2024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12047D-6CE6-4975-B21E-1E42DCAC8592}" type="slidenum">
              <a:rPr lang="en-US" smtClean="0"/>
              <a:t>‹#›</a:t>
            </a:fld>
            <a:endParaRPr lang="en-US"/>
          </a:p>
        </p:txBody>
      </p:sp>
    </p:spTree>
    <p:extLst>
      <p:ext uri="{BB962C8B-B14F-4D97-AF65-F5344CB8AC3E}">
        <p14:creationId xmlns:p14="http://schemas.microsoft.com/office/powerpoint/2010/main" val="336860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BDC7E10-B77C-4945-BF3B-FF2ECAA454F6}" type="datetimeFigureOut">
              <a:rPr lang="en-US" smtClean="0"/>
              <a:t>11/16/2024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12047D-6CE6-4975-B21E-1E42DCAC8592}" type="slidenum">
              <a:rPr lang="en-US" smtClean="0"/>
              <a:t>‹#›</a:t>
            </a:fld>
            <a:endParaRPr lang="en-US"/>
          </a:p>
        </p:txBody>
      </p:sp>
    </p:spTree>
    <p:extLst>
      <p:ext uri="{BB962C8B-B14F-4D97-AF65-F5344CB8AC3E}">
        <p14:creationId xmlns:p14="http://schemas.microsoft.com/office/powerpoint/2010/main" val="1856164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DC7E10-B77C-4945-BF3B-FF2ECAA454F6}" type="datetimeFigureOut">
              <a:rPr lang="en-US" smtClean="0"/>
              <a:t>11/16/2024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12047D-6CE6-4975-B21E-1E42DCAC8592}" type="slidenum">
              <a:rPr lang="en-US" smtClean="0"/>
              <a:t>‹#›</a:t>
            </a:fld>
            <a:endParaRPr lang="en-US"/>
          </a:p>
        </p:txBody>
      </p:sp>
    </p:spTree>
    <p:extLst>
      <p:ext uri="{BB962C8B-B14F-4D97-AF65-F5344CB8AC3E}">
        <p14:creationId xmlns:p14="http://schemas.microsoft.com/office/powerpoint/2010/main" val="134020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BDC7E10-B77C-4945-BF3B-FF2ECAA454F6}" type="datetimeFigureOut">
              <a:rPr lang="en-US" smtClean="0"/>
              <a:t>11/16/2024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12047D-6CE6-4975-B21E-1E42DCAC8592}" type="slidenum">
              <a:rPr lang="en-US" smtClean="0"/>
              <a:t>‹#›</a:t>
            </a:fld>
            <a:endParaRPr lang="en-US"/>
          </a:p>
        </p:txBody>
      </p:sp>
    </p:spTree>
    <p:extLst>
      <p:ext uri="{BB962C8B-B14F-4D97-AF65-F5344CB8AC3E}">
        <p14:creationId xmlns:p14="http://schemas.microsoft.com/office/powerpoint/2010/main" val="5077277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BDC7E10-B77C-4945-BF3B-FF2ECAA454F6}" type="datetimeFigureOut">
              <a:rPr lang="en-US" smtClean="0"/>
              <a:t>11/16/2024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12047D-6CE6-4975-B21E-1E42DCAC8592}" type="slidenum">
              <a:rPr lang="en-US" smtClean="0"/>
              <a:t>‹#›</a:t>
            </a:fld>
            <a:endParaRPr lang="en-US"/>
          </a:p>
        </p:txBody>
      </p:sp>
    </p:spTree>
    <p:extLst>
      <p:ext uri="{BB962C8B-B14F-4D97-AF65-F5344CB8AC3E}">
        <p14:creationId xmlns:p14="http://schemas.microsoft.com/office/powerpoint/2010/main" val="3654908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DC7E10-B77C-4945-BF3B-FF2ECAA454F6}" type="datetimeFigureOut">
              <a:rPr lang="en-US" smtClean="0"/>
              <a:t>11/16/2024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12047D-6CE6-4975-B21E-1E42DCAC8592}" type="slidenum">
              <a:rPr lang="en-US" smtClean="0"/>
              <a:t>‹#›</a:t>
            </a:fld>
            <a:endParaRPr lang="en-US"/>
          </a:p>
        </p:txBody>
      </p:sp>
    </p:spTree>
    <p:extLst>
      <p:ext uri="{BB962C8B-B14F-4D97-AF65-F5344CB8AC3E}">
        <p14:creationId xmlns:p14="http://schemas.microsoft.com/office/powerpoint/2010/main" val="19695806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17243" y="4260798"/>
            <a:ext cx="8943703" cy="369071"/>
          </a:xfrm>
        </p:spPr>
        <p:txBody>
          <a:bodyPr>
            <a:noAutofit/>
          </a:bodyPr>
          <a:lstStyle/>
          <a:p>
            <a:r>
              <a:rPr lang="en-US"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Giáo</a:t>
            </a:r>
            <a:r>
              <a:rPr lang="en-US"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viên</a:t>
            </a:r>
            <a:r>
              <a:rPr lang="en-US"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Nguyễn </a:t>
            </a:r>
            <a:r>
              <a:rPr lang="en-US"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Thị</a:t>
            </a:r>
            <a:r>
              <a:rPr lang="en-US"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Quỳnh</a:t>
            </a:r>
            <a:r>
              <a:rPr lang="en-US"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Ly</a:t>
            </a:r>
          </a:p>
          <a:p>
            <a:r>
              <a:rPr lang="en-US"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Lớp</a:t>
            </a:r>
            <a:r>
              <a:rPr lang="en-US"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 </a:t>
            </a:r>
            <a:r>
              <a:rPr lang="en-US"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Nhà</a:t>
            </a:r>
            <a:r>
              <a:rPr lang="en-US"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trẻ</a:t>
            </a:r>
            <a:r>
              <a:rPr lang="en-US"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D3</a:t>
            </a:r>
          </a:p>
        </p:txBody>
      </p:sp>
      <p:grpSp>
        <p:nvGrpSpPr>
          <p:cNvPr id="15" name="Group 14"/>
          <p:cNvGrpSpPr/>
          <p:nvPr/>
        </p:nvGrpSpPr>
        <p:grpSpPr>
          <a:xfrm>
            <a:off x="0" y="-96009"/>
            <a:ext cx="12192000" cy="6991862"/>
            <a:chOff x="1587" y="-133861"/>
            <a:chExt cx="12192000" cy="6991862"/>
          </a:xfrm>
        </p:grpSpPr>
        <p:pic>
          <p:nvPicPr>
            <p:cNvPr id="6" name="图片 1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18830" y="4576104"/>
              <a:ext cx="810620" cy="957173"/>
            </a:xfrm>
            <a:prstGeom prst="rect">
              <a:avLst/>
            </a:prstGeom>
          </p:spPr>
        </p:pic>
        <p:grpSp>
          <p:nvGrpSpPr>
            <p:cNvPr id="14" name="Group 13"/>
            <p:cNvGrpSpPr/>
            <p:nvPr/>
          </p:nvGrpSpPr>
          <p:grpSpPr>
            <a:xfrm>
              <a:off x="1587" y="-133861"/>
              <a:ext cx="12192000" cy="6991862"/>
              <a:chOff x="1587" y="-133861"/>
              <a:chExt cx="12192000" cy="6991862"/>
            </a:xfrm>
          </p:grpSpPr>
          <p:pic>
            <p:nvPicPr>
              <p:cNvPr id="4" name="图片 19"/>
              <p:cNvPicPr>
                <a:picLocks noChangeAspect="1"/>
              </p:cNvPicPr>
              <p:nvPr/>
            </p:nvPicPr>
            <p:blipFill rotWithShape="1">
              <a:blip r:embed="rId3" cstate="screen">
                <a:extLst>
                  <a:ext uri="{28A0092B-C50C-407E-A947-70E740481C1C}">
                    <a14:useLocalDpi xmlns:a14="http://schemas.microsoft.com/office/drawing/2010/main"/>
                  </a:ext>
                </a:extLst>
              </a:blip>
              <a:srcRect l="1020" b="5828"/>
              <a:stretch/>
            </p:blipFill>
            <p:spPr>
              <a:xfrm>
                <a:off x="1587" y="5085276"/>
                <a:ext cx="12192000" cy="1772725"/>
              </a:xfrm>
              <a:prstGeom prst="rect">
                <a:avLst/>
              </a:prstGeom>
            </p:spPr>
          </p:pic>
          <p:grpSp>
            <p:nvGrpSpPr>
              <p:cNvPr id="13" name="Group 12"/>
              <p:cNvGrpSpPr/>
              <p:nvPr/>
            </p:nvGrpSpPr>
            <p:grpSpPr>
              <a:xfrm>
                <a:off x="60202" y="-133861"/>
                <a:ext cx="12133385" cy="6991860"/>
                <a:chOff x="60202" y="-133861"/>
                <a:chExt cx="12133385" cy="6991860"/>
              </a:xfrm>
            </p:grpSpPr>
            <p:pic>
              <p:nvPicPr>
                <p:cNvPr id="5" name="图片 20"/>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0202" y="5208565"/>
                  <a:ext cx="12063477" cy="1649434"/>
                </a:xfrm>
                <a:prstGeom prst="rect">
                  <a:avLst/>
                </a:prstGeom>
              </p:spPr>
            </p:pic>
            <p:pic>
              <p:nvPicPr>
                <p:cNvPr id="7" name="图片 15"/>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0202" y="-133861"/>
                  <a:ext cx="1032022" cy="1847320"/>
                </a:xfrm>
                <a:prstGeom prst="rect">
                  <a:avLst/>
                </a:prstGeom>
              </p:spPr>
            </p:pic>
            <p:pic>
              <p:nvPicPr>
                <p:cNvPr id="8" name="图片 15"/>
                <p:cNvPicPr>
                  <a:picLocks noChangeAspect="1"/>
                </p:cNvPicPr>
                <p:nvPr/>
              </p:nvPicPr>
              <p:blipFill>
                <a:blip r:embed="rId5">
                  <a:extLst>
                    <a:ext uri="{28A0092B-C50C-407E-A947-70E740481C1C}">
                      <a14:useLocalDpi xmlns:a14="http://schemas.microsoft.com/office/drawing/2010/main"/>
                    </a:ext>
                  </a:extLst>
                </a:blip>
                <a:stretch>
                  <a:fillRect/>
                </a:stretch>
              </p:blipFill>
              <p:spPr>
                <a:xfrm rot="16200000">
                  <a:off x="10921805" y="318387"/>
                  <a:ext cx="911672" cy="1631893"/>
                </a:xfrm>
                <a:prstGeom prst="rect">
                  <a:avLst/>
                </a:prstGeom>
              </p:spPr>
            </p:pic>
          </p:grpSp>
        </p:grpSp>
      </p:grpSp>
      <p:sp>
        <p:nvSpPr>
          <p:cNvPr id="9" name="Rectangle 8"/>
          <p:cNvSpPr/>
          <p:nvPr/>
        </p:nvSpPr>
        <p:spPr>
          <a:xfrm>
            <a:off x="1280396" y="242650"/>
            <a:ext cx="9649071" cy="646331"/>
          </a:xfrm>
          <a:prstGeom prst="rect">
            <a:avLst/>
          </a:prstGeom>
        </p:spPr>
        <p:txBody>
          <a:bodyPr wrap="square">
            <a:spAutoFit/>
          </a:bodyPr>
          <a:lstStyle/>
          <a:p>
            <a:pPr algn="ctr"/>
            <a:r>
              <a:rPr lang="en-US" altLang="en-US" b="1" dirty="0">
                <a:solidFill>
                  <a:srgbClr val="002060"/>
                </a:solidFill>
                <a:latin typeface="Times New Roman" panose="02020603050405020304" pitchFamily="18" charset="0"/>
                <a:cs typeface="Times New Roman" panose="02020603050405020304" pitchFamily="18" charset="0"/>
              </a:rPr>
              <a:t>ỦY BAN NHÂN DÂN QUẬN LONG BIÊN</a:t>
            </a:r>
            <a:br>
              <a:rPr lang="en-US" altLang="en-US" b="1" dirty="0">
                <a:solidFill>
                  <a:srgbClr val="002060"/>
                </a:solidFill>
                <a:latin typeface="Times New Roman" panose="02020603050405020304" pitchFamily="18" charset="0"/>
                <a:cs typeface="Times New Roman" panose="02020603050405020304" pitchFamily="18" charset="0"/>
              </a:rPr>
            </a:br>
            <a:r>
              <a:rPr lang="en-US" altLang="en-US" b="1" dirty="0">
                <a:solidFill>
                  <a:srgbClr val="002060"/>
                </a:solidFill>
                <a:latin typeface="Times New Roman" panose="02020603050405020304" pitchFamily="18" charset="0"/>
                <a:cs typeface="Times New Roman" panose="02020603050405020304" pitchFamily="18" charset="0"/>
              </a:rPr>
              <a:t>TRƯỜNG MẦM NON NGUYỆT QUẾ</a:t>
            </a:r>
            <a:endParaRPr lang="en-US" b="1" dirty="0">
              <a:solidFill>
                <a:srgbClr val="002060"/>
              </a:solidFill>
              <a:latin typeface="Times New Roman" panose="02020603050405020304" pitchFamily="18" charset="0"/>
              <a:cs typeface="Times New Roman" panose="02020603050405020304" pitchFamily="18" charset="0"/>
            </a:endParaRPr>
          </a:p>
        </p:txBody>
      </p:sp>
      <p:sp>
        <p:nvSpPr>
          <p:cNvPr id="10" name="Rectangle 9"/>
          <p:cNvSpPr/>
          <p:nvPr/>
        </p:nvSpPr>
        <p:spPr>
          <a:xfrm>
            <a:off x="365717" y="2083670"/>
            <a:ext cx="11449272" cy="830997"/>
          </a:xfrm>
          <a:prstGeom prst="rect">
            <a:avLst/>
          </a:prstGeom>
        </p:spPr>
        <p:txBody>
          <a:bodyPr wrap="square">
            <a:spAutoFit/>
          </a:bodyPr>
          <a:lstStyle/>
          <a:p>
            <a:pPr algn="ctr"/>
            <a:r>
              <a:rPr lang="en-US" altLang="en-US" sz="2400" b="1" dirty="0">
                <a:solidFill>
                  <a:srgbClr val="002060"/>
                </a:solidFill>
                <a:latin typeface="Times New Roman" pitchFamily="18" charset="0"/>
                <a:cs typeface="Times New Roman" pitchFamily="18" charset="0"/>
              </a:rPr>
              <a:t>BÀI THUYẾT TRÌNH</a:t>
            </a:r>
            <a:br>
              <a:rPr lang="en-US" altLang="en-US" sz="2800" b="1" dirty="0">
                <a:solidFill>
                  <a:srgbClr val="002060"/>
                </a:solidFill>
                <a:latin typeface="Times New Roman" pitchFamily="18" charset="0"/>
                <a:cs typeface="Times New Roman" pitchFamily="18" charset="0"/>
              </a:rPr>
            </a:br>
            <a:r>
              <a:rPr lang="en-US" altLang="en-US" sz="2400" b="1" dirty="0">
                <a:solidFill>
                  <a:srgbClr val="002060"/>
                </a:solidFill>
                <a:latin typeface="Times New Roman" pitchFamily="18" charset="0"/>
                <a:cs typeface="Times New Roman" pitchFamily="18" charset="0"/>
              </a:rPr>
              <a:t>BIỆN PHÁP NÂNG CAO CHẤT LƯỢNG CHĂM SÓC VÀ GIÁO DỤC TRẺ</a:t>
            </a:r>
            <a:endParaRPr lang="en-US" sz="2400" dirty="0">
              <a:solidFill>
                <a:srgbClr val="002060"/>
              </a:solidFill>
            </a:endParaRPr>
          </a:p>
        </p:txBody>
      </p:sp>
      <p:sp>
        <p:nvSpPr>
          <p:cNvPr id="11" name="TextBox 10"/>
          <p:cNvSpPr txBox="1"/>
          <p:nvPr/>
        </p:nvSpPr>
        <p:spPr>
          <a:xfrm>
            <a:off x="942409" y="2964915"/>
            <a:ext cx="10069503" cy="1128514"/>
          </a:xfrm>
          <a:prstGeom prst="rect">
            <a:avLst/>
          </a:prstGeom>
          <a:noFill/>
        </p:spPr>
        <p:txBody>
          <a:bodyPr wrap="square" rtlCol="0">
            <a:spAutoFit/>
          </a:bodyPr>
          <a:lstStyle/>
          <a:p>
            <a:pPr algn="ctr">
              <a:spcBef>
                <a:spcPts val="240"/>
              </a:spcBef>
              <a:spcAft>
                <a:spcPts val="240"/>
              </a:spcAft>
            </a:pPr>
            <a:r>
              <a:rPr lang="en-US" sz="3200" b="1" dirty="0" err="1">
                <a:solidFill>
                  <a:srgbClr val="FF0000"/>
                </a:solidFill>
                <a:latin typeface="Times New Roman" panose="02020603050405020304" pitchFamily="18" charset="0"/>
                <a:ea typeface="Times New Roman" panose="02020603050405020304" pitchFamily="18" charset="0"/>
              </a:rPr>
              <a:t>Đề</a:t>
            </a:r>
            <a:r>
              <a:rPr lang="en-US" sz="3200" b="1" dirty="0">
                <a:solidFill>
                  <a:srgbClr val="FF0000"/>
                </a:solidFill>
                <a:latin typeface="Times New Roman" panose="02020603050405020304" pitchFamily="18" charset="0"/>
                <a:ea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rPr>
              <a:t>tài</a:t>
            </a:r>
            <a:r>
              <a:rPr lang="en-US" sz="3200" b="1" dirty="0">
                <a:solidFill>
                  <a:srgbClr val="FF0000"/>
                </a:solidFill>
                <a:latin typeface="Times New Roman" panose="02020603050405020304" pitchFamily="18" charset="0"/>
                <a:ea typeface="Times New Roman" panose="02020603050405020304" pitchFamily="18" charset="0"/>
              </a:rPr>
              <a:t>:</a:t>
            </a:r>
            <a:r>
              <a:rPr lang="en-US" sz="3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a:solidFill>
                  <a:srgbClr val="FF0000"/>
                </a:solidFill>
                <a:effectLst/>
                <a:latin typeface="Times New Roman" panose="02020603050405020304" pitchFamily="18" charset="0"/>
                <a:ea typeface="Times New Roman" panose="02020603050405020304" pitchFamily="18" charset="0"/>
              </a:rPr>
              <a:t>Một </a:t>
            </a:r>
            <a:r>
              <a:rPr lang="en-US" sz="3200" b="1" dirty="0" err="1">
                <a:solidFill>
                  <a:srgbClr val="FF0000"/>
                </a:solidFill>
                <a:effectLst/>
                <a:latin typeface="Times New Roman" panose="02020603050405020304" pitchFamily="18" charset="0"/>
                <a:ea typeface="Times New Roman" panose="02020603050405020304" pitchFamily="18" charset="0"/>
              </a:rPr>
              <a:t>số</a:t>
            </a:r>
            <a:r>
              <a:rPr lang="en-US" sz="3200" b="1" dirty="0">
                <a:solidFill>
                  <a:srgbClr val="FF0000"/>
                </a:solidFill>
                <a:effectLst/>
                <a:latin typeface="Times New Roman" panose="02020603050405020304" pitchFamily="18" charset="0"/>
                <a:ea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rPr>
              <a:t>biện</a:t>
            </a:r>
            <a:r>
              <a:rPr lang="en-US" sz="3200" b="1" dirty="0">
                <a:solidFill>
                  <a:srgbClr val="FF0000"/>
                </a:solidFill>
                <a:effectLst/>
                <a:latin typeface="Times New Roman" panose="02020603050405020304" pitchFamily="18" charset="0"/>
                <a:ea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rPr>
              <a:t>pháp</a:t>
            </a:r>
            <a:r>
              <a:rPr lang="en-US" sz="3200" b="1" dirty="0">
                <a:solidFill>
                  <a:srgbClr val="FF0000"/>
                </a:solidFill>
                <a:effectLst/>
                <a:latin typeface="Times New Roman" panose="02020603050405020304" pitchFamily="18" charset="0"/>
                <a:ea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rPr>
              <a:t>nâng</a:t>
            </a:r>
            <a:r>
              <a:rPr lang="en-US" sz="3200" b="1" dirty="0">
                <a:solidFill>
                  <a:srgbClr val="FF0000"/>
                </a:solidFill>
                <a:effectLst/>
                <a:latin typeface="Times New Roman" panose="02020603050405020304" pitchFamily="18" charset="0"/>
                <a:ea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rPr>
              <a:t>cao</a:t>
            </a:r>
            <a:r>
              <a:rPr lang="en-US" sz="3200" b="1" dirty="0">
                <a:solidFill>
                  <a:srgbClr val="FF0000"/>
                </a:solidFill>
                <a:effectLst/>
                <a:latin typeface="Times New Roman" panose="02020603050405020304" pitchFamily="18" charset="0"/>
                <a:ea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rPr>
              <a:t>chất</a:t>
            </a:r>
            <a:r>
              <a:rPr lang="en-US" sz="3200" b="1" dirty="0">
                <a:solidFill>
                  <a:srgbClr val="FF0000"/>
                </a:solidFill>
                <a:effectLst/>
                <a:latin typeface="Times New Roman" panose="02020603050405020304" pitchFamily="18" charset="0"/>
                <a:ea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rPr>
              <a:t>lượng</a:t>
            </a:r>
            <a:r>
              <a:rPr lang="en-US" sz="3200" b="1" dirty="0">
                <a:solidFill>
                  <a:srgbClr val="FF0000"/>
                </a:solidFill>
                <a:effectLst/>
                <a:latin typeface="Times New Roman" panose="02020603050405020304" pitchFamily="18" charset="0"/>
                <a:ea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rPr>
              <a:t>dạy</a:t>
            </a:r>
            <a:r>
              <a:rPr lang="en-US" sz="3200" b="1" dirty="0">
                <a:solidFill>
                  <a:srgbClr val="FF0000"/>
                </a:solidFill>
                <a:effectLst/>
                <a:latin typeface="Times New Roman" panose="02020603050405020304" pitchFamily="18" charset="0"/>
                <a:ea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rPr>
              <a:t>trẻ</a:t>
            </a:r>
            <a:r>
              <a:rPr lang="en-US" sz="3200" b="1" dirty="0">
                <a:solidFill>
                  <a:srgbClr val="FF0000"/>
                </a:solidFill>
                <a:effectLst/>
                <a:latin typeface="Times New Roman" panose="02020603050405020304" pitchFamily="18" charset="0"/>
                <a:ea typeface="Times New Roman" panose="02020603050405020304" pitchFamily="18" charset="0"/>
              </a:rPr>
              <a:t> </a:t>
            </a:r>
          </a:p>
          <a:p>
            <a:pPr algn="ctr">
              <a:spcBef>
                <a:spcPts val="240"/>
              </a:spcBef>
              <a:spcAft>
                <a:spcPts val="240"/>
              </a:spcAft>
            </a:pPr>
            <a:r>
              <a:rPr lang="en-US" sz="3200" b="1" dirty="0">
                <a:solidFill>
                  <a:srgbClr val="FF0000"/>
                </a:solidFill>
                <a:effectLst/>
                <a:latin typeface="Times New Roman" panose="02020603050405020304" pitchFamily="18" charset="0"/>
                <a:ea typeface="Times New Roman" panose="02020603050405020304" pitchFamily="18" charset="0"/>
              </a:rPr>
              <a:t>18 – 24 </a:t>
            </a:r>
            <a:r>
              <a:rPr lang="en-US" sz="3200" b="1" dirty="0" err="1">
                <a:solidFill>
                  <a:srgbClr val="FF0000"/>
                </a:solidFill>
                <a:effectLst/>
                <a:latin typeface="Times New Roman" panose="02020603050405020304" pitchFamily="18" charset="0"/>
                <a:ea typeface="Times New Roman" panose="02020603050405020304" pitchFamily="18" charset="0"/>
              </a:rPr>
              <a:t>tháng</a:t>
            </a:r>
            <a:r>
              <a:rPr lang="en-US" sz="3200" b="1" dirty="0">
                <a:solidFill>
                  <a:srgbClr val="FF0000"/>
                </a:solidFill>
                <a:effectLst/>
                <a:latin typeface="Times New Roman" panose="02020603050405020304" pitchFamily="18" charset="0"/>
                <a:ea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rPr>
              <a:t>tuổi</a:t>
            </a:r>
            <a:r>
              <a:rPr lang="en-US" sz="3200" b="1" dirty="0">
                <a:solidFill>
                  <a:srgbClr val="FF0000"/>
                </a:solidFill>
                <a:effectLst/>
                <a:latin typeface="Times New Roman" panose="02020603050405020304" pitchFamily="18" charset="0"/>
                <a:ea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rPr>
              <a:t>đọc</a:t>
            </a:r>
            <a:r>
              <a:rPr lang="en-US" sz="3200" b="1" dirty="0">
                <a:solidFill>
                  <a:srgbClr val="FF0000"/>
                </a:solidFill>
                <a:effectLst/>
                <a:latin typeface="Times New Roman" panose="02020603050405020304" pitchFamily="18" charset="0"/>
                <a:ea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rPr>
              <a:t>thơ</a:t>
            </a:r>
            <a:endParaRPr lang="en-US" sz="3200" dirty="0">
              <a:solidFill>
                <a:srgbClr val="FF0000"/>
              </a:solidFill>
              <a:effectLst/>
              <a:latin typeface="Times New Roman" panose="02020603050405020304" pitchFamily="18" charset="0"/>
              <a:ea typeface="Times New Roman" panose="02020603050405020304" pitchFamily="18" charset="0"/>
            </a:endParaRPr>
          </a:p>
        </p:txBody>
      </p:sp>
      <p:pic>
        <p:nvPicPr>
          <p:cNvPr id="17" name="Picture 16">
            <a:extLst>
              <a:ext uri="{FF2B5EF4-FFF2-40B4-BE49-F238E27FC236}">
                <a16:creationId xmlns:a16="http://schemas.microsoft.com/office/drawing/2014/main" id="{92024F54-14DE-2F81-A0EC-480CCADDEA1D}"/>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5417196" y="974135"/>
            <a:ext cx="1119931" cy="951700"/>
          </a:xfrm>
          <a:prstGeom prst="rect">
            <a:avLst/>
          </a:prstGeom>
        </p:spPr>
      </p:pic>
    </p:spTree>
    <p:extLst>
      <p:ext uri="{BB962C8B-B14F-4D97-AF65-F5344CB8AC3E}">
        <p14:creationId xmlns:p14="http://schemas.microsoft.com/office/powerpoint/2010/main" val="1584604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1000" fill="hold"/>
                                        <p:tgtEl>
                                          <p:spTgt spid="10"/>
                                        </p:tgtEl>
                                        <p:attrNameLst>
                                          <p:attrName>ppt_w</p:attrName>
                                        </p:attrNameLst>
                                      </p:cBhvr>
                                      <p:tavLst>
                                        <p:tav tm="0">
                                          <p:val>
                                            <p:fltVal val="0"/>
                                          </p:val>
                                        </p:tav>
                                        <p:tav tm="100000">
                                          <p:val>
                                            <p:strVal val="#ppt_w"/>
                                          </p:val>
                                        </p:tav>
                                      </p:tavLst>
                                    </p:anim>
                                    <p:anim calcmode="lin" valueType="num">
                                      <p:cBhvr>
                                        <p:cTn id="18" dur="1000" fill="hold"/>
                                        <p:tgtEl>
                                          <p:spTgt spid="10"/>
                                        </p:tgtEl>
                                        <p:attrNameLst>
                                          <p:attrName>ppt_h</p:attrName>
                                        </p:attrNameLst>
                                      </p:cBhvr>
                                      <p:tavLst>
                                        <p:tav tm="0">
                                          <p:val>
                                            <p:fltVal val="0"/>
                                          </p:val>
                                        </p:tav>
                                        <p:tav tm="100000">
                                          <p:val>
                                            <p:strVal val="#ppt_h"/>
                                          </p:val>
                                        </p:tav>
                                      </p:tavLst>
                                    </p:anim>
                                    <p:anim calcmode="lin" valueType="num">
                                      <p:cBhvr>
                                        <p:cTn id="19" dur="1000" fill="hold"/>
                                        <p:tgtEl>
                                          <p:spTgt spid="10"/>
                                        </p:tgtEl>
                                        <p:attrNameLst>
                                          <p:attrName>style.rotation</p:attrName>
                                        </p:attrNameLst>
                                      </p:cBhvr>
                                      <p:tavLst>
                                        <p:tav tm="0">
                                          <p:val>
                                            <p:fltVal val="90"/>
                                          </p:val>
                                        </p:tav>
                                        <p:tav tm="100000">
                                          <p:val>
                                            <p:fltVal val="0"/>
                                          </p:val>
                                        </p:tav>
                                      </p:tavLst>
                                    </p:anim>
                                    <p:animEffect transition="in" filter="fade">
                                      <p:cBhvr>
                                        <p:cTn id="20" dur="10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1000" fill="hold"/>
                                        <p:tgtEl>
                                          <p:spTgt spid="11"/>
                                        </p:tgtEl>
                                        <p:attrNameLst>
                                          <p:attrName>ppt_w</p:attrName>
                                        </p:attrNameLst>
                                      </p:cBhvr>
                                      <p:tavLst>
                                        <p:tav tm="0">
                                          <p:val>
                                            <p:fltVal val="0"/>
                                          </p:val>
                                        </p:tav>
                                        <p:tav tm="100000">
                                          <p:val>
                                            <p:strVal val="#ppt_w"/>
                                          </p:val>
                                        </p:tav>
                                      </p:tavLst>
                                    </p:anim>
                                    <p:anim calcmode="lin" valueType="num">
                                      <p:cBhvr>
                                        <p:cTn id="26" dur="1000" fill="hold"/>
                                        <p:tgtEl>
                                          <p:spTgt spid="11"/>
                                        </p:tgtEl>
                                        <p:attrNameLst>
                                          <p:attrName>ppt_h</p:attrName>
                                        </p:attrNameLst>
                                      </p:cBhvr>
                                      <p:tavLst>
                                        <p:tav tm="0">
                                          <p:val>
                                            <p:fltVal val="0"/>
                                          </p:val>
                                        </p:tav>
                                        <p:tav tm="100000">
                                          <p:val>
                                            <p:strVal val="#ppt_h"/>
                                          </p:val>
                                        </p:tav>
                                      </p:tavLst>
                                    </p:anim>
                                    <p:anim calcmode="lin" valueType="num">
                                      <p:cBhvr>
                                        <p:cTn id="27" dur="1000" fill="hold"/>
                                        <p:tgtEl>
                                          <p:spTgt spid="11"/>
                                        </p:tgtEl>
                                        <p:attrNameLst>
                                          <p:attrName>style.rotation</p:attrName>
                                        </p:attrNameLst>
                                      </p:cBhvr>
                                      <p:tavLst>
                                        <p:tav tm="0">
                                          <p:val>
                                            <p:fltVal val="90"/>
                                          </p:val>
                                        </p:tav>
                                        <p:tav tm="100000">
                                          <p:val>
                                            <p:fltVal val="0"/>
                                          </p:val>
                                        </p:tav>
                                      </p:tavLst>
                                    </p:anim>
                                    <p:animEffect transition="in" filter="fade">
                                      <p:cBhvr>
                                        <p:cTn id="28" dur="10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3">
                                            <p:txEl>
                                              <p:pRg st="0" end="0"/>
                                            </p:txEl>
                                          </p:spTgt>
                                        </p:tgtEl>
                                        <p:attrNameLst>
                                          <p:attrName>style.visibility</p:attrName>
                                        </p:attrNameLst>
                                      </p:cBhvr>
                                      <p:to>
                                        <p:strVal val="visible"/>
                                      </p:to>
                                    </p:set>
                                    <p:anim calcmode="lin" valueType="num">
                                      <p:cBhvr>
                                        <p:cTn id="3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35" dur="500"/>
                                        <p:tgtEl>
                                          <p:spTgt spid="3">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3">
                                            <p:txEl>
                                              <p:pRg st="1" end="1"/>
                                            </p:txEl>
                                          </p:spTgt>
                                        </p:tgtEl>
                                        <p:attrNameLst>
                                          <p:attrName>style.visibility</p:attrName>
                                        </p:attrNameLst>
                                      </p:cBhvr>
                                      <p:to>
                                        <p:strVal val="visible"/>
                                      </p:to>
                                    </p:set>
                                    <p:anim calcmode="lin" valueType="num">
                                      <p:cBhvr>
                                        <p:cTn id="40"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41"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4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p:bldP spid="10"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组合 27"/>
          <p:cNvGrpSpPr/>
          <p:nvPr/>
        </p:nvGrpSpPr>
        <p:grpSpPr>
          <a:xfrm rot="10800000">
            <a:off x="-42303" y="229535"/>
            <a:ext cx="758751" cy="693080"/>
            <a:chOff x="0" y="532828"/>
            <a:chExt cx="759125" cy="568897"/>
          </a:xfrm>
        </p:grpSpPr>
        <p:sp>
          <p:nvSpPr>
            <p:cNvPr id="29" name="矩形 28"/>
            <p:cNvSpPr/>
            <p:nvPr/>
          </p:nvSpPr>
          <p:spPr>
            <a:xfrm>
              <a:off x="0" y="532828"/>
              <a:ext cx="238791" cy="568897"/>
            </a:xfrm>
            <a:prstGeom prst="rect">
              <a:avLst/>
            </a:prstGeom>
            <a:solidFill>
              <a:srgbClr val="66B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30" name="矩形 29"/>
            <p:cNvSpPr/>
            <p:nvPr/>
          </p:nvSpPr>
          <p:spPr>
            <a:xfrm>
              <a:off x="341410" y="532828"/>
              <a:ext cx="107228" cy="568897"/>
            </a:xfrm>
            <a:prstGeom prst="rect">
              <a:avLst/>
            </a:prstGeom>
            <a:solidFill>
              <a:srgbClr val="8CC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31" name="矩形 30"/>
            <p:cNvSpPr/>
            <p:nvPr/>
          </p:nvSpPr>
          <p:spPr>
            <a:xfrm>
              <a:off x="551257" y="532828"/>
              <a:ext cx="67464" cy="568897"/>
            </a:xfrm>
            <a:prstGeom prst="rect">
              <a:avLst/>
            </a:prstGeom>
            <a:solidFill>
              <a:srgbClr val="FBC7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32" name="矩形 31"/>
            <p:cNvSpPr/>
            <p:nvPr/>
          </p:nvSpPr>
          <p:spPr>
            <a:xfrm>
              <a:off x="721341" y="532828"/>
              <a:ext cx="37784" cy="568897"/>
            </a:xfrm>
            <a:prstGeom prst="rect">
              <a:avLst/>
            </a:prstGeom>
            <a:solidFill>
              <a:srgbClr val="FC6E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grpSp>
      <p:grpSp>
        <p:nvGrpSpPr>
          <p:cNvPr id="34" name="组合 33"/>
          <p:cNvGrpSpPr/>
          <p:nvPr/>
        </p:nvGrpSpPr>
        <p:grpSpPr>
          <a:xfrm>
            <a:off x="3791" y="922615"/>
            <a:ext cx="12184419" cy="45696"/>
            <a:chOff x="0" y="532828"/>
            <a:chExt cx="759125" cy="568897"/>
          </a:xfrm>
        </p:grpSpPr>
        <p:sp>
          <p:nvSpPr>
            <p:cNvPr id="35" name="矩形 34"/>
            <p:cNvSpPr/>
            <p:nvPr/>
          </p:nvSpPr>
          <p:spPr>
            <a:xfrm>
              <a:off x="0" y="532828"/>
              <a:ext cx="238791" cy="568897"/>
            </a:xfrm>
            <a:prstGeom prst="rect">
              <a:avLst/>
            </a:prstGeom>
            <a:solidFill>
              <a:srgbClr val="66B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36" name="矩形 35"/>
            <p:cNvSpPr/>
            <p:nvPr/>
          </p:nvSpPr>
          <p:spPr>
            <a:xfrm>
              <a:off x="238791" y="532828"/>
              <a:ext cx="209847" cy="568897"/>
            </a:xfrm>
            <a:prstGeom prst="rect">
              <a:avLst/>
            </a:prstGeom>
            <a:solidFill>
              <a:srgbClr val="8CC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37" name="矩形 36"/>
            <p:cNvSpPr/>
            <p:nvPr/>
          </p:nvSpPr>
          <p:spPr>
            <a:xfrm>
              <a:off x="448638" y="532828"/>
              <a:ext cx="170083" cy="568897"/>
            </a:xfrm>
            <a:prstGeom prst="rect">
              <a:avLst/>
            </a:prstGeom>
            <a:solidFill>
              <a:srgbClr val="FBC7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38" name="矩形 37"/>
            <p:cNvSpPr/>
            <p:nvPr/>
          </p:nvSpPr>
          <p:spPr>
            <a:xfrm>
              <a:off x="616871" y="532828"/>
              <a:ext cx="142254" cy="568897"/>
            </a:xfrm>
            <a:prstGeom prst="rect">
              <a:avLst/>
            </a:prstGeom>
            <a:solidFill>
              <a:srgbClr val="FC6E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grpSp>
      <p:grpSp>
        <p:nvGrpSpPr>
          <p:cNvPr id="6" name="Group 5"/>
          <p:cNvGrpSpPr/>
          <p:nvPr/>
        </p:nvGrpSpPr>
        <p:grpSpPr>
          <a:xfrm>
            <a:off x="-222192" y="2351315"/>
            <a:ext cx="4397503" cy="2573382"/>
            <a:chOff x="-1031965" y="1972492"/>
            <a:chExt cx="5760719" cy="3122022"/>
          </a:xfrm>
        </p:grpSpPr>
        <p:sp>
          <p:nvSpPr>
            <p:cNvPr id="2" name="Double Wave 1"/>
            <p:cNvSpPr/>
            <p:nvPr/>
          </p:nvSpPr>
          <p:spPr>
            <a:xfrm>
              <a:off x="-1031965" y="1972492"/>
              <a:ext cx="5238206" cy="3017519"/>
            </a:xfrm>
            <a:prstGeom prst="doubleWave">
              <a:avLst>
                <a:gd name="adj1" fmla="val 6250"/>
                <a:gd name="adj2" fmla="val -10000"/>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ouble Wave 2"/>
            <p:cNvSpPr/>
            <p:nvPr/>
          </p:nvSpPr>
          <p:spPr>
            <a:xfrm>
              <a:off x="-719784" y="2377441"/>
              <a:ext cx="5448538" cy="2717073"/>
            </a:xfrm>
            <a:prstGeom prst="doubleWave">
              <a:avLst>
                <a:gd name="adj1" fmla="val 6250"/>
                <a:gd name="adj2" fmla="val -10000"/>
              </a:avLst>
            </a:prstGeom>
            <a:solidFill>
              <a:schemeClr val="accent3">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文本框 5"/>
          <p:cNvSpPr txBox="1"/>
          <p:nvPr/>
        </p:nvSpPr>
        <p:spPr>
          <a:xfrm>
            <a:off x="865113" y="213042"/>
            <a:ext cx="10969066" cy="646331"/>
          </a:xfrm>
          <a:prstGeom prst="rect">
            <a:avLst/>
          </a:prstGeom>
          <a:noFill/>
        </p:spPr>
        <p:txBody>
          <a:bodyPr wrap="square" rtlCol="0">
            <a:spAutoFit/>
          </a:bodyPr>
          <a:lstStyle>
            <a:defPPr>
              <a:defRPr lang="zh-CN"/>
            </a:defPPr>
            <a:lvl1pPr>
              <a:defRPr sz="4000">
                <a:solidFill>
                  <a:schemeClr val="accent1">
                    <a:lumMod val="50000"/>
                  </a:schemeClr>
                </a:solidFill>
                <a:latin typeface="微软雅黑" pitchFamily="34" charset="-122"/>
                <a:ea typeface="微软雅黑" pitchFamily="34" charset="-122"/>
              </a:defRPr>
            </a:lvl1pPr>
          </a:lstStyle>
          <a:p>
            <a:r>
              <a:rPr lang="en-US" altLang="zh-CN" sz="3600" b="1" dirty="0" err="1">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Các</a:t>
            </a:r>
            <a:r>
              <a:rPr lang="en-US" altLang="zh-CN" sz="3600" b="1" dirty="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zh-CN" sz="3600" b="1" dirty="0" err="1">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biện</a:t>
            </a:r>
            <a:r>
              <a:rPr lang="en-US" altLang="zh-CN" sz="3600" b="1" dirty="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zh-CN" sz="3600" b="1" dirty="0" err="1">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pháp</a:t>
            </a:r>
            <a:r>
              <a:rPr lang="en-US" altLang="zh-CN" sz="3600" b="1" dirty="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zh-CN" sz="3600" b="1" dirty="0" err="1">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giải</a:t>
            </a:r>
            <a:r>
              <a:rPr lang="en-US" altLang="zh-CN" sz="3600" b="1" dirty="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zh-CN" sz="3600" b="1" dirty="0" err="1">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quyết</a:t>
            </a:r>
            <a:endParaRPr lang="zh-CN" altLang="zh-CN" sz="3600" b="1" dirty="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6631B994-8769-190E-FA52-7EFCDF9750C5}"/>
              </a:ext>
            </a:extLst>
          </p:cNvPr>
          <p:cNvSpPr txBox="1"/>
          <p:nvPr/>
        </p:nvSpPr>
        <p:spPr>
          <a:xfrm>
            <a:off x="477774" y="3017418"/>
            <a:ext cx="3273830" cy="1200329"/>
          </a:xfrm>
          <a:prstGeom prst="rect">
            <a:avLst/>
          </a:prstGeom>
          <a:noFill/>
        </p:spPr>
        <p:txBody>
          <a:bodyPr wrap="square">
            <a:spAutoFit/>
          </a:bodyPr>
          <a:lstStyle/>
          <a:p>
            <a:pPr algn="ctr"/>
            <a:r>
              <a:rPr lang="en-US" sz="2400" b="1" i="1" dirty="0" err="1">
                <a:effectLst/>
                <a:latin typeface="Times New Roman" panose="02020603050405020304" pitchFamily="18" charset="0"/>
                <a:ea typeface="Times New Roman" panose="02020603050405020304" pitchFamily="18" charset="0"/>
              </a:rPr>
              <a:t>Dạy</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trẻ</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đọc</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thơ</a:t>
            </a:r>
            <a:r>
              <a:rPr lang="en-US" sz="2400" b="1" i="1" dirty="0">
                <a:effectLst/>
                <a:latin typeface="Times New Roman" panose="02020603050405020304" pitchFamily="18" charset="0"/>
                <a:ea typeface="Times New Roman" panose="02020603050405020304" pitchFamily="18" charset="0"/>
              </a:rPr>
              <a:t>:</a:t>
            </a:r>
          </a:p>
          <a:p>
            <a:pPr marL="342900" indent="-342900" algn="ctr">
              <a:buFontTx/>
              <a:buChar char="-"/>
            </a:pPr>
            <a:r>
              <a:rPr lang="en-US" sz="2400" b="1" i="1" dirty="0" err="1">
                <a:latin typeface="Times New Roman" panose="02020603050405020304" pitchFamily="18" charset="0"/>
              </a:rPr>
              <a:t>Giáo</a:t>
            </a:r>
            <a:r>
              <a:rPr lang="en-US" sz="2400" b="1" i="1" dirty="0">
                <a:latin typeface="Times New Roman" panose="02020603050405020304" pitchFamily="18" charset="0"/>
              </a:rPr>
              <a:t> </a:t>
            </a:r>
            <a:r>
              <a:rPr lang="en-US" sz="2400" b="1" i="1" dirty="0" err="1">
                <a:latin typeface="Times New Roman" panose="02020603050405020304" pitchFamily="18" charset="0"/>
              </a:rPr>
              <a:t>viên</a:t>
            </a:r>
            <a:r>
              <a:rPr lang="en-US" sz="2400" b="1" i="1" dirty="0">
                <a:latin typeface="Times New Roman" panose="02020603050405020304" pitchFamily="18" charset="0"/>
              </a:rPr>
              <a:t> </a:t>
            </a:r>
            <a:r>
              <a:rPr lang="en-US" sz="2400" b="1" i="1" dirty="0" err="1">
                <a:latin typeface="Times New Roman" panose="02020603050405020304" pitchFamily="18" charset="0"/>
              </a:rPr>
              <a:t>đọc</a:t>
            </a:r>
            <a:r>
              <a:rPr lang="en-US" sz="2400" b="1" i="1" dirty="0">
                <a:latin typeface="Times New Roman" panose="02020603050405020304" pitchFamily="18" charset="0"/>
              </a:rPr>
              <a:t> </a:t>
            </a:r>
            <a:r>
              <a:rPr lang="en-US" sz="2400" b="1" i="1" dirty="0" err="1">
                <a:latin typeface="Times New Roman" panose="02020603050405020304" pitchFamily="18" charset="0"/>
              </a:rPr>
              <a:t>mẫu</a:t>
            </a:r>
            <a:endParaRPr lang="en-US" sz="2400" b="1" i="1" dirty="0">
              <a:latin typeface="Times New Roman" panose="02020603050405020304" pitchFamily="18" charset="0"/>
            </a:endParaRPr>
          </a:p>
          <a:p>
            <a:pPr marL="342900" indent="-342900" algn="ctr">
              <a:buFontTx/>
              <a:buChar char="-"/>
            </a:pPr>
            <a:r>
              <a:rPr lang="en-US" sz="2400" b="1" i="1" dirty="0" err="1">
                <a:latin typeface="Times New Roman" panose="02020603050405020304" pitchFamily="18" charset="0"/>
              </a:rPr>
              <a:t>Dạy</a:t>
            </a:r>
            <a:r>
              <a:rPr lang="en-US" sz="2400" b="1" i="1" dirty="0">
                <a:latin typeface="Times New Roman" panose="02020603050405020304" pitchFamily="18" charset="0"/>
              </a:rPr>
              <a:t> </a:t>
            </a:r>
            <a:r>
              <a:rPr lang="en-US" sz="2400" b="1" i="1" dirty="0" err="1">
                <a:latin typeface="Times New Roman" panose="02020603050405020304" pitchFamily="18" charset="0"/>
              </a:rPr>
              <a:t>trẻ</a:t>
            </a:r>
            <a:r>
              <a:rPr lang="en-US" sz="2400" b="1" i="1" dirty="0">
                <a:latin typeface="Times New Roman" panose="02020603050405020304" pitchFamily="18" charset="0"/>
              </a:rPr>
              <a:t> </a:t>
            </a:r>
            <a:r>
              <a:rPr lang="en-US" sz="2400" b="1" i="1" dirty="0" err="1">
                <a:latin typeface="Times New Roman" panose="02020603050405020304" pitchFamily="18" charset="0"/>
              </a:rPr>
              <a:t>đọc</a:t>
            </a:r>
            <a:r>
              <a:rPr lang="en-US" sz="2400" b="1" i="1" dirty="0">
                <a:latin typeface="Times New Roman" panose="02020603050405020304" pitchFamily="18" charset="0"/>
              </a:rPr>
              <a:t> </a:t>
            </a:r>
            <a:r>
              <a:rPr lang="en-US" sz="2400" b="1" i="1" dirty="0" err="1">
                <a:latin typeface="Times New Roman" panose="02020603050405020304" pitchFamily="18" charset="0"/>
              </a:rPr>
              <a:t>thơ</a:t>
            </a:r>
            <a:r>
              <a:rPr lang="en-US" sz="2400" b="1" i="1" dirty="0">
                <a:latin typeface="Times New Roman" panose="02020603050405020304" pitchFamily="18" charset="0"/>
              </a:rPr>
              <a:t>.</a:t>
            </a:r>
            <a:endParaRPr lang="en-US" sz="2400" dirty="0"/>
          </a:p>
        </p:txBody>
      </p:sp>
      <p:sp>
        <p:nvSpPr>
          <p:cNvPr id="8" name="TextBox 7">
            <a:extLst>
              <a:ext uri="{FF2B5EF4-FFF2-40B4-BE49-F238E27FC236}">
                <a16:creationId xmlns:a16="http://schemas.microsoft.com/office/drawing/2014/main" id="{65EAF6B9-1B39-021E-7335-2C829301A8F7}"/>
              </a:ext>
            </a:extLst>
          </p:cNvPr>
          <p:cNvSpPr txBox="1"/>
          <p:nvPr/>
        </p:nvSpPr>
        <p:spPr>
          <a:xfrm>
            <a:off x="4238105" y="1058577"/>
            <a:ext cx="7476122" cy="4856714"/>
          </a:xfrm>
          <a:prstGeom prst="rect">
            <a:avLst/>
          </a:prstGeom>
          <a:noFill/>
        </p:spPr>
        <p:txBody>
          <a:bodyPr wrap="square">
            <a:spAutoFit/>
          </a:bodyPr>
          <a:lstStyle/>
          <a:p>
            <a:pPr algn="just">
              <a:lnSpc>
                <a:spcPct val="120000"/>
              </a:lnSpc>
            </a:pPr>
            <a:r>
              <a:rPr lang="en-US" b="1" i="1" dirty="0">
                <a:latin typeface="Times New Roman" panose="02020603050405020304" pitchFamily="18" charset="0"/>
                <a:cs typeface="Times New Roman" panose="02020603050405020304" pitchFamily="18" charset="0"/>
              </a:rPr>
              <a:t> </a:t>
            </a:r>
            <a:r>
              <a:rPr lang="nl-NL" b="1" dirty="0">
                <a:latin typeface="Times New Roman" panose="02020603050405020304" pitchFamily="18" charset="0"/>
                <a:cs typeface="Times New Roman" panose="02020603050405020304" pitchFamily="18" charset="0"/>
              </a:rPr>
              <a:t>Khi dạy trẻ đọc thơ </a:t>
            </a:r>
            <a:r>
              <a:rPr lang="vi-VN" b="1" dirty="0">
                <a:latin typeface="Times New Roman" panose="02020603050405020304" pitchFamily="18" charset="0"/>
                <a:cs typeface="Times New Roman" panose="02020603050405020304" pitchFamily="18" charset="0"/>
              </a:rPr>
              <a:t>giáo viên</a:t>
            </a:r>
            <a:r>
              <a:rPr lang="nl-NL" b="1" dirty="0">
                <a:latin typeface="Times New Roman" panose="02020603050405020304" pitchFamily="18" charset="0"/>
                <a:cs typeface="Times New Roman" panose="02020603050405020304" pitchFamily="18" charset="0"/>
              </a:rPr>
              <a:t> phải hướng dẫn trẻ đọc, giúp trẻ thể hiện giọng đọc một cách tốt nhất, diễn cảm nhất, đọc đúng theo âm điệu, nhịp điệu của bài thơ, hay thực hiện các động tác minh hoạ (nếu có). Đoạn thơ nào, câu thơ nào cần đọc với giọng hồn nhiên, vui tươi, dí dỏm, đoạn nào đọc với giọng chậm rãi, nhẹ nhàng, tình cảm... Cần nhấn mạnh hay đọc cao giọng hơn bình thường ở từ nào, câu nào</a:t>
            </a:r>
          </a:p>
          <a:p>
            <a:pPr algn="just"/>
            <a:r>
              <a:rPr lang="nl-NL" b="1" dirty="0">
                <a:latin typeface="Times New Roman" panose="02020603050405020304" pitchFamily="18" charset="0"/>
                <a:cs typeface="Times New Roman" panose="02020603050405020304" pitchFamily="18" charset="0"/>
              </a:rPr>
              <a:t>+ Với những bài thơ mới, trẻ chưa biết, giáo viên đọc cho trẻ nghe từ 2 – 3 lần, và dạy trẻ đọc theo cô từng câu thơ. Với những bài thơ trẻ đã biết giáo viên cho trẻ đọc cùng cô cả bài, hoặc cô đọc từ đầu của câu thơ thứ nhất rồi dừng lại để trẻ đọc tiếp hết câu thơ thứ nhất, đọc từ đầu của câu thơ thứ 2 rồi dừng lại trẻ đọc tiếp hết câu thơ thứ 2, cứ như vậy đến hết bài thơ.</a:t>
            </a:r>
            <a:endParaRPr lang="en-US" b="1" dirty="0">
              <a:latin typeface="Times New Roman" panose="02020603050405020304" pitchFamily="18" charset="0"/>
              <a:cs typeface="Times New Roman" panose="02020603050405020304" pitchFamily="18" charset="0"/>
            </a:endParaRPr>
          </a:p>
          <a:p>
            <a:pPr algn="just"/>
            <a:r>
              <a:rPr lang="nl-NL" b="1" dirty="0">
                <a:latin typeface="Times New Roman" panose="02020603050405020304" pitchFamily="18" charset="0"/>
                <a:cs typeface="Times New Roman" panose="02020603050405020304" pitchFamily="18" charset="0"/>
              </a:rPr>
              <a:t>+ Trẻ nhà trẻ luôn đọc thơ cùng cô và các bạn, giáo viên lựa chọn đọc theo nhiều hình thức khác nhau, tạo không khí thi đua sôi nổi trong tổ, nhóm, cá nhân, tuyệt đối không chê bai mà nhẹ nhàng động viên khích lệ trẻ kịp thời, đúng lúc</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4231537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wipe(down)">
                                      <p:cBhvr>
                                        <p:cTn id="10" dur="500"/>
                                        <p:tgtEl>
                                          <p:spTgt spid="3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par>
                                <p:cTn id="16" presetID="22" presetClass="entr" presetSubtype="4"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randombar(horizontal)">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5"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组合 27"/>
          <p:cNvGrpSpPr/>
          <p:nvPr/>
        </p:nvGrpSpPr>
        <p:grpSpPr>
          <a:xfrm rot="10800000">
            <a:off x="-42303" y="229535"/>
            <a:ext cx="758751" cy="693080"/>
            <a:chOff x="0" y="532828"/>
            <a:chExt cx="759125" cy="568897"/>
          </a:xfrm>
        </p:grpSpPr>
        <p:sp>
          <p:nvSpPr>
            <p:cNvPr id="29" name="矩形 28"/>
            <p:cNvSpPr/>
            <p:nvPr/>
          </p:nvSpPr>
          <p:spPr>
            <a:xfrm>
              <a:off x="0" y="532828"/>
              <a:ext cx="238791" cy="568897"/>
            </a:xfrm>
            <a:prstGeom prst="rect">
              <a:avLst/>
            </a:prstGeom>
            <a:solidFill>
              <a:srgbClr val="66B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30" name="矩形 29"/>
            <p:cNvSpPr/>
            <p:nvPr/>
          </p:nvSpPr>
          <p:spPr>
            <a:xfrm>
              <a:off x="341410" y="532828"/>
              <a:ext cx="107228" cy="568897"/>
            </a:xfrm>
            <a:prstGeom prst="rect">
              <a:avLst/>
            </a:prstGeom>
            <a:solidFill>
              <a:srgbClr val="8CC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31" name="矩形 30"/>
            <p:cNvSpPr/>
            <p:nvPr/>
          </p:nvSpPr>
          <p:spPr>
            <a:xfrm>
              <a:off x="551257" y="532828"/>
              <a:ext cx="67464" cy="568897"/>
            </a:xfrm>
            <a:prstGeom prst="rect">
              <a:avLst/>
            </a:prstGeom>
            <a:solidFill>
              <a:srgbClr val="FBC7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32" name="矩形 31"/>
            <p:cNvSpPr/>
            <p:nvPr/>
          </p:nvSpPr>
          <p:spPr>
            <a:xfrm>
              <a:off x="721341" y="532828"/>
              <a:ext cx="37784" cy="568897"/>
            </a:xfrm>
            <a:prstGeom prst="rect">
              <a:avLst/>
            </a:prstGeom>
            <a:solidFill>
              <a:srgbClr val="FC6E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grpSp>
      <p:grpSp>
        <p:nvGrpSpPr>
          <p:cNvPr id="34" name="组合 33"/>
          <p:cNvGrpSpPr/>
          <p:nvPr/>
        </p:nvGrpSpPr>
        <p:grpSpPr>
          <a:xfrm>
            <a:off x="3791" y="922615"/>
            <a:ext cx="12184419" cy="45696"/>
            <a:chOff x="0" y="532828"/>
            <a:chExt cx="759125" cy="568897"/>
          </a:xfrm>
        </p:grpSpPr>
        <p:sp>
          <p:nvSpPr>
            <p:cNvPr id="35" name="矩形 34"/>
            <p:cNvSpPr/>
            <p:nvPr/>
          </p:nvSpPr>
          <p:spPr>
            <a:xfrm>
              <a:off x="0" y="532828"/>
              <a:ext cx="238791" cy="568897"/>
            </a:xfrm>
            <a:prstGeom prst="rect">
              <a:avLst/>
            </a:prstGeom>
            <a:solidFill>
              <a:srgbClr val="66B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36" name="矩形 35"/>
            <p:cNvSpPr/>
            <p:nvPr/>
          </p:nvSpPr>
          <p:spPr>
            <a:xfrm>
              <a:off x="238791" y="532828"/>
              <a:ext cx="209847" cy="568897"/>
            </a:xfrm>
            <a:prstGeom prst="rect">
              <a:avLst/>
            </a:prstGeom>
            <a:solidFill>
              <a:srgbClr val="8CC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37" name="矩形 36"/>
            <p:cNvSpPr/>
            <p:nvPr/>
          </p:nvSpPr>
          <p:spPr>
            <a:xfrm>
              <a:off x="448638" y="532828"/>
              <a:ext cx="170083" cy="568897"/>
            </a:xfrm>
            <a:prstGeom prst="rect">
              <a:avLst/>
            </a:prstGeom>
            <a:solidFill>
              <a:srgbClr val="FBC7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38" name="矩形 37"/>
            <p:cNvSpPr/>
            <p:nvPr/>
          </p:nvSpPr>
          <p:spPr>
            <a:xfrm>
              <a:off x="616871" y="532828"/>
              <a:ext cx="142254" cy="568897"/>
            </a:xfrm>
            <a:prstGeom prst="rect">
              <a:avLst/>
            </a:prstGeom>
            <a:solidFill>
              <a:srgbClr val="FC6E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grpSp>
      <p:grpSp>
        <p:nvGrpSpPr>
          <p:cNvPr id="6" name="Group 5"/>
          <p:cNvGrpSpPr/>
          <p:nvPr/>
        </p:nvGrpSpPr>
        <p:grpSpPr>
          <a:xfrm>
            <a:off x="-246608" y="1406928"/>
            <a:ext cx="4397503" cy="2573382"/>
            <a:chOff x="-1031965" y="1972492"/>
            <a:chExt cx="5760719" cy="3122022"/>
          </a:xfrm>
        </p:grpSpPr>
        <p:sp>
          <p:nvSpPr>
            <p:cNvPr id="2" name="Double Wave 1"/>
            <p:cNvSpPr/>
            <p:nvPr/>
          </p:nvSpPr>
          <p:spPr>
            <a:xfrm>
              <a:off x="-1031965" y="1972492"/>
              <a:ext cx="5238206" cy="3017519"/>
            </a:xfrm>
            <a:prstGeom prst="doubleWave">
              <a:avLst>
                <a:gd name="adj1" fmla="val 6250"/>
                <a:gd name="adj2" fmla="val -10000"/>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ouble Wave 2"/>
            <p:cNvSpPr/>
            <p:nvPr/>
          </p:nvSpPr>
          <p:spPr>
            <a:xfrm>
              <a:off x="-719784" y="2377441"/>
              <a:ext cx="5448538" cy="2717073"/>
            </a:xfrm>
            <a:prstGeom prst="doubleWave">
              <a:avLst>
                <a:gd name="adj1" fmla="val 6250"/>
                <a:gd name="adj2" fmla="val -10000"/>
              </a:avLst>
            </a:prstGeom>
            <a:solidFill>
              <a:schemeClr val="accent3">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文本框 5"/>
          <p:cNvSpPr txBox="1"/>
          <p:nvPr/>
        </p:nvSpPr>
        <p:spPr>
          <a:xfrm>
            <a:off x="865113" y="213042"/>
            <a:ext cx="10969066" cy="646331"/>
          </a:xfrm>
          <a:prstGeom prst="rect">
            <a:avLst/>
          </a:prstGeom>
          <a:noFill/>
        </p:spPr>
        <p:txBody>
          <a:bodyPr wrap="square" rtlCol="0">
            <a:spAutoFit/>
          </a:bodyPr>
          <a:lstStyle>
            <a:defPPr>
              <a:defRPr lang="zh-CN"/>
            </a:defPPr>
            <a:lvl1pPr>
              <a:defRPr sz="4000">
                <a:solidFill>
                  <a:schemeClr val="accent1">
                    <a:lumMod val="50000"/>
                  </a:schemeClr>
                </a:solidFill>
                <a:latin typeface="微软雅黑" pitchFamily="34" charset="-122"/>
                <a:ea typeface="微软雅黑" pitchFamily="34" charset="-122"/>
              </a:defRPr>
            </a:lvl1pPr>
          </a:lstStyle>
          <a:p>
            <a:r>
              <a:rPr lang="en-US" altLang="zh-CN" sz="3600" b="1" dirty="0" err="1">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Các</a:t>
            </a:r>
            <a:r>
              <a:rPr lang="en-US" altLang="zh-CN" sz="3600" b="1" dirty="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zh-CN" sz="3600" b="1" dirty="0" err="1">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biện</a:t>
            </a:r>
            <a:r>
              <a:rPr lang="en-US" altLang="zh-CN" sz="3600" b="1" dirty="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zh-CN" sz="3600" b="1" dirty="0" err="1">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pháp</a:t>
            </a:r>
            <a:r>
              <a:rPr lang="en-US" altLang="zh-CN" sz="3600" b="1" dirty="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zh-CN" sz="3600" b="1" dirty="0" err="1">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giải</a:t>
            </a:r>
            <a:r>
              <a:rPr lang="en-US" altLang="zh-CN" sz="3600" b="1" dirty="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zh-CN" sz="3600" b="1" dirty="0" err="1">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quyết</a:t>
            </a:r>
            <a:endParaRPr lang="zh-CN" altLang="zh-CN" sz="3600" b="1" dirty="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6631B994-8769-190E-FA52-7EFCDF9750C5}"/>
              </a:ext>
            </a:extLst>
          </p:cNvPr>
          <p:cNvSpPr txBox="1"/>
          <p:nvPr/>
        </p:nvSpPr>
        <p:spPr>
          <a:xfrm>
            <a:off x="477774" y="2075682"/>
            <a:ext cx="3273830" cy="1569660"/>
          </a:xfrm>
          <a:prstGeom prst="rect">
            <a:avLst/>
          </a:prstGeom>
          <a:noFill/>
        </p:spPr>
        <p:txBody>
          <a:bodyPr wrap="square">
            <a:spAutoFit/>
          </a:bodyPr>
          <a:lstStyle/>
          <a:p>
            <a:pPr algn="ctr"/>
            <a:r>
              <a:rPr lang="en-US" sz="2400" b="1" i="1" dirty="0" err="1">
                <a:effectLst/>
                <a:latin typeface="Times New Roman" panose="02020603050405020304" pitchFamily="18" charset="0"/>
                <a:ea typeface="Times New Roman" panose="02020603050405020304" pitchFamily="18" charset="0"/>
              </a:rPr>
              <a:t>Sử</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dụng</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các</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phương</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tiện</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trực</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quan</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và</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đàm</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thoại</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với</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trẻ</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về</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nội</a:t>
            </a:r>
            <a:r>
              <a:rPr lang="en-US" sz="2400" b="1" i="1" dirty="0">
                <a:effectLst/>
                <a:latin typeface="Times New Roman" panose="02020603050405020304" pitchFamily="18" charset="0"/>
                <a:ea typeface="Times New Roman" panose="02020603050405020304" pitchFamily="18" charset="0"/>
              </a:rPr>
              <a:t> dung </a:t>
            </a:r>
            <a:r>
              <a:rPr lang="en-US" sz="2400" b="1" i="1" dirty="0" err="1">
                <a:effectLst/>
                <a:latin typeface="Times New Roman" panose="02020603050405020304" pitchFamily="18" charset="0"/>
                <a:ea typeface="Times New Roman" panose="02020603050405020304" pitchFamily="18" charset="0"/>
              </a:rPr>
              <a:t>bài</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thơ</a:t>
            </a:r>
            <a:endParaRPr lang="en-US" sz="2400" dirty="0"/>
          </a:p>
        </p:txBody>
      </p:sp>
      <p:sp>
        <p:nvSpPr>
          <p:cNvPr id="42" name="TextBox 41">
            <a:extLst>
              <a:ext uri="{FF2B5EF4-FFF2-40B4-BE49-F238E27FC236}">
                <a16:creationId xmlns:a16="http://schemas.microsoft.com/office/drawing/2014/main" id="{AC458AC6-EDA0-ADE6-40C4-918396F31A77}"/>
              </a:ext>
            </a:extLst>
          </p:cNvPr>
          <p:cNvSpPr txBox="1"/>
          <p:nvPr/>
        </p:nvSpPr>
        <p:spPr>
          <a:xfrm>
            <a:off x="5143683" y="1228727"/>
            <a:ext cx="6956276" cy="429413"/>
          </a:xfrm>
          <a:prstGeom prst="rect">
            <a:avLst/>
          </a:prstGeom>
          <a:noFill/>
        </p:spPr>
        <p:txBody>
          <a:bodyPr wrap="square">
            <a:spAutoFit/>
          </a:bodyPr>
          <a:lstStyle/>
          <a:p>
            <a:pPr marL="0" marR="0" algn="just">
              <a:lnSpc>
                <a:spcPct val="120000"/>
              </a:lnSpc>
              <a:spcBef>
                <a:spcPts val="0"/>
              </a:spcBef>
              <a:spcAft>
                <a:spcPts val="0"/>
              </a:spcAft>
              <a:tabLst>
                <a:tab pos="3999230" algn="ctr"/>
              </a:tabLst>
            </a:pPr>
            <a:r>
              <a:rPr lang="en-US" sz="2000" b="1" dirty="0" err="1">
                <a:effectLst/>
                <a:latin typeface="Times New Roman" panose="02020603050405020304" pitchFamily="18" charset="0"/>
                <a:ea typeface="Times New Roman" panose="02020603050405020304" pitchFamily="18" charset="0"/>
              </a:rPr>
              <a:t>Sử</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dụng</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các</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phương</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tiện</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trực</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quan</a:t>
            </a:r>
            <a:endParaRPr lang="en-US" sz="2000" b="1" dirty="0">
              <a:effectLst/>
              <a:latin typeface="Times New Roman" panose="02020603050405020304" pitchFamily="18" charset="0"/>
              <a:ea typeface="Times New Roman" panose="02020603050405020304" pitchFamily="18" charset="0"/>
            </a:endParaRPr>
          </a:p>
        </p:txBody>
      </p:sp>
      <p:sp>
        <p:nvSpPr>
          <p:cNvPr id="44" name="TextBox 43">
            <a:extLst>
              <a:ext uri="{FF2B5EF4-FFF2-40B4-BE49-F238E27FC236}">
                <a16:creationId xmlns:a16="http://schemas.microsoft.com/office/drawing/2014/main" id="{55D3B392-3C87-84F2-1461-1A8E55B090B9}"/>
              </a:ext>
            </a:extLst>
          </p:cNvPr>
          <p:cNvSpPr txBox="1"/>
          <p:nvPr/>
        </p:nvSpPr>
        <p:spPr>
          <a:xfrm>
            <a:off x="4416714" y="1921046"/>
            <a:ext cx="7085663" cy="3785652"/>
          </a:xfrm>
          <a:prstGeom prst="rect">
            <a:avLst/>
          </a:prstGeom>
          <a:noFill/>
        </p:spPr>
        <p:txBody>
          <a:bodyPr wrap="square">
            <a:spAutoFit/>
          </a:bodyPr>
          <a:lstStyle/>
          <a:p>
            <a:pPr algn="just"/>
            <a:r>
              <a:rPr lang="pt-BR" sz="2000" b="1" dirty="0">
                <a:latin typeface="Times New Roman" panose="02020603050405020304" pitchFamily="18" charset="0"/>
                <a:cs typeface="Times New Roman" panose="02020603050405020304" pitchFamily="18" charset="0"/>
              </a:rPr>
              <a:t>- Đối với trẻ nhà trẻ với tư duy là trực quan hình ảnh, vì vậy đồ dùng đồ chơi rất cần đối thiết giúp trẻ hứng thú, và còn là phương tiện quan trọng để giáo viên tổ chức dạy thơ cho trẻ. Trẻ được hoạt động được tiếp xúc với đồ dùng đồ chơi để từ đó trẻ được phát triển toàn diện </a:t>
            </a:r>
            <a:endParaRPr lang="en-US" sz="2000" b="1" dirty="0">
              <a:latin typeface="Times New Roman" panose="02020603050405020304" pitchFamily="18" charset="0"/>
              <a:cs typeface="Times New Roman" panose="02020603050405020304" pitchFamily="18" charset="0"/>
            </a:endParaRPr>
          </a:p>
          <a:p>
            <a:pPr algn="just"/>
            <a:r>
              <a:rPr lang="pt-BR" sz="2000" b="1" dirty="0">
                <a:latin typeface="Times New Roman" panose="02020603050405020304" pitchFamily="18" charset="0"/>
                <a:cs typeface="Times New Roman" panose="02020603050405020304" pitchFamily="18" charset="0"/>
              </a:rPr>
              <a:t>- Đây là hình thức dạy học rất có hiệu quả vì trẻ nhà trẻ tiếp thu kinh nghiệm, kiến thức chủ yếu qua đồ dùng trực quan, tuy nhiên việc sử dụng đồ dùng trực quan vào việc đọc tác phẩm thơ như thế nào là một vấn đề quan trọng. Nếu đồ dùng trực quan không hấp dẫn, không sinh động, không phong phú thì sẽ gây nhàm chán, trẻ sẽ mất sự mất tập trung chú ý điều này ảnh hưởng đến việc cảm nhận nội dung tác phẩm của trẻ bị giảm đi.</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grpSp>
        <p:nvGrpSpPr>
          <p:cNvPr id="139" name="Group 138">
            <a:extLst>
              <a:ext uri="{FF2B5EF4-FFF2-40B4-BE49-F238E27FC236}">
                <a16:creationId xmlns:a16="http://schemas.microsoft.com/office/drawing/2014/main" id="{44ED2030-BE13-28B5-8A5B-13C17CDB5D0F}"/>
              </a:ext>
            </a:extLst>
          </p:cNvPr>
          <p:cNvGrpSpPr/>
          <p:nvPr/>
        </p:nvGrpSpPr>
        <p:grpSpPr>
          <a:xfrm>
            <a:off x="4642472" y="1272756"/>
            <a:ext cx="310201" cy="268345"/>
            <a:chOff x="5029199" y="1436914"/>
            <a:chExt cx="509451" cy="457200"/>
          </a:xfrm>
        </p:grpSpPr>
        <p:sp>
          <p:nvSpPr>
            <p:cNvPr id="140" name="Oval 139">
              <a:extLst>
                <a:ext uri="{FF2B5EF4-FFF2-40B4-BE49-F238E27FC236}">
                  <a16:creationId xmlns:a16="http://schemas.microsoft.com/office/drawing/2014/main" id="{EE7EA6C7-50C1-9DF5-4C56-6D51218D3E78}"/>
                </a:ext>
              </a:extLst>
            </p:cNvPr>
            <p:cNvSpPr/>
            <p:nvPr/>
          </p:nvSpPr>
          <p:spPr>
            <a:xfrm>
              <a:off x="5029199" y="1436914"/>
              <a:ext cx="509451" cy="457200"/>
            </a:xfrm>
            <a:prstGeom prst="ellips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1902C4B2-39D7-699A-54A1-EFAEE6C2F3DF}"/>
                </a:ext>
              </a:extLst>
            </p:cNvPr>
            <p:cNvSpPr/>
            <p:nvPr/>
          </p:nvSpPr>
          <p:spPr>
            <a:xfrm>
              <a:off x="5109138" y="1436914"/>
              <a:ext cx="429512" cy="457200"/>
            </a:xfrm>
            <a:prstGeom prst="ellipse">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Picture 8">
            <a:extLst>
              <a:ext uri="{FF2B5EF4-FFF2-40B4-BE49-F238E27FC236}">
                <a16:creationId xmlns:a16="http://schemas.microsoft.com/office/drawing/2014/main" id="{FB23D8C2-B9D0-4A0F-BBC0-8B27B6836B7D}"/>
              </a:ext>
            </a:extLst>
          </p:cNvPr>
          <p:cNvPicPr>
            <a:picLocks noChangeAspect="1"/>
          </p:cNvPicPr>
          <p:nvPr/>
        </p:nvPicPr>
        <p:blipFill>
          <a:blip r:embed="rId3" cstate="print">
            <a:extLst>
              <a:ext uri="{28A0092B-C50C-407E-A947-70E740481C1C}">
                <a14:useLocalDpi xmlns:a14="http://schemas.microsoft.com/office/drawing/2010/main" val="0"/>
              </a:ext>
            </a:extLst>
          </a:blip>
          <a:srcRect t="9" b="9"/>
          <a:stretch/>
        </p:blipFill>
        <p:spPr>
          <a:xfrm>
            <a:off x="321618" y="3904833"/>
            <a:ext cx="3765177" cy="2823883"/>
          </a:xfrm>
          <a:prstGeom prst="cloud">
            <a:avLst/>
          </a:prstGeom>
        </p:spPr>
      </p:pic>
    </p:spTree>
    <p:extLst>
      <p:ext uri="{BB962C8B-B14F-4D97-AF65-F5344CB8AC3E}">
        <p14:creationId xmlns:p14="http://schemas.microsoft.com/office/powerpoint/2010/main" val="409177197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wipe(down)">
                                      <p:cBhvr>
                                        <p:cTn id="10" dur="500"/>
                                        <p:tgtEl>
                                          <p:spTgt spid="3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par>
                                <p:cTn id="16" presetID="22" presetClass="entr" presetSubtype="4"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139"/>
                                        </p:tgtEl>
                                        <p:attrNameLst>
                                          <p:attrName>style.visibility</p:attrName>
                                        </p:attrNameLst>
                                      </p:cBhvr>
                                      <p:to>
                                        <p:strVal val="visible"/>
                                      </p:to>
                                    </p:set>
                                    <p:animEffect transition="in" filter="randombar(horizontal)">
                                      <p:cBhvr>
                                        <p:cTn id="23" dur="500"/>
                                        <p:tgtEl>
                                          <p:spTgt spid="139"/>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randombar(horizontal)">
                                      <p:cBhvr>
                                        <p:cTn id="26" dur="500"/>
                                        <p:tgtEl>
                                          <p:spTgt spid="42"/>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randombar(horizontal)">
                                      <p:cBhvr>
                                        <p:cTn id="31" dur="500"/>
                                        <p:tgtEl>
                                          <p:spTgt spid="9"/>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44"/>
                                        </p:tgtEl>
                                        <p:attrNameLst>
                                          <p:attrName>style.visibility</p:attrName>
                                        </p:attrNameLst>
                                      </p:cBhvr>
                                      <p:to>
                                        <p:strVal val="visible"/>
                                      </p:to>
                                    </p:set>
                                    <p:animEffect transition="in" filter="randombar(horizontal)">
                                      <p:cBhvr>
                                        <p:cTn id="34"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5" grpId="0"/>
      <p:bldP spid="42"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组合 27"/>
          <p:cNvGrpSpPr/>
          <p:nvPr/>
        </p:nvGrpSpPr>
        <p:grpSpPr>
          <a:xfrm rot="10800000">
            <a:off x="-42303" y="229535"/>
            <a:ext cx="758751" cy="693080"/>
            <a:chOff x="0" y="532828"/>
            <a:chExt cx="759125" cy="568897"/>
          </a:xfrm>
        </p:grpSpPr>
        <p:sp>
          <p:nvSpPr>
            <p:cNvPr id="29" name="矩形 28"/>
            <p:cNvSpPr/>
            <p:nvPr/>
          </p:nvSpPr>
          <p:spPr>
            <a:xfrm>
              <a:off x="0" y="532828"/>
              <a:ext cx="238791" cy="568897"/>
            </a:xfrm>
            <a:prstGeom prst="rect">
              <a:avLst/>
            </a:prstGeom>
            <a:solidFill>
              <a:srgbClr val="66B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30" name="矩形 29"/>
            <p:cNvSpPr/>
            <p:nvPr/>
          </p:nvSpPr>
          <p:spPr>
            <a:xfrm>
              <a:off x="341410" y="532828"/>
              <a:ext cx="107228" cy="568897"/>
            </a:xfrm>
            <a:prstGeom prst="rect">
              <a:avLst/>
            </a:prstGeom>
            <a:solidFill>
              <a:srgbClr val="8CC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31" name="矩形 30"/>
            <p:cNvSpPr/>
            <p:nvPr/>
          </p:nvSpPr>
          <p:spPr>
            <a:xfrm>
              <a:off x="551257" y="532828"/>
              <a:ext cx="67464" cy="568897"/>
            </a:xfrm>
            <a:prstGeom prst="rect">
              <a:avLst/>
            </a:prstGeom>
            <a:solidFill>
              <a:srgbClr val="FBC7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32" name="矩形 31"/>
            <p:cNvSpPr/>
            <p:nvPr/>
          </p:nvSpPr>
          <p:spPr>
            <a:xfrm>
              <a:off x="721341" y="532828"/>
              <a:ext cx="37784" cy="568897"/>
            </a:xfrm>
            <a:prstGeom prst="rect">
              <a:avLst/>
            </a:prstGeom>
            <a:solidFill>
              <a:srgbClr val="FC6E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grpSp>
      <p:grpSp>
        <p:nvGrpSpPr>
          <p:cNvPr id="34" name="组合 33"/>
          <p:cNvGrpSpPr/>
          <p:nvPr/>
        </p:nvGrpSpPr>
        <p:grpSpPr>
          <a:xfrm>
            <a:off x="3791" y="922615"/>
            <a:ext cx="12184419" cy="45696"/>
            <a:chOff x="0" y="532828"/>
            <a:chExt cx="759125" cy="568897"/>
          </a:xfrm>
        </p:grpSpPr>
        <p:sp>
          <p:nvSpPr>
            <p:cNvPr id="35" name="矩形 34"/>
            <p:cNvSpPr/>
            <p:nvPr/>
          </p:nvSpPr>
          <p:spPr>
            <a:xfrm>
              <a:off x="0" y="532828"/>
              <a:ext cx="238791" cy="568897"/>
            </a:xfrm>
            <a:prstGeom prst="rect">
              <a:avLst/>
            </a:prstGeom>
            <a:solidFill>
              <a:srgbClr val="66B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36" name="矩形 35"/>
            <p:cNvSpPr/>
            <p:nvPr/>
          </p:nvSpPr>
          <p:spPr>
            <a:xfrm>
              <a:off x="238791" y="532828"/>
              <a:ext cx="209847" cy="568897"/>
            </a:xfrm>
            <a:prstGeom prst="rect">
              <a:avLst/>
            </a:prstGeom>
            <a:solidFill>
              <a:srgbClr val="8CC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37" name="矩形 36"/>
            <p:cNvSpPr/>
            <p:nvPr/>
          </p:nvSpPr>
          <p:spPr>
            <a:xfrm>
              <a:off x="448638" y="532828"/>
              <a:ext cx="170083" cy="568897"/>
            </a:xfrm>
            <a:prstGeom prst="rect">
              <a:avLst/>
            </a:prstGeom>
            <a:solidFill>
              <a:srgbClr val="FBC7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38" name="矩形 37"/>
            <p:cNvSpPr/>
            <p:nvPr/>
          </p:nvSpPr>
          <p:spPr>
            <a:xfrm>
              <a:off x="616871" y="532828"/>
              <a:ext cx="142254" cy="568897"/>
            </a:xfrm>
            <a:prstGeom prst="rect">
              <a:avLst/>
            </a:prstGeom>
            <a:solidFill>
              <a:srgbClr val="FC6E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grpSp>
      <p:grpSp>
        <p:nvGrpSpPr>
          <p:cNvPr id="6" name="Group 5"/>
          <p:cNvGrpSpPr/>
          <p:nvPr/>
        </p:nvGrpSpPr>
        <p:grpSpPr>
          <a:xfrm>
            <a:off x="-246608" y="1406928"/>
            <a:ext cx="4397503" cy="2573382"/>
            <a:chOff x="-1031965" y="1972492"/>
            <a:chExt cx="5760719" cy="3122022"/>
          </a:xfrm>
        </p:grpSpPr>
        <p:sp>
          <p:nvSpPr>
            <p:cNvPr id="2" name="Double Wave 1"/>
            <p:cNvSpPr/>
            <p:nvPr/>
          </p:nvSpPr>
          <p:spPr>
            <a:xfrm>
              <a:off x="-1031965" y="1972492"/>
              <a:ext cx="5238206" cy="3017519"/>
            </a:xfrm>
            <a:prstGeom prst="doubleWave">
              <a:avLst>
                <a:gd name="adj1" fmla="val 6250"/>
                <a:gd name="adj2" fmla="val -10000"/>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ouble Wave 2"/>
            <p:cNvSpPr/>
            <p:nvPr/>
          </p:nvSpPr>
          <p:spPr>
            <a:xfrm>
              <a:off x="-719784" y="2377441"/>
              <a:ext cx="5448538" cy="2717073"/>
            </a:xfrm>
            <a:prstGeom prst="doubleWave">
              <a:avLst>
                <a:gd name="adj1" fmla="val 6250"/>
                <a:gd name="adj2" fmla="val -10000"/>
              </a:avLst>
            </a:prstGeom>
            <a:solidFill>
              <a:schemeClr val="accent3">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文本框 5"/>
          <p:cNvSpPr txBox="1"/>
          <p:nvPr/>
        </p:nvSpPr>
        <p:spPr>
          <a:xfrm>
            <a:off x="865113" y="213042"/>
            <a:ext cx="10969066" cy="646331"/>
          </a:xfrm>
          <a:prstGeom prst="rect">
            <a:avLst/>
          </a:prstGeom>
          <a:noFill/>
        </p:spPr>
        <p:txBody>
          <a:bodyPr wrap="square" rtlCol="0">
            <a:spAutoFit/>
          </a:bodyPr>
          <a:lstStyle>
            <a:defPPr>
              <a:defRPr lang="zh-CN"/>
            </a:defPPr>
            <a:lvl1pPr>
              <a:defRPr sz="4000">
                <a:solidFill>
                  <a:schemeClr val="accent1">
                    <a:lumMod val="50000"/>
                  </a:schemeClr>
                </a:solidFill>
                <a:latin typeface="微软雅黑" pitchFamily="34" charset="-122"/>
                <a:ea typeface="微软雅黑" pitchFamily="34" charset="-122"/>
              </a:defRPr>
            </a:lvl1pPr>
          </a:lstStyle>
          <a:p>
            <a:r>
              <a:rPr lang="en-US" altLang="zh-CN" sz="3600" b="1" dirty="0" err="1">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Các</a:t>
            </a:r>
            <a:r>
              <a:rPr lang="en-US" altLang="zh-CN" sz="3600" b="1" dirty="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zh-CN" sz="3600" b="1" dirty="0" err="1">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biện</a:t>
            </a:r>
            <a:r>
              <a:rPr lang="en-US" altLang="zh-CN" sz="3600" b="1" dirty="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zh-CN" sz="3600" b="1" dirty="0" err="1">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pháp</a:t>
            </a:r>
            <a:r>
              <a:rPr lang="en-US" altLang="zh-CN" sz="3600" b="1" dirty="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zh-CN" sz="3600" b="1" dirty="0" err="1">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giải</a:t>
            </a:r>
            <a:r>
              <a:rPr lang="en-US" altLang="zh-CN" sz="3600" b="1" dirty="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zh-CN" sz="3600" b="1" dirty="0" err="1">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quyết</a:t>
            </a:r>
            <a:endParaRPr lang="zh-CN" altLang="zh-CN" sz="3600" b="1" dirty="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6631B994-8769-190E-FA52-7EFCDF9750C5}"/>
              </a:ext>
            </a:extLst>
          </p:cNvPr>
          <p:cNvSpPr txBox="1"/>
          <p:nvPr/>
        </p:nvSpPr>
        <p:spPr>
          <a:xfrm>
            <a:off x="477774" y="2075682"/>
            <a:ext cx="3273830" cy="1569660"/>
          </a:xfrm>
          <a:prstGeom prst="rect">
            <a:avLst/>
          </a:prstGeom>
          <a:noFill/>
        </p:spPr>
        <p:txBody>
          <a:bodyPr wrap="square">
            <a:spAutoFit/>
          </a:bodyPr>
          <a:lstStyle/>
          <a:p>
            <a:pPr algn="ctr"/>
            <a:r>
              <a:rPr lang="en-US" sz="2400" b="1" i="1" dirty="0" err="1">
                <a:effectLst/>
                <a:latin typeface="Times New Roman" panose="02020603050405020304" pitchFamily="18" charset="0"/>
                <a:ea typeface="Times New Roman" panose="02020603050405020304" pitchFamily="18" charset="0"/>
              </a:rPr>
              <a:t>Sử</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dụng</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các</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phương</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tiện</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trực</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quan</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và</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đàm</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thoại</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với</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trẻ</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về</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nội</a:t>
            </a:r>
            <a:r>
              <a:rPr lang="en-US" sz="2400" b="1" i="1" dirty="0">
                <a:effectLst/>
                <a:latin typeface="Times New Roman" panose="02020603050405020304" pitchFamily="18" charset="0"/>
                <a:ea typeface="Times New Roman" panose="02020603050405020304" pitchFamily="18" charset="0"/>
              </a:rPr>
              <a:t> dung </a:t>
            </a:r>
            <a:r>
              <a:rPr lang="en-US" sz="2400" b="1" i="1" dirty="0" err="1">
                <a:effectLst/>
                <a:latin typeface="Times New Roman" panose="02020603050405020304" pitchFamily="18" charset="0"/>
                <a:ea typeface="Times New Roman" panose="02020603050405020304" pitchFamily="18" charset="0"/>
              </a:rPr>
              <a:t>bài</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thơ</a:t>
            </a:r>
            <a:endParaRPr lang="en-US" sz="2400" dirty="0"/>
          </a:p>
        </p:txBody>
      </p:sp>
      <p:sp>
        <p:nvSpPr>
          <p:cNvPr id="42" name="TextBox 41">
            <a:extLst>
              <a:ext uri="{FF2B5EF4-FFF2-40B4-BE49-F238E27FC236}">
                <a16:creationId xmlns:a16="http://schemas.microsoft.com/office/drawing/2014/main" id="{AC458AC6-EDA0-ADE6-40C4-918396F31A77}"/>
              </a:ext>
            </a:extLst>
          </p:cNvPr>
          <p:cNvSpPr txBox="1"/>
          <p:nvPr/>
        </p:nvSpPr>
        <p:spPr>
          <a:xfrm>
            <a:off x="5143683" y="1228727"/>
            <a:ext cx="6956276" cy="429413"/>
          </a:xfrm>
          <a:prstGeom prst="rect">
            <a:avLst/>
          </a:prstGeom>
          <a:noFill/>
        </p:spPr>
        <p:txBody>
          <a:bodyPr wrap="square">
            <a:spAutoFit/>
          </a:bodyPr>
          <a:lstStyle/>
          <a:p>
            <a:pPr marL="0" marR="0" algn="just">
              <a:lnSpc>
                <a:spcPct val="120000"/>
              </a:lnSpc>
              <a:spcBef>
                <a:spcPts val="0"/>
              </a:spcBef>
              <a:spcAft>
                <a:spcPts val="0"/>
              </a:spcAft>
              <a:tabLst>
                <a:tab pos="3999230" algn="ctr"/>
              </a:tabLst>
            </a:pPr>
            <a:r>
              <a:rPr lang="en-US" sz="2000" b="1" dirty="0" err="1">
                <a:latin typeface="Times New Roman" panose="02020603050405020304" pitchFamily="18" charset="0"/>
                <a:ea typeface="Times New Roman" panose="02020603050405020304" pitchFamily="18" charset="0"/>
              </a:rPr>
              <a:t>Đàm</a:t>
            </a:r>
            <a:r>
              <a:rPr lang="en-US" sz="2000" b="1" dirty="0">
                <a:latin typeface="Times New Roman" panose="02020603050405020304" pitchFamily="18" charset="0"/>
                <a:ea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rPr>
              <a:t>thoại</a:t>
            </a:r>
            <a:r>
              <a:rPr lang="en-US" sz="2000" b="1" dirty="0">
                <a:latin typeface="Times New Roman" panose="02020603050405020304" pitchFamily="18" charset="0"/>
                <a:ea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rPr>
              <a:t>với</a:t>
            </a:r>
            <a:r>
              <a:rPr lang="en-US" sz="2000" b="1" dirty="0">
                <a:latin typeface="Times New Roman" panose="02020603050405020304" pitchFamily="18" charset="0"/>
                <a:ea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rPr>
              <a:t>trẻ</a:t>
            </a:r>
            <a:r>
              <a:rPr lang="en-US" sz="2000" b="1" dirty="0">
                <a:latin typeface="Times New Roman" panose="02020603050405020304" pitchFamily="18" charset="0"/>
                <a:ea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rPr>
              <a:t>về</a:t>
            </a:r>
            <a:r>
              <a:rPr lang="en-US" sz="2000" b="1" dirty="0">
                <a:latin typeface="Times New Roman" panose="02020603050405020304" pitchFamily="18" charset="0"/>
                <a:ea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rPr>
              <a:t>nội</a:t>
            </a:r>
            <a:r>
              <a:rPr lang="en-US" sz="2000" b="1" dirty="0">
                <a:latin typeface="Times New Roman" panose="02020603050405020304" pitchFamily="18" charset="0"/>
                <a:ea typeface="Times New Roman" panose="02020603050405020304" pitchFamily="18" charset="0"/>
              </a:rPr>
              <a:t> dung </a:t>
            </a:r>
            <a:r>
              <a:rPr lang="en-US" sz="2000" b="1" dirty="0" err="1">
                <a:latin typeface="Times New Roman" panose="02020603050405020304" pitchFamily="18" charset="0"/>
                <a:ea typeface="Times New Roman" panose="02020603050405020304" pitchFamily="18" charset="0"/>
              </a:rPr>
              <a:t>bài</a:t>
            </a:r>
            <a:r>
              <a:rPr lang="en-US" sz="2000" b="1" dirty="0">
                <a:latin typeface="Times New Roman" panose="02020603050405020304" pitchFamily="18" charset="0"/>
                <a:ea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rPr>
              <a:t>thơ</a:t>
            </a:r>
            <a:endParaRPr lang="en-US" sz="2000" b="1" dirty="0">
              <a:effectLst/>
              <a:latin typeface="Times New Roman" panose="02020603050405020304" pitchFamily="18" charset="0"/>
              <a:ea typeface="Times New Roman" panose="02020603050405020304" pitchFamily="18" charset="0"/>
            </a:endParaRPr>
          </a:p>
        </p:txBody>
      </p:sp>
      <p:sp>
        <p:nvSpPr>
          <p:cNvPr id="44" name="TextBox 43">
            <a:extLst>
              <a:ext uri="{FF2B5EF4-FFF2-40B4-BE49-F238E27FC236}">
                <a16:creationId xmlns:a16="http://schemas.microsoft.com/office/drawing/2014/main" id="{55D3B392-3C87-84F2-1461-1A8E55B090B9}"/>
              </a:ext>
            </a:extLst>
          </p:cNvPr>
          <p:cNvSpPr txBox="1"/>
          <p:nvPr/>
        </p:nvSpPr>
        <p:spPr>
          <a:xfrm>
            <a:off x="4416714" y="1921046"/>
            <a:ext cx="7085663" cy="4555093"/>
          </a:xfrm>
          <a:prstGeom prst="rect">
            <a:avLst/>
          </a:prstGeom>
          <a:noFill/>
        </p:spPr>
        <p:txBody>
          <a:bodyPr wrap="square">
            <a:spAutoFit/>
          </a:bodyPr>
          <a:lstStyle/>
          <a:p>
            <a:pPr algn="just"/>
            <a:r>
              <a:rPr lang="nl-NL" b="1" dirty="0">
                <a:latin typeface="Times New Roman" panose="02020603050405020304" pitchFamily="18" charset="0"/>
                <a:cs typeface="Times New Roman" panose="02020603050405020304" pitchFamily="18" charset="0"/>
              </a:rPr>
              <a:t>- Sau  khi đọc thơ cho trẻ nghe, giáo viên cần đưa ra một hệ thống các câu hỏi đàm thoại cùng với trẻ để giúp trẻ nhớ lâu hơn nội dung tác phẩm. Khi tổ chức đàm thoại cần tạo điều kiện cho trẻ được hoạt động nhiều, hoạt động tích cực giúp trẻ trở thành chủ thể trong giờ học để nâng cao khả năng cảm thụ cho trẻ. Muốn thực hiện được điều này giáo viên phải chuẩn bị để trao đổi với trẻ một hệ thống câu hỏi ngắn gọn, đơn giản, dễ trả lời. Trong một hoạt động dạy thơ tôi thường sử dụng từ 3 đến 5 câu hỏi và khéo léo để kích thích lôi cuốn trẻ cùng tham gia.</a:t>
            </a:r>
          </a:p>
          <a:p>
            <a:pPr algn="just"/>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Với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dạng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câu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hỏi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như</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trên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giáo</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viên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đọc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trích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dẫn</a:t>
            </a:r>
            <a:r>
              <a:rPr lang="en-US" b="1" dirty="0">
                <a:latin typeface="Times New Roman" panose="02020603050405020304" pitchFamily="18" charset="0"/>
                <a:cs typeface="Times New Roman" panose="02020603050405020304" pitchFamily="18" charset="0"/>
              </a:rPr>
              <a:t>, hay </a:t>
            </a:r>
            <a:r>
              <a:rPr lang="en-US" b="1" dirty="0" err="1">
                <a:latin typeface="Times New Roman" panose="02020603050405020304" pitchFamily="18" charset="0"/>
                <a:cs typeface="Times New Roman" panose="02020603050405020304" pitchFamily="18" charset="0"/>
              </a:rPr>
              <a:t>dùng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hình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ảnh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minh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họa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câu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trả</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lời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để</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giúp</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trẻ</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trả</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lời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dễ</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dàng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Tùy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từng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câu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hỏi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dễ</a:t>
            </a:r>
            <a:r>
              <a:rPr lang="en-US" b="1" dirty="0">
                <a:latin typeface="Times New Roman" panose="02020603050405020304" pitchFamily="18" charset="0"/>
                <a:cs typeface="Times New Roman" panose="02020603050405020304" pitchFamily="18" charset="0"/>
              </a:rPr>
              <a:t>, hay </a:t>
            </a:r>
            <a:r>
              <a:rPr lang="en-US" b="1" dirty="0" err="1">
                <a:latin typeface="Times New Roman" panose="02020603050405020304" pitchFamily="18" charset="0"/>
                <a:cs typeface="Times New Roman" panose="02020603050405020304" pitchFamily="18" charset="0"/>
              </a:rPr>
              <a:t>khó</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mà</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giáo</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viên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lựa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chọn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gọi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trẻ</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nhận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thức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tốt</a:t>
            </a:r>
            <a:r>
              <a:rPr lang="en-US" b="1" dirty="0">
                <a:latin typeface="Times New Roman" panose="02020603050405020304" pitchFamily="18" charset="0"/>
                <a:cs typeface="Times New Roman" panose="02020603050405020304" pitchFamily="18" charset="0"/>
              </a:rPr>
              <a:t> hay </a:t>
            </a:r>
            <a:r>
              <a:rPr lang="en-US" b="1" dirty="0" err="1">
                <a:latin typeface="Times New Roman" panose="02020603050405020304" pitchFamily="18" charset="0"/>
                <a:cs typeface="Times New Roman" panose="02020603050405020304" pitchFamily="18" charset="0"/>
              </a:rPr>
              <a:t>nhận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thức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chậm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trả</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lời</a:t>
            </a:r>
            <a:r>
              <a:rPr lang="en-US" b="1" dirty="0">
                <a:latin typeface="Times New Roman" panose="02020603050405020304" pitchFamily="18" charset="0"/>
                <a:cs typeface="Times New Roman" panose="02020603050405020304" pitchFamily="18" charset="0"/>
              </a:rPr>
              <a:t>. </a:t>
            </a:r>
            <a:r>
              <a:rPr lang="nl-NL" b="1" dirty="0">
                <a:latin typeface="Times New Roman" panose="02020603050405020304" pitchFamily="18" charset="0"/>
                <a:cs typeface="Times New Roman" panose="02020603050405020304" pitchFamily="18" charset="0"/>
              </a:rPr>
              <a:t>Khi đưa ra những câu hỏi trên, giáo viên cần càng hỏi trẻ càng nhiều càng tốt. Tránh tình trạng chỉ gọi một trẻ trả lời mà không chú ý đến trẻ yếu, nhút nhát.</a:t>
            </a:r>
            <a:endParaRPr lang="en-US" b="1" dirty="0">
              <a:latin typeface="Times New Roman" panose="02020603050405020304" pitchFamily="18" charset="0"/>
              <a:cs typeface="Times New Roman" panose="02020603050405020304" pitchFamily="18" charset="0"/>
            </a:endParaRPr>
          </a:p>
          <a:p>
            <a:pPr algn="just"/>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grpSp>
        <p:nvGrpSpPr>
          <p:cNvPr id="139" name="Group 138">
            <a:extLst>
              <a:ext uri="{FF2B5EF4-FFF2-40B4-BE49-F238E27FC236}">
                <a16:creationId xmlns:a16="http://schemas.microsoft.com/office/drawing/2014/main" id="{44ED2030-BE13-28B5-8A5B-13C17CDB5D0F}"/>
              </a:ext>
            </a:extLst>
          </p:cNvPr>
          <p:cNvGrpSpPr/>
          <p:nvPr/>
        </p:nvGrpSpPr>
        <p:grpSpPr>
          <a:xfrm>
            <a:off x="4642472" y="1272756"/>
            <a:ext cx="310201" cy="268345"/>
            <a:chOff x="5029199" y="1436914"/>
            <a:chExt cx="509451" cy="457200"/>
          </a:xfrm>
        </p:grpSpPr>
        <p:sp>
          <p:nvSpPr>
            <p:cNvPr id="140" name="Oval 139">
              <a:extLst>
                <a:ext uri="{FF2B5EF4-FFF2-40B4-BE49-F238E27FC236}">
                  <a16:creationId xmlns:a16="http://schemas.microsoft.com/office/drawing/2014/main" id="{EE7EA6C7-50C1-9DF5-4C56-6D51218D3E78}"/>
                </a:ext>
              </a:extLst>
            </p:cNvPr>
            <p:cNvSpPr/>
            <p:nvPr/>
          </p:nvSpPr>
          <p:spPr>
            <a:xfrm>
              <a:off x="5029199" y="1436914"/>
              <a:ext cx="509451" cy="457200"/>
            </a:xfrm>
            <a:prstGeom prst="ellips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1902C4B2-39D7-699A-54A1-EFAEE6C2F3DF}"/>
                </a:ext>
              </a:extLst>
            </p:cNvPr>
            <p:cNvSpPr/>
            <p:nvPr/>
          </p:nvSpPr>
          <p:spPr>
            <a:xfrm>
              <a:off x="5109138" y="1436914"/>
              <a:ext cx="429512" cy="457200"/>
            </a:xfrm>
            <a:prstGeom prst="ellipse">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Picture 8">
            <a:extLst>
              <a:ext uri="{FF2B5EF4-FFF2-40B4-BE49-F238E27FC236}">
                <a16:creationId xmlns:a16="http://schemas.microsoft.com/office/drawing/2014/main" id="{FB23D8C2-B9D0-4A0F-BBC0-8B27B6836B7D}"/>
              </a:ext>
            </a:extLst>
          </p:cNvPr>
          <p:cNvPicPr>
            <a:picLocks noChangeAspect="1"/>
          </p:cNvPicPr>
          <p:nvPr/>
        </p:nvPicPr>
        <p:blipFill>
          <a:blip r:embed="rId3" cstate="print">
            <a:extLst>
              <a:ext uri="{28A0092B-C50C-407E-A947-70E740481C1C}">
                <a14:useLocalDpi xmlns:a14="http://schemas.microsoft.com/office/drawing/2010/main" val="0"/>
              </a:ext>
            </a:extLst>
          </a:blip>
          <a:srcRect l="12500" r="12500"/>
          <a:stretch/>
        </p:blipFill>
        <p:spPr>
          <a:xfrm>
            <a:off x="321618" y="3904833"/>
            <a:ext cx="3765177" cy="2823883"/>
          </a:xfrm>
          <a:prstGeom prst="cloud">
            <a:avLst/>
          </a:prstGeom>
        </p:spPr>
      </p:pic>
    </p:spTree>
    <p:extLst>
      <p:ext uri="{BB962C8B-B14F-4D97-AF65-F5344CB8AC3E}">
        <p14:creationId xmlns:p14="http://schemas.microsoft.com/office/powerpoint/2010/main" val="360137649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wipe(down)">
                                      <p:cBhvr>
                                        <p:cTn id="10" dur="500"/>
                                        <p:tgtEl>
                                          <p:spTgt spid="3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par>
                                <p:cTn id="16" presetID="22" presetClass="entr" presetSubtype="4"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139"/>
                                        </p:tgtEl>
                                        <p:attrNameLst>
                                          <p:attrName>style.visibility</p:attrName>
                                        </p:attrNameLst>
                                      </p:cBhvr>
                                      <p:to>
                                        <p:strVal val="visible"/>
                                      </p:to>
                                    </p:set>
                                    <p:animEffect transition="in" filter="randombar(horizontal)">
                                      <p:cBhvr>
                                        <p:cTn id="23" dur="500"/>
                                        <p:tgtEl>
                                          <p:spTgt spid="139"/>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randombar(horizontal)">
                                      <p:cBhvr>
                                        <p:cTn id="26" dur="500"/>
                                        <p:tgtEl>
                                          <p:spTgt spid="42"/>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randombar(horizontal)">
                                      <p:cBhvr>
                                        <p:cTn id="31" dur="500"/>
                                        <p:tgtEl>
                                          <p:spTgt spid="9"/>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44"/>
                                        </p:tgtEl>
                                        <p:attrNameLst>
                                          <p:attrName>style.visibility</p:attrName>
                                        </p:attrNameLst>
                                      </p:cBhvr>
                                      <p:to>
                                        <p:strVal val="visible"/>
                                      </p:to>
                                    </p:set>
                                    <p:animEffect transition="in" filter="randombar(horizontal)">
                                      <p:cBhvr>
                                        <p:cTn id="34"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5" grpId="0"/>
      <p:bldP spid="42"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组合 27"/>
          <p:cNvGrpSpPr/>
          <p:nvPr/>
        </p:nvGrpSpPr>
        <p:grpSpPr>
          <a:xfrm>
            <a:off x="3792" y="232616"/>
            <a:ext cx="758751" cy="693080"/>
            <a:chOff x="0" y="532828"/>
            <a:chExt cx="759125" cy="568897"/>
          </a:xfrm>
        </p:grpSpPr>
        <p:sp>
          <p:nvSpPr>
            <p:cNvPr id="29" name="矩形 28"/>
            <p:cNvSpPr/>
            <p:nvPr/>
          </p:nvSpPr>
          <p:spPr>
            <a:xfrm>
              <a:off x="0" y="532828"/>
              <a:ext cx="238791" cy="568897"/>
            </a:xfrm>
            <a:prstGeom prst="rect">
              <a:avLst/>
            </a:prstGeom>
            <a:solidFill>
              <a:srgbClr val="66B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30" name="矩形 29"/>
            <p:cNvSpPr/>
            <p:nvPr/>
          </p:nvSpPr>
          <p:spPr>
            <a:xfrm>
              <a:off x="341410" y="532828"/>
              <a:ext cx="107228" cy="568897"/>
            </a:xfrm>
            <a:prstGeom prst="rect">
              <a:avLst/>
            </a:prstGeom>
            <a:solidFill>
              <a:srgbClr val="8CC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31" name="矩形 30"/>
            <p:cNvSpPr/>
            <p:nvPr/>
          </p:nvSpPr>
          <p:spPr>
            <a:xfrm>
              <a:off x="551257" y="532828"/>
              <a:ext cx="67464" cy="568897"/>
            </a:xfrm>
            <a:prstGeom prst="rect">
              <a:avLst/>
            </a:prstGeom>
            <a:solidFill>
              <a:srgbClr val="FBC7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32" name="矩形 31"/>
            <p:cNvSpPr/>
            <p:nvPr/>
          </p:nvSpPr>
          <p:spPr>
            <a:xfrm>
              <a:off x="721341" y="532828"/>
              <a:ext cx="37784" cy="568897"/>
            </a:xfrm>
            <a:prstGeom prst="rect">
              <a:avLst/>
            </a:prstGeom>
            <a:solidFill>
              <a:srgbClr val="FC6E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grpSp>
      <p:grpSp>
        <p:nvGrpSpPr>
          <p:cNvPr id="34" name="组合 33"/>
          <p:cNvGrpSpPr/>
          <p:nvPr/>
        </p:nvGrpSpPr>
        <p:grpSpPr>
          <a:xfrm>
            <a:off x="3791" y="922615"/>
            <a:ext cx="12184419" cy="45696"/>
            <a:chOff x="0" y="532828"/>
            <a:chExt cx="759125" cy="568897"/>
          </a:xfrm>
        </p:grpSpPr>
        <p:sp>
          <p:nvSpPr>
            <p:cNvPr id="35" name="矩形 34"/>
            <p:cNvSpPr/>
            <p:nvPr/>
          </p:nvSpPr>
          <p:spPr>
            <a:xfrm>
              <a:off x="0" y="532828"/>
              <a:ext cx="238791" cy="568897"/>
            </a:xfrm>
            <a:prstGeom prst="rect">
              <a:avLst/>
            </a:prstGeom>
            <a:solidFill>
              <a:srgbClr val="66B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36" name="矩形 35"/>
            <p:cNvSpPr/>
            <p:nvPr/>
          </p:nvSpPr>
          <p:spPr>
            <a:xfrm>
              <a:off x="238791" y="532828"/>
              <a:ext cx="209847" cy="568897"/>
            </a:xfrm>
            <a:prstGeom prst="rect">
              <a:avLst/>
            </a:prstGeom>
            <a:solidFill>
              <a:srgbClr val="8CC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37" name="矩形 36"/>
            <p:cNvSpPr/>
            <p:nvPr/>
          </p:nvSpPr>
          <p:spPr>
            <a:xfrm>
              <a:off x="448638" y="532828"/>
              <a:ext cx="170083" cy="568897"/>
            </a:xfrm>
            <a:prstGeom prst="rect">
              <a:avLst/>
            </a:prstGeom>
            <a:solidFill>
              <a:srgbClr val="FBC7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38" name="矩形 37"/>
            <p:cNvSpPr/>
            <p:nvPr/>
          </p:nvSpPr>
          <p:spPr>
            <a:xfrm>
              <a:off x="616871" y="532828"/>
              <a:ext cx="142254" cy="568897"/>
            </a:xfrm>
            <a:prstGeom prst="rect">
              <a:avLst/>
            </a:prstGeom>
            <a:solidFill>
              <a:srgbClr val="FC6E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grpSp>
      <p:grpSp>
        <p:nvGrpSpPr>
          <p:cNvPr id="6" name="Group 5"/>
          <p:cNvGrpSpPr/>
          <p:nvPr/>
        </p:nvGrpSpPr>
        <p:grpSpPr>
          <a:xfrm>
            <a:off x="-684621" y="1134188"/>
            <a:ext cx="5209563" cy="2870165"/>
            <a:chOff x="-1319349" y="1972492"/>
            <a:chExt cx="6048103" cy="3122022"/>
          </a:xfrm>
        </p:grpSpPr>
        <p:sp>
          <p:nvSpPr>
            <p:cNvPr id="2" name="Double Wave 1"/>
            <p:cNvSpPr/>
            <p:nvPr/>
          </p:nvSpPr>
          <p:spPr>
            <a:xfrm>
              <a:off x="-1031965" y="1972492"/>
              <a:ext cx="5238206" cy="3017519"/>
            </a:xfrm>
            <a:prstGeom prst="doubleWave">
              <a:avLst>
                <a:gd name="adj1" fmla="val 6250"/>
                <a:gd name="adj2" fmla="val -10000"/>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ouble Wave 2"/>
            <p:cNvSpPr/>
            <p:nvPr/>
          </p:nvSpPr>
          <p:spPr>
            <a:xfrm>
              <a:off x="-1319349" y="2377440"/>
              <a:ext cx="6048103" cy="2717074"/>
            </a:xfrm>
            <a:prstGeom prst="doubleWave">
              <a:avLst>
                <a:gd name="adj1" fmla="val 6250"/>
                <a:gd name="adj2" fmla="val -10000"/>
              </a:avLst>
            </a:prstGeom>
            <a:solidFill>
              <a:schemeClr val="accent3">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p:cNvSpPr txBox="1"/>
          <p:nvPr/>
        </p:nvSpPr>
        <p:spPr>
          <a:xfrm>
            <a:off x="4524941" y="1231660"/>
            <a:ext cx="7323283" cy="2862322"/>
          </a:xfrm>
          <a:prstGeom prst="rect">
            <a:avLst/>
          </a:prstGeom>
          <a:noFill/>
        </p:spPr>
        <p:txBody>
          <a:bodyPr wrap="square" rtlCol="0">
            <a:spAutoFit/>
          </a:bodyPr>
          <a:lstStyle/>
          <a:p>
            <a:pPr algn="just">
              <a:lnSpc>
                <a:spcPct val="150000"/>
              </a:lnSpc>
            </a:pPr>
            <a:r>
              <a:rPr lang="nl-NL" sz="1800" dirty="0">
                <a:effectLst/>
                <a:latin typeface="Times New Roman" panose="02020603050405020304" pitchFamily="18" charset="0"/>
                <a:ea typeface="Times New Roman" panose="02020603050405020304" pitchFamily="18" charset="0"/>
              </a:rPr>
              <a:t>- Dạy trẻ đọc thơ diễn cảm vào các hoạt động trong ngày:</a:t>
            </a:r>
            <a:endParaRPr lang="en-US" sz="1800" dirty="0">
              <a:effectLst/>
              <a:latin typeface="Times New Roman" panose="02020603050405020304" pitchFamily="18" charset="0"/>
              <a:ea typeface="Times New Roman" panose="02020603050405020304" pitchFamily="18" charset="0"/>
            </a:endParaRPr>
          </a:p>
          <a:p>
            <a:pPr algn="just">
              <a:lnSpc>
                <a:spcPct val="150000"/>
              </a:lnSpc>
            </a:pPr>
            <a:r>
              <a:rPr lang="nl-NL" sz="1800" dirty="0">
                <a:effectLst/>
                <a:latin typeface="Times New Roman" panose="02020603050405020304" pitchFamily="18" charset="0"/>
                <a:ea typeface="Times New Roman" panose="02020603050405020304" pitchFamily="18" charset="0"/>
              </a:rPr>
              <a:t>+ Hoạt động chơi tự chọn theo ý thích: Trẻ vào góc văn học xem tranh minh họa về các bài thơ, và đọc bài thơ đã thuộc diễn cảm theo ý thích.</a:t>
            </a:r>
            <a:endParaRPr lang="en-US" sz="1800" dirty="0">
              <a:effectLst/>
              <a:latin typeface="Times New Roman" panose="02020603050405020304" pitchFamily="18" charset="0"/>
              <a:ea typeface="Times New Roman" panose="02020603050405020304" pitchFamily="18" charset="0"/>
            </a:endParaRPr>
          </a:p>
          <a:p>
            <a:pPr algn="just">
              <a:lnSpc>
                <a:spcPct val="150000"/>
              </a:lnSpc>
            </a:pPr>
            <a:r>
              <a:rPr lang="nl-NL" sz="1800" dirty="0">
                <a:effectLst/>
                <a:latin typeface="Times New Roman" panose="02020603050405020304" pitchFamily="18" charset="0"/>
                <a:ea typeface="Times New Roman" panose="02020603050405020304" pitchFamily="18" charset="0"/>
              </a:rPr>
              <a:t>+</a:t>
            </a:r>
            <a:r>
              <a:rPr lang="nl-NL" sz="1800" b="1" i="1" dirty="0">
                <a:effectLst/>
                <a:latin typeface="Times New Roman" panose="02020603050405020304" pitchFamily="18" charset="0"/>
                <a:ea typeface="Times New Roman" panose="02020603050405020304" pitchFamily="18" charset="0"/>
              </a:rPr>
              <a:t> </a:t>
            </a:r>
            <a:r>
              <a:rPr lang="nl-NL" sz="1800" dirty="0">
                <a:effectLst/>
                <a:latin typeface="Times New Roman" panose="02020603050405020304" pitchFamily="18" charset="0"/>
                <a:ea typeface="Times New Roman" panose="02020603050405020304" pitchFamily="18" charset="0"/>
              </a:rPr>
              <a:t>Dạo chơi ngoài trời, chơi tập buổi chiều cho trẻ ôn lại những bài thơ đã học trong chủ đề.</a:t>
            </a:r>
            <a:endParaRPr lang="en-US" sz="1800" dirty="0">
              <a:effectLst/>
              <a:latin typeface="Times New Roman" panose="02020603050405020304" pitchFamily="18" charset="0"/>
              <a:ea typeface="Times New Roman" panose="02020603050405020304" pitchFamily="18" charset="0"/>
            </a:endParaRPr>
          </a:p>
          <a:p>
            <a:pPr algn="just">
              <a:lnSpc>
                <a:spcPct val="150000"/>
              </a:lnSpc>
            </a:pPr>
            <a:r>
              <a:rPr lang="nl-NL" sz="1800" dirty="0">
                <a:effectLst/>
                <a:latin typeface="Times New Roman" panose="02020603050405020304" pitchFamily="18" charset="0"/>
                <a:ea typeface="Times New Roman" panose="02020603050405020304" pitchFamily="18" charset="0"/>
              </a:rPr>
              <a:t>+ Trước giờ ăn, giờ ngủ cho trẻ đọc diễn cảm bài thơ “Giờ ăn”, “Giờ đi ngủ”.</a:t>
            </a:r>
            <a:endParaRPr lang="en-US" sz="1800" dirty="0">
              <a:effectLst/>
              <a:latin typeface="Times New Roman" panose="02020603050405020304" pitchFamily="18" charset="0"/>
              <a:ea typeface="Times New Roman" panose="02020603050405020304" pitchFamily="18" charset="0"/>
            </a:endParaRPr>
          </a:p>
          <a:p>
            <a:r>
              <a:rPr lang="nl-NL" sz="1800" dirty="0">
                <a:effectLst/>
                <a:latin typeface="Times New Roman" panose="02020603050405020304" pitchFamily="18" charset="0"/>
                <a:ea typeface="Times New Roman" panose="02020603050405020304" pitchFamily="18" charset="0"/>
              </a:rPr>
              <a:t>- Dạy trẻ đọc thơ có thể tích hợp vào các hoạt động khác</a:t>
            </a: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C4CE3359-C5A9-FB52-3B4D-41D77D158B43}"/>
              </a:ext>
            </a:extLst>
          </p:cNvPr>
          <p:cNvSpPr txBox="1"/>
          <p:nvPr/>
        </p:nvSpPr>
        <p:spPr>
          <a:xfrm>
            <a:off x="343775" y="2339911"/>
            <a:ext cx="3254714" cy="830997"/>
          </a:xfrm>
          <a:prstGeom prst="rect">
            <a:avLst/>
          </a:prstGeom>
          <a:noFill/>
        </p:spPr>
        <p:txBody>
          <a:bodyPr wrap="square">
            <a:spAutoFit/>
          </a:bodyPr>
          <a:lstStyle/>
          <a:p>
            <a:r>
              <a:rPr lang="en-US" sz="2400" b="1" i="1" dirty="0" err="1">
                <a:effectLst/>
                <a:latin typeface="Times New Roman" panose="02020603050405020304" pitchFamily="18" charset="0"/>
                <a:ea typeface="Times New Roman" panose="02020603050405020304" pitchFamily="18" charset="0"/>
              </a:rPr>
              <a:t>Dạy</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trẻ</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đọc</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thơ</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mọi</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lúc</a:t>
            </a:r>
            <a:r>
              <a:rPr lang="en-US" sz="2400" b="1" i="1" dirty="0">
                <a:effectLst/>
                <a:latin typeface="Times New Roman" panose="02020603050405020304" pitchFamily="18" charset="0"/>
                <a:ea typeface="Times New Roman" panose="02020603050405020304" pitchFamily="18" charset="0"/>
              </a:rPr>
              <a:t>, </a:t>
            </a:r>
          </a:p>
          <a:p>
            <a:pPr algn="ctr"/>
            <a:r>
              <a:rPr lang="en-US" sz="2400" b="1" i="1" dirty="0" err="1">
                <a:effectLst/>
                <a:latin typeface="Times New Roman" panose="02020603050405020304" pitchFamily="18" charset="0"/>
                <a:ea typeface="Times New Roman" panose="02020603050405020304" pitchFamily="18" charset="0"/>
              </a:rPr>
              <a:t>mọi</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nơi</a:t>
            </a:r>
            <a:endParaRPr lang="en-US" sz="2400" dirty="0"/>
          </a:p>
        </p:txBody>
      </p:sp>
      <p:sp>
        <p:nvSpPr>
          <p:cNvPr id="17" name="文本框 5">
            <a:extLst>
              <a:ext uri="{FF2B5EF4-FFF2-40B4-BE49-F238E27FC236}">
                <a16:creationId xmlns:a16="http://schemas.microsoft.com/office/drawing/2014/main" id="{F54DB5FB-1F63-1AC4-E650-8B572F7050A7}"/>
              </a:ext>
            </a:extLst>
          </p:cNvPr>
          <p:cNvSpPr txBox="1"/>
          <p:nvPr/>
        </p:nvSpPr>
        <p:spPr>
          <a:xfrm>
            <a:off x="865113" y="213042"/>
            <a:ext cx="10969066" cy="646331"/>
          </a:xfrm>
          <a:prstGeom prst="rect">
            <a:avLst/>
          </a:prstGeom>
          <a:noFill/>
        </p:spPr>
        <p:txBody>
          <a:bodyPr wrap="square" rtlCol="0">
            <a:spAutoFit/>
          </a:bodyPr>
          <a:lstStyle>
            <a:defPPr>
              <a:defRPr lang="zh-CN"/>
            </a:defPPr>
            <a:lvl1pPr>
              <a:defRPr sz="4000">
                <a:solidFill>
                  <a:schemeClr val="accent1">
                    <a:lumMod val="50000"/>
                  </a:schemeClr>
                </a:solidFill>
                <a:latin typeface="微软雅黑" pitchFamily="34" charset="-122"/>
                <a:ea typeface="微软雅黑" pitchFamily="34" charset="-122"/>
              </a:defRPr>
            </a:lvl1pPr>
          </a:lstStyle>
          <a:p>
            <a:r>
              <a:rPr lang="en-US" altLang="zh-CN" sz="3600" b="1" dirty="0" err="1">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Các</a:t>
            </a:r>
            <a:r>
              <a:rPr lang="en-US" altLang="zh-CN" sz="3600" b="1" dirty="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zh-CN" sz="3600" b="1" dirty="0" err="1">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biện</a:t>
            </a:r>
            <a:r>
              <a:rPr lang="en-US" altLang="zh-CN" sz="3600" b="1" dirty="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zh-CN" sz="3600" b="1" dirty="0" err="1">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pháp</a:t>
            </a:r>
            <a:r>
              <a:rPr lang="en-US" altLang="zh-CN" sz="3600" b="1" dirty="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zh-CN" sz="3600" b="1" dirty="0" err="1">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giải</a:t>
            </a:r>
            <a:r>
              <a:rPr lang="en-US" altLang="zh-CN" sz="3600" b="1" dirty="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zh-CN" sz="3600" b="1" dirty="0" err="1">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quyết</a:t>
            </a:r>
            <a:endParaRPr lang="zh-CN" altLang="zh-CN" sz="3600" b="1" dirty="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3C8BD6E1-9DBD-6AC5-0068-FEFDB5DDE907}"/>
              </a:ext>
            </a:extLst>
          </p:cNvPr>
          <p:cNvPicPr>
            <a:picLocks noChangeAspect="1"/>
          </p:cNvPicPr>
          <p:nvPr/>
        </p:nvPicPr>
        <p:blipFill>
          <a:blip r:embed="rId3" cstate="print">
            <a:extLst>
              <a:ext uri="{28A0092B-C50C-407E-A947-70E740481C1C}">
                <a14:useLocalDpi xmlns:a14="http://schemas.microsoft.com/office/drawing/2010/main" val="0"/>
              </a:ext>
            </a:extLst>
          </a:blip>
          <a:srcRect l="52" r="52"/>
          <a:stretch/>
        </p:blipFill>
        <p:spPr>
          <a:xfrm>
            <a:off x="2561184" y="4099483"/>
            <a:ext cx="4071617" cy="3053713"/>
          </a:xfrm>
          <a:prstGeom prst="cloud">
            <a:avLst/>
          </a:prstGeom>
        </p:spPr>
      </p:pic>
      <p:pic>
        <p:nvPicPr>
          <p:cNvPr id="4" name="Picture 3">
            <a:extLst>
              <a:ext uri="{FF2B5EF4-FFF2-40B4-BE49-F238E27FC236}">
                <a16:creationId xmlns:a16="http://schemas.microsoft.com/office/drawing/2014/main" id="{83CA5DEC-DD1B-C130-3A63-1173ED83925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7204704" y="4004351"/>
            <a:ext cx="4071617" cy="3053713"/>
          </a:xfrm>
          <a:prstGeom prst="cloud">
            <a:avLst/>
          </a:prstGeom>
        </p:spPr>
      </p:pic>
    </p:spTree>
    <p:extLst>
      <p:ext uri="{BB962C8B-B14F-4D97-AF65-F5344CB8AC3E}">
        <p14:creationId xmlns:p14="http://schemas.microsoft.com/office/powerpoint/2010/main" val="250301078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circle(in)">
                                      <p:cBhvr>
                                        <p:cTn id="10" dur="20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circle(in)">
                                      <p:cBhvr>
                                        <p:cTn id="15" dur="2000"/>
                                        <p:tgtEl>
                                          <p:spTgt spid="15"/>
                                        </p:tgtEl>
                                      </p:cBhvr>
                                    </p:animEffect>
                                  </p:childTnLst>
                                </p:cTn>
                              </p:par>
                              <p:par>
                                <p:cTn id="16" presetID="6" presetClass="entr" presetSubtype="16"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ircle(in)">
                                      <p:cBhvr>
                                        <p:cTn id="18" dur="2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heel(1)">
                                      <p:cBhvr>
                                        <p:cTn id="23" dur="20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heel(1)">
                                      <p:cBhvr>
                                        <p:cTn id="28"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组合 27"/>
          <p:cNvGrpSpPr/>
          <p:nvPr/>
        </p:nvGrpSpPr>
        <p:grpSpPr>
          <a:xfrm>
            <a:off x="3792" y="232616"/>
            <a:ext cx="758751" cy="693080"/>
            <a:chOff x="0" y="532828"/>
            <a:chExt cx="759125" cy="568897"/>
          </a:xfrm>
        </p:grpSpPr>
        <p:sp>
          <p:nvSpPr>
            <p:cNvPr id="29" name="矩形 28"/>
            <p:cNvSpPr/>
            <p:nvPr/>
          </p:nvSpPr>
          <p:spPr>
            <a:xfrm>
              <a:off x="0" y="532828"/>
              <a:ext cx="238791" cy="568897"/>
            </a:xfrm>
            <a:prstGeom prst="rect">
              <a:avLst/>
            </a:prstGeom>
            <a:solidFill>
              <a:srgbClr val="66B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30" name="矩形 29"/>
            <p:cNvSpPr/>
            <p:nvPr/>
          </p:nvSpPr>
          <p:spPr>
            <a:xfrm>
              <a:off x="341410" y="532828"/>
              <a:ext cx="107228" cy="568897"/>
            </a:xfrm>
            <a:prstGeom prst="rect">
              <a:avLst/>
            </a:prstGeom>
            <a:solidFill>
              <a:srgbClr val="8CC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31" name="矩形 30"/>
            <p:cNvSpPr/>
            <p:nvPr/>
          </p:nvSpPr>
          <p:spPr>
            <a:xfrm>
              <a:off x="551257" y="532828"/>
              <a:ext cx="67464" cy="568897"/>
            </a:xfrm>
            <a:prstGeom prst="rect">
              <a:avLst/>
            </a:prstGeom>
            <a:solidFill>
              <a:srgbClr val="FBC7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32" name="矩形 31"/>
            <p:cNvSpPr/>
            <p:nvPr/>
          </p:nvSpPr>
          <p:spPr>
            <a:xfrm>
              <a:off x="721341" y="532828"/>
              <a:ext cx="37784" cy="568897"/>
            </a:xfrm>
            <a:prstGeom prst="rect">
              <a:avLst/>
            </a:prstGeom>
            <a:solidFill>
              <a:srgbClr val="FC6E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grpSp>
      <p:grpSp>
        <p:nvGrpSpPr>
          <p:cNvPr id="34" name="组合 33"/>
          <p:cNvGrpSpPr/>
          <p:nvPr/>
        </p:nvGrpSpPr>
        <p:grpSpPr>
          <a:xfrm>
            <a:off x="3791" y="922615"/>
            <a:ext cx="12184419" cy="45696"/>
            <a:chOff x="0" y="532828"/>
            <a:chExt cx="759125" cy="568897"/>
          </a:xfrm>
        </p:grpSpPr>
        <p:sp>
          <p:nvSpPr>
            <p:cNvPr id="35" name="矩形 34"/>
            <p:cNvSpPr/>
            <p:nvPr/>
          </p:nvSpPr>
          <p:spPr>
            <a:xfrm>
              <a:off x="0" y="532828"/>
              <a:ext cx="238791" cy="568897"/>
            </a:xfrm>
            <a:prstGeom prst="rect">
              <a:avLst/>
            </a:prstGeom>
            <a:solidFill>
              <a:srgbClr val="66B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36" name="矩形 35"/>
            <p:cNvSpPr/>
            <p:nvPr/>
          </p:nvSpPr>
          <p:spPr>
            <a:xfrm>
              <a:off x="238791" y="532828"/>
              <a:ext cx="209847" cy="568897"/>
            </a:xfrm>
            <a:prstGeom prst="rect">
              <a:avLst/>
            </a:prstGeom>
            <a:solidFill>
              <a:srgbClr val="8CC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37" name="矩形 36"/>
            <p:cNvSpPr/>
            <p:nvPr/>
          </p:nvSpPr>
          <p:spPr>
            <a:xfrm>
              <a:off x="448638" y="532828"/>
              <a:ext cx="170083" cy="568897"/>
            </a:xfrm>
            <a:prstGeom prst="rect">
              <a:avLst/>
            </a:prstGeom>
            <a:solidFill>
              <a:srgbClr val="FBC7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38" name="矩形 37"/>
            <p:cNvSpPr/>
            <p:nvPr/>
          </p:nvSpPr>
          <p:spPr>
            <a:xfrm>
              <a:off x="616871" y="532828"/>
              <a:ext cx="142254" cy="568897"/>
            </a:xfrm>
            <a:prstGeom prst="rect">
              <a:avLst/>
            </a:prstGeom>
            <a:solidFill>
              <a:srgbClr val="FC6E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grpSp>
      <p:grpSp>
        <p:nvGrpSpPr>
          <p:cNvPr id="6" name="Group 5"/>
          <p:cNvGrpSpPr/>
          <p:nvPr/>
        </p:nvGrpSpPr>
        <p:grpSpPr>
          <a:xfrm>
            <a:off x="-619296" y="1676575"/>
            <a:ext cx="5209563" cy="2870165"/>
            <a:chOff x="-1319349" y="1972492"/>
            <a:chExt cx="6048103" cy="3122022"/>
          </a:xfrm>
        </p:grpSpPr>
        <p:sp>
          <p:nvSpPr>
            <p:cNvPr id="2" name="Double Wave 1"/>
            <p:cNvSpPr/>
            <p:nvPr/>
          </p:nvSpPr>
          <p:spPr>
            <a:xfrm>
              <a:off x="-1031965" y="1972492"/>
              <a:ext cx="5238206" cy="3017519"/>
            </a:xfrm>
            <a:prstGeom prst="doubleWave">
              <a:avLst>
                <a:gd name="adj1" fmla="val 6250"/>
                <a:gd name="adj2" fmla="val -10000"/>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ouble Wave 2"/>
            <p:cNvSpPr/>
            <p:nvPr/>
          </p:nvSpPr>
          <p:spPr>
            <a:xfrm>
              <a:off x="-1319349" y="2377440"/>
              <a:ext cx="6048103" cy="2717074"/>
            </a:xfrm>
            <a:prstGeom prst="doubleWave">
              <a:avLst>
                <a:gd name="adj1" fmla="val 6250"/>
                <a:gd name="adj2" fmla="val -10000"/>
              </a:avLst>
            </a:prstGeom>
            <a:solidFill>
              <a:schemeClr val="accent3">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p:cNvSpPr/>
          <p:nvPr/>
        </p:nvSpPr>
        <p:spPr>
          <a:xfrm>
            <a:off x="5311761" y="1231653"/>
            <a:ext cx="6592614" cy="2123658"/>
          </a:xfrm>
          <a:prstGeom prst="rect">
            <a:avLst/>
          </a:prstGeom>
        </p:spPr>
        <p:txBody>
          <a:bodyPr wrap="square">
            <a:spAutoFit/>
          </a:bodyPr>
          <a:lstStyle/>
          <a:p>
            <a:pPr marL="0" marR="0" algn="just">
              <a:lnSpc>
                <a:spcPct val="120000"/>
              </a:lnSpc>
              <a:spcBef>
                <a:spcPts val="0"/>
              </a:spcBef>
              <a:spcAft>
                <a:spcPts val="0"/>
              </a:spcAft>
            </a:pPr>
            <a:r>
              <a:rPr lang="vi-VN" sz="1800" b="1" dirty="0">
                <a:effectLst/>
                <a:latin typeface="Times New Roman" panose="02020603050405020304" pitchFamily="18" charset="0"/>
                <a:ea typeface="Times New Roman" panose="02020603050405020304" pitchFamily="18" charset="0"/>
              </a:rPr>
              <a:t>Để tạo được một môi trường tốt cho trẻ khi thể hiện đọc thơ. Ngay từ đầu năm học giáo viên đã đi sâu vào nghiên cứu bằng cách vẽ, sưu tầm tranh ảnh, thiết kế các nhân vật rối bằng bìa, vải nhồi bông, xốp các loại đa dạng sẵn có tại địa phương…các bài thơ trong chương trình từng chủ đề, đưa vào góc hoạt động</a:t>
            </a:r>
            <a:r>
              <a:rPr lang="en-US" sz="1800" b="1" dirty="0">
                <a:effectLst/>
                <a:latin typeface="Times New Roman" panose="02020603050405020304" pitchFamily="18" charset="0"/>
                <a:ea typeface="Times New Roman" panose="02020603050405020304" pitchFamily="18" charset="0"/>
              </a:rPr>
              <a:t>    </a:t>
            </a:r>
          </a:p>
          <a:p>
            <a:pPr algn="ct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C4CE3359-C5A9-FB52-3B4D-41D77D158B43}"/>
              </a:ext>
            </a:extLst>
          </p:cNvPr>
          <p:cNvSpPr txBox="1"/>
          <p:nvPr/>
        </p:nvSpPr>
        <p:spPr>
          <a:xfrm>
            <a:off x="253159" y="2333696"/>
            <a:ext cx="3836532" cy="1569660"/>
          </a:xfrm>
          <a:prstGeom prst="rect">
            <a:avLst/>
          </a:prstGeom>
          <a:noFill/>
        </p:spPr>
        <p:txBody>
          <a:bodyPr wrap="square">
            <a:spAutoFit/>
          </a:bodyPr>
          <a:lstStyle/>
          <a:p>
            <a:pPr algn="ctr"/>
            <a:r>
              <a:rPr lang="en-US" sz="2400" b="1" i="1" dirty="0" err="1">
                <a:effectLst/>
                <a:latin typeface="Times New Roman" panose="02020603050405020304" pitchFamily="18" charset="0"/>
                <a:ea typeface="Times New Roman" panose="02020603050405020304" pitchFamily="18" charset="0"/>
              </a:rPr>
              <a:t>Xây</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dựng</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môi</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trường</a:t>
            </a:r>
            <a:r>
              <a:rPr lang="en-US" sz="2400" b="1" i="1" dirty="0">
                <a:effectLst/>
                <a:latin typeface="Times New Roman" panose="02020603050405020304" pitchFamily="18" charset="0"/>
                <a:ea typeface="Times New Roman" panose="02020603050405020304" pitchFamily="18" charset="0"/>
              </a:rPr>
              <a:t> “LQVH” </a:t>
            </a:r>
            <a:r>
              <a:rPr lang="en-US" sz="2400" b="1" i="1" dirty="0" err="1">
                <a:effectLst/>
                <a:latin typeface="Times New Roman" panose="02020603050405020304" pitchFamily="18" charset="0"/>
                <a:ea typeface="Times New Roman" panose="02020603050405020304" pitchFamily="18" charset="0"/>
              </a:rPr>
              <a:t>phong</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phú</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đa</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dạng</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hấp</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dẫn</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trẻ</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chú</a:t>
            </a:r>
            <a:r>
              <a:rPr lang="en-US" sz="2400" b="1" i="1" dirty="0">
                <a:latin typeface="Times New Roman" panose="02020603050405020304" pitchFamily="18" charset="0"/>
                <a:ea typeface="Times New Roman" panose="02020603050405020304" pitchFamily="18" charset="0"/>
              </a:rPr>
              <a:t> </a:t>
            </a:r>
            <a:r>
              <a:rPr lang="en-US" sz="2400" b="1" i="1" dirty="0" err="1">
                <a:latin typeface="Times New Roman" panose="02020603050405020304" pitchFamily="18" charset="0"/>
                <a:ea typeface="Times New Roman" panose="02020603050405020304" pitchFamily="18" charset="0"/>
              </a:rPr>
              <a:t>trọng</a:t>
            </a:r>
            <a:r>
              <a:rPr lang="en-US" sz="2400" b="1" i="1" dirty="0">
                <a:latin typeface="Times New Roman" panose="02020603050405020304" pitchFamily="18" charset="0"/>
                <a:ea typeface="Times New Roman" panose="02020603050405020304" pitchFamily="18" charset="0"/>
              </a:rPr>
              <a:t> </a:t>
            </a:r>
            <a:r>
              <a:rPr lang="en-US" sz="2400" b="1" i="1" dirty="0" err="1">
                <a:latin typeface="Times New Roman" panose="02020603050405020304" pitchFamily="18" charset="0"/>
                <a:ea typeface="Times New Roman" panose="02020603050405020304" pitchFamily="18" charset="0"/>
              </a:rPr>
              <a:t>đến</a:t>
            </a:r>
            <a:r>
              <a:rPr lang="en-US" sz="2400" b="1" i="1" dirty="0">
                <a:latin typeface="Times New Roman" panose="02020603050405020304" pitchFamily="18" charset="0"/>
                <a:ea typeface="Times New Roman" panose="02020603050405020304" pitchFamily="18" charset="0"/>
              </a:rPr>
              <a:t> </a:t>
            </a:r>
            <a:r>
              <a:rPr lang="en-US" sz="2400" b="1" i="1" dirty="0" err="1">
                <a:latin typeface="Times New Roman" panose="02020603050405020304" pitchFamily="18" charset="0"/>
                <a:ea typeface="Times New Roman" panose="02020603050405020304" pitchFamily="18" charset="0"/>
              </a:rPr>
              <a:t>các</a:t>
            </a:r>
            <a:r>
              <a:rPr lang="en-US" sz="2400" b="1" i="1" dirty="0">
                <a:latin typeface="Times New Roman" panose="02020603050405020304" pitchFamily="18" charset="0"/>
                <a:ea typeface="Times New Roman" panose="02020603050405020304" pitchFamily="18" charset="0"/>
              </a:rPr>
              <a:t> </a:t>
            </a:r>
            <a:r>
              <a:rPr lang="en-US" sz="2400" b="1" i="1" dirty="0" err="1">
                <a:latin typeface="Times New Roman" panose="02020603050405020304" pitchFamily="18" charset="0"/>
                <a:ea typeface="Times New Roman" panose="02020603050405020304" pitchFamily="18" charset="0"/>
              </a:rPr>
              <a:t>tác</a:t>
            </a:r>
            <a:r>
              <a:rPr lang="en-US" sz="2400" b="1" i="1" dirty="0">
                <a:latin typeface="Times New Roman" panose="02020603050405020304" pitchFamily="18" charset="0"/>
                <a:ea typeface="Times New Roman" panose="02020603050405020304" pitchFamily="18" charset="0"/>
              </a:rPr>
              <a:t> </a:t>
            </a:r>
            <a:r>
              <a:rPr lang="en-US" sz="2400" b="1" i="1" dirty="0" err="1">
                <a:latin typeface="Times New Roman" panose="02020603050405020304" pitchFamily="18" charset="0"/>
                <a:ea typeface="Times New Roman" panose="02020603050405020304" pitchFamily="18" charset="0"/>
              </a:rPr>
              <a:t>phẩm</a:t>
            </a:r>
            <a:r>
              <a:rPr lang="en-US" sz="2400" b="1" i="1" dirty="0">
                <a:latin typeface="Times New Roman" panose="02020603050405020304" pitchFamily="18" charset="0"/>
                <a:ea typeface="Times New Roman" panose="02020603050405020304" pitchFamily="18" charset="0"/>
              </a:rPr>
              <a:t> </a:t>
            </a:r>
            <a:r>
              <a:rPr lang="en-US" sz="2400" b="1" i="1" dirty="0" err="1">
                <a:latin typeface="Times New Roman" panose="02020603050405020304" pitchFamily="18" charset="0"/>
                <a:ea typeface="Times New Roman" panose="02020603050405020304" pitchFamily="18" charset="0"/>
              </a:rPr>
              <a:t>thơ</a:t>
            </a:r>
            <a:endParaRPr lang="en-US" sz="2400" dirty="0"/>
          </a:p>
        </p:txBody>
      </p:sp>
      <p:sp>
        <p:nvSpPr>
          <p:cNvPr id="17" name="文本框 5">
            <a:extLst>
              <a:ext uri="{FF2B5EF4-FFF2-40B4-BE49-F238E27FC236}">
                <a16:creationId xmlns:a16="http://schemas.microsoft.com/office/drawing/2014/main" id="{F54DB5FB-1F63-1AC4-E650-8B572F7050A7}"/>
              </a:ext>
            </a:extLst>
          </p:cNvPr>
          <p:cNvSpPr txBox="1"/>
          <p:nvPr/>
        </p:nvSpPr>
        <p:spPr>
          <a:xfrm>
            <a:off x="865113" y="213042"/>
            <a:ext cx="10969066" cy="646331"/>
          </a:xfrm>
          <a:prstGeom prst="rect">
            <a:avLst/>
          </a:prstGeom>
          <a:noFill/>
        </p:spPr>
        <p:txBody>
          <a:bodyPr wrap="square" rtlCol="0">
            <a:spAutoFit/>
          </a:bodyPr>
          <a:lstStyle>
            <a:defPPr>
              <a:defRPr lang="zh-CN"/>
            </a:defPPr>
            <a:lvl1pPr>
              <a:defRPr sz="4000">
                <a:solidFill>
                  <a:schemeClr val="accent1">
                    <a:lumMod val="50000"/>
                  </a:schemeClr>
                </a:solidFill>
                <a:latin typeface="微软雅黑" pitchFamily="34" charset="-122"/>
                <a:ea typeface="微软雅黑" pitchFamily="34" charset="-122"/>
              </a:defRPr>
            </a:lvl1pPr>
          </a:lstStyle>
          <a:p>
            <a:r>
              <a:rPr lang="en-US" altLang="zh-CN" sz="3600" b="1" dirty="0" err="1">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Các</a:t>
            </a:r>
            <a:r>
              <a:rPr lang="en-US" altLang="zh-CN" sz="3600" b="1" dirty="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zh-CN" sz="3600" b="1" dirty="0" err="1">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biện</a:t>
            </a:r>
            <a:r>
              <a:rPr lang="en-US" altLang="zh-CN" sz="3600" b="1" dirty="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zh-CN" sz="3600" b="1" dirty="0" err="1">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pháp</a:t>
            </a:r>
            <a:r>
              <a:rPr lang="en-US" altLang="zh-CN" sz="3600" b="1" dirty="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zh-CN" sz="3600" b="1" dirty="0" err="1">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giải</a:t>
            </a:r>
            <a:r>
              <a:rPr lang="en-US" altLang="zh-CN" sz="3600" b="1" dirty="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zh-CN" sz="3600" b="1" dirty="0" err="1">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quyết</a:t>
            </a:r>
            <a:endParaRPr lang="zh-CN" altLang="zh-CN" sz="3600" b="1" dirty="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3420E7FC-011A-356F-6A52-E06A15064F1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438478" y="3240679"/>
            <a:ext cx="4475574" cy="3356681"/>
          </a:xfrm>
          <a:prstGeom prst="ellipse">
            <a:avLst/>
          </a:prstGeom>
          <a:ln>
            <a:noFill/>
          </a:ln>
          <a:effectLst>
            <a:softEdge rad="112500"/>
          </a:effectLst>
        </p:spPr>
      </p:pic>
      <p:pic>
        <p:nvPicPr>
          <p:cNvPr id="8" name="Picture 7">
            <a:extLst>
              <a:ext uri="{FF2B5EF4-FFF2-40B4-BE49-F238E27FC236}">
                <a16:creationId xmlns:a16="http://schemas.microsoft.com/office/drawing/2014/main" id="{0B49A53A-A7A0-C20A-310F-DA18F70C46BE}"/>
              </a:ext>
            </a:extLst>
          </p:cNvPr>
          <p:cNvPicPr>
            <a:picLocks noChangeAspect="1"/>
          </p:cNvPicPr>
          <p:nvPr/>
        </p:nvPicPr>
        <p:blipFill>
          <a:blip r:embed="rId4" cstate="print">
            <a:extLst>
              <a:ext uri="{28A0092B-C50C-407E-A947-70E740481C1C}">
                <a14:useLocalDpi xmlns:a14="http://schemas.microsoft.com/office/drawing/2010/main" val="0"/>
              </a:ext>
            </a:extLst>
          </a:blip>
          <a:srcRect t="21890" b="21890"/>
          <a:stretch/>
        </p:blipFill>
        <p:spPr>
          <a:xfrm>
            <a:off x="7775586" y="3240678"/>
            <a:ext cx="4475574" cy="3356681"/>
          </a:xfrm>
          <a:prstGeom prst="ellipse">
            <a:avLst/>
          </a:prstGeom>
          <a:ln>
            <a:noFill/>
          </a:ln>
          <a:effectLst>
            <a:softEdge rad="112500"/>
          </a:effectLst>
        </p:spPr>
      </p:pic>
    </p:spTree>
    <p:extLst>
      <p:ext uri="{BB962C8B-B14F-4D97-AF65-F5344CB8AC3E}">
        <p14:creationId xmlns:p14="http://schemas.microsoft.com/office/powerpoint/2010/main" val="350145851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circle(in)">
                                      <p:cBhvr>
                                        <p:cTn id="10" dur="20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circle(in)">
                                      <p:cBhvr>
                                        <p:cTn id="15" dur="2000"/>
                                        <p:tgtEl>
                                          <p:spTgt spid="15"/>
                                        </p:tgtEl>
                                      </p:cBhvr>
                                    </p:animEffect>
                                  </p:childTnLst>
                                </p:cTn>
                              </p:par>
                              <p:par>
                                <p:cTn id="16" presetID="6" presetClass="entr" presetSubtype="16"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ircle(in)">
                                      <p:cBhvr>
                                        <p:cTn id="18" dur="2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par>
                                <p:cTn id="24" presetID="16" presetClass="entr" presetSubtype="21"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inVertical)">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组合 27"/>
          <p:cNvGrpSpPr/>
          <p:nvPr/>
        </p:nvGrpSpPr>
        <p:grpSpPr>
          <a:xfrm>
            <a:off x="3792" y="232616"/>
            <a:ext cx="758751" cy="693080"/>
            <a:chOff x="0" y="532828"/>
            <a:chExt cx="759125" cy="568897"/>
          </a:xfrm>
        </p:grpSpPr>
        <p:sp>
          <p:nvSpPr>
            <p:cNvPr id="29" name="矩形 28"/>
            <p:cNvSpPr/>
            <p:nvPr/>
          </p:nvSpPr>
          <p:spPr>
            <a:xfrm>
              <a:off x="0" y="532828"/>
              <a:ext cx="238791" cy="568897"/>
            </a:xfrm>
            <a:prstGeom prst="rect">
              <a:avLst/>
            </a:prstGeom>
            <a:solidFill>
              <a:srgbClr val="66B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30" name="矩形 29"/>
            <p:cNvSpPr/>
            <p:nvPr/>
          </p:nvSpPr>
          <p:spPr>
            <a:xfrm>
              <a:off x="341410" y="532828"/>
              <a:ext cx="107228" cy="568897"/>
            </a:xfrm>
            <a:prstGeom prst="rect">
              <a:avLst/>
            </a:prstGeom>
            <a:solidFill>
              <a:srgbClr val="8CC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31" name="矩形 30"/>
            <p:cNvSpPr/>
            <p:nvPr/>
          </p:nvSpPr>
          <p:spPr>
            <a:xfrm>
              <a:off x="551257" y="532828"/>
              <a:ext cx="67464" cy="568897"/>
            </a:xfrm>
            <a:prstGeom prst="rect">
              <a:avLst/>
            </a:prstGeom>
            <a:solidFill>
              <a:srgbClr val="FBC7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32" name="矩形 31"/>
            <p:cNvSpPr/>
            <p:nvPr/>
          </p:nvSpPr>
          <p:spPr>
            <a:xfrm>
              <a:off x="721341" y="532828"/>
              <a:ext cx="37784" cy="568897"/>
            </a:xfrm>
            <a:prstGeom prst="rect">
              <a:avLst/>
            </a:prstGeom>
            <a:solidFill>
              <a:srgbClr val="FC6E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grpSp>
      <p:grpSp>
        <p:nvGrpSpPr>
          <p:cNvPr id="34" name="组合 33"/>
          <p:cNvGrpSpPr/>
          <p:nvPr/>
        </p:nvGrpSpPr>
        <p:grpSpPr>
          <a:xfrm>
            <a:off x="3791" y="922615"/>
            <a:ext cx="12184419" cy="45696"/>
            <a:chOff x="0" y="532828"/>
            <a:chExt cx="759125" cy="568897"/>
          </a:xfrm>
        </p:grpSpPr>
        <p:sp>
          <p:nvSpPr>
            <p:cNvPr id="35" name="矩形 34"/>
            <p:cNvSpPr/>
            <p:nvPr/>
          </p:nvSpPr>
          <p:spPr>
            <a:xfrm>
              <a:off x="0" y="532828"/>
              <a:ext cx="238791" cy="568897"/>
            </a:xfrm>
            <a:prstGeom prst="rect">
              <a:avLst/>
            </a:prstGeom>
            <a:solidFill>
              <a:srgbClr val="66B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36" name="矩形 35"/>
            <p:cNvSpPr/>
            <p:nvPr/>
          </p:nvSpPr>
          <p:spPr>
            <a:xfrm>
              <a:off x="238791" y="532828"/>
              <a:ext cx="209847" cy="568897"/>
            </a:xfrm>
            <a:prstGeom prst="rect">
              <a:avLst/>
            </a:prstGeom>
            <a:solidFill>
              <a:srgbClr val="8CC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37" name="矩形 36"/>
            <p:cNvSpPr/>
            <p:nvPr/>
          </p:nvSpPr>
          <p:spPr>
            <a:xfrm>
              <a:off x="448638" y="532828"/>
              <a:ext cx="170083" cy="568897"/>
            </a:xfrm>
            <a:prstGeom prst="rect">
              <a:avLst/>
            </a:prstGeom>
            <a:solidFill>
              <a:srgbClr val="FBC7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38" name="矩形 37"/>
            <p:cNvSpPr/>
            <p:nvPr/>
          </p:nvSpPr>
          <p:spPr>
            <a:xfrm>
              <a:off x="616871" y="532828"/>
              <a:ext cx="142254" cy="568897"/>
            </a:xfrm>
            <a:prstGeom prst="rect">
              <a:avLst/>
            </a:prstGeom>
            <a:solidFill>
              <a:srgbClr val="FC6E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grpSp>
      <p:grpSp>
        <p:nvGrpSpPr>
          <p:cNvPr id="6" name="Group 5"/>
          <p:cNvGrpSpPr/>
          <p:nvPr/>
        </p:nvGrpSpPr>
        <p:grpSpPr>
          <a:xfrm>
            <a:off x="-325144" y="1215477"/>
            <a:ext cx="5209563" cy="2870165"/>
            <a:chOff x="-1319349" y="1972492"/>
            <a:chExt cx="6048103" cy="3122022"/>
          </a:xfrm>
        </p:grpSpPr>
        <p:sp>
          <p:nvSpPr>
            <p:cNvPr id="2" name="Double Wave 1"/>
            <p:cNvSpPr/>
            <p:nvPr/>
          </p:nvSpPr>
          <p:spPr>
            <a:xfrm>
              <a:off x="-1031965" y="1972492"/>
              <a:ext cx="5238206" cy="3017519"/>
            </a:xfrm>
            <a:prstGeom prst="doubleWave">
              <a:avLst>
                <a:gd name="adj1" fmla="val 6250"/>
                <a:gd name="adj2" fmla="val -10000"/>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ouble Wave 2"/>
            <p:cNvSpPr/>
            <p:nvPr/>
          </p:nvSpPr>
          <p:spPr>
            <a:xfrm>
              <a:off x="-1319349" y="2377440"/>
              <a:ext cx="6048103" cy="2717074"/>
            </a:xfrm>
            <a:prstGeom prst="doubleWave">
              <a:avLst>
                <a:gd name="adj1" fmla="val 6250"/>
                <a:gd name="adj2" fmla="val -10000"/>
              </a:avLst>
            </a:prstGeom>
            <a:solidFill>
              <a:schemeClr val="accent3">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p:cNvGrpSpPr/>
          <p:nvPr/>
        </p:nvGrpSpPr>
        <p:grpSpPr>
          <a:xfrm>
            <a:off x="4604029" y="2832842"/>
            <a:ext cx="7152846" cy="1569660"/>
            <a:chOff x="4870664" y="1343777"/>
            <a:chExt cx="7152846" cy="1569660"/>
          </a:xfrm>
        </p:grpSpPr>
        <p:grpSp>
          <p:nvGrpSpPr>
            <p:cNvPr id="14" name="Group 13"/>
            <p:cNvGrpSpPr/>
            <p:nvPr/>
          </p:nvGrpSpPr>
          <p:grpSpPr>
            <a:xfrm>
              <a:off x="4870664" y="1411207"/>
              <a:ext cx="509451" cy="457200"/>
              <a:chOff x="5163095" y="1250015"/>
              <a:chExt cx="509451" cy="457200"/>
            </a:xfrm>
          </p:grpSpPr>
          <p:sp>
            <p:nvSpPr>
              <p:cNvPr id="12" name="Oval 11"/>
              <p:cNvSpPr/>
              <p:nvPr/>
            </p:nvSpPr>
            <p:spPr>
              <a:xfrm>
                <a:off x="5163095" y="1250015"/>
                <a:ext cx="509451" cy="4572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5243034" y="1250015"/>
                <a:ext cx="429512" cy="457200"/>
              </a:xfrm>
              <a:prstGeom prst="ellipse">
                <a:avLst/>
              </a:prstGeom>
              <a:solidFill>
                <a:schemeClr val="accent4">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Rectangle 15"/>
            <p:cNvSpPr/>
            <p:nvPr/>
          </p:nvSpPr>
          <p:spPr>
            <a:xfrm>
              <a:off x="5430896" y="1343777"/>
              <a:ext cx="6592614" cy="1569660"/>
            </a:xfrm>
            <a:prstGeom prst="rect">
              <a:avLst/>
            </a:prstGeom>
          </p:spPr>
          <p:txBody>
            <a:bodyPr wrap="square">
              <a:spAutoFit/>
            </a:bodyPr>
            <a:lstStyle/>
            <a:p>
              <a:pPr marL="0" marR="0" algn="just">
                <a:lnSpc>
                  <a:spcPct val="120000"/>
                </a:lnSpc>
                <a:spcBef>
                  <a:spcPts val="0"/>
                </a:spcBef>
                <a:spcAft>
                  <a:spcPts val="0"/>
                </a:spcAft>
              </a:pPr>
              <a:r>
                <a:rPr lang="en-US" sz="2400" b="1" dirty="0">
                  <a:solidFill>
                    <a:schemeClr val="accent2">
                      <a:lumMod val="75000"/>
                    </a:schemeClr>
                  </a:solidFill>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 </a:t>
              </a:r>
              <a:r>
                <a:rPr lang="nl-NL" sz="1800" b="1" dirty="0">
                  <a:effectLst/>
                  <a:latin typeface="Times New Roman" panose="02020603050405020304" pitchFamily="18" charset="0"/>
                  <a:ea typeface="Times New Roman" panose="02020603050405020304" pitchFamily="18" charset="0"/>
                </a:rPr>
                <a:t>Lên kế hoạch, thông báo chương trình dạy trẻ ghi rõ nội dung dạy vào bảng treo ngoài cửa lớp để phụ huynh theo dõi, ôn luyện thêm cho con ở nhà.</a:t>
              </a:r>
              <a:endParaRPr lang="en-US" sz="1800" b="1" dirty="0">
                <a:effectLst/>
                <a:latin typeface="Times New Roman" panose="02020603050405020304" pitchFamily="18" charset="0"/>
                <a:ea typeface="Times New Roman" panose="02020603050405020304" pitchFamily="18" charset="0"/>
              </a:endParaRPr>
            </a:p>
            <a:p>
              <a:pPr algn="ctr"/>
              <a:endParaRPr lang="en-US" sz="2400" b="1" dirty="0">
                <a:solidFill>
                  <a:srgbClr val="002060"/>
                </a:solidFill>
                <a:latin typeface="Times New Roman" panose="02020603050405020304" pitchFamily="18" charset="0"/>
                <a:cs typeface="Times New Roman" panose="02020603050405020304" pitchFamily="18" charset="0"/>
              </a:endParaRPr>
            </a:p>
          </p:txBody>
        </p:sp>
      </p:grpSp>
      <p:grpSp>
        <p:nvGrpSpPr>
          <p:cNvPr id="8" name="Group 7"/>
          <p:cNvGrpSpPr/>
          <p:nvPr/>
        </p:nvGrpSpPr>
        <p:grpSpPr>
          <a:xfrm>
            <a:off x="4632126" y="1215477"/>
            <a:ext cx="7380908" cy="1392945"/>
            <a:chOff x="5308099" y="2824800"/>
            <a:chExt cx="7119845" cy="1392945"/>
          </a:xfrm>
        </p:grpSpPr>
        <p:grpSp>
          <p:nvGrpSpPr>
            <p:cNvPr id="7" name="Group 6"/>
            <p:cNvGrpSpPr/>
            <p:nvPr/>
          </p:nvGrpSpPr>
          <p:grpSpPr>
            <a:xfrm>
              <a:off x="5308099" y="2824800"/>
              <a:ext cx="7119845" cy="1392945"/>
              <a:chOff x="5311891" y="2537450"/>
              <a:chExt cx="7119845" cy="1392945"/>
            </a:xfrm>
          </p:grpSpPr>
          <p:sp>
            <p:nvSpPr>
              <p:cNvPr id="19" name="TextBox 18"/>
              <p:cNvSpPr txBox="1"/>
              <p:nvPr/>
            </p:nvSpPr>
            <p:spPr>
              <a:xfrm>
                <a:off x="5958332" y="2537450"/>
                <a:ext cx="6473404" cy="1392945"/>
              </a:xfrm>
              <a:prstGeom prst="rect">
                <a:avLst/>
              </a:prstGeom>
              <a:noFill/>
            </p:spPr>
            <p:txBody>
              <a:bodyPr wrap="square" rtlCol="0">
                <a:spAutoFit/>
              </a:bodyPr>
              <a:lstStyle/>
              <a:p>
                <a:pPr algn="just">
                  <a:lnSpc>
                    <a:spcPct val="120000"/>
                  </a:lnSpc>
                </a:pPr>
                <a:r>
                  <a:rPr lang="en-US" sz="1800" b="1" dirty="0">
                    <a:effectLst/>
                    <a:latin typeface="Times New Roman" panose="02020603050405020304" pitchFamily="18" charset="0"/>
                    <a:ea typeface="Times New Roman" panose="02020603050405020304" pitchFamily="18" charset="0"/>
                  </a:rPr>
                  <a:t>   </a:t>
                </a:r>
                <a:r>
                  <a:rPr lang="vi-VN" sz="1800" b="1" dirty="0">
                    <a:effectLst/>
                    <a:latin typeface="Times New Roman" panose="02020603050405020304" pitchFamily="18" charset="0"/>
                    <a:ea typeface="Times New Roman" panose="02020603050405020304" pitchFamily="18" charset="0"/>
                  </a:rPr>
                  <a:t>Ngay từ buổi họp phụ huynh đầu năm học, giáo viên đã đưa vào kế hoạch để tuyên truyền cho phụ huynh thấy rõ được tầm quan trọng của sự phát triển ngôn ngữ cho trẻ thông qua hoạt động cho trẻ làm quen với văn học, đặc biệt là việc dạy trẻ đọc thơ</a:t>
                </a: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39" name="Oval 38"/>
              <p:cNvSpPr/>
              <p:nvPr/>
            </p:nvSpPr>
            <p:spPr>
              <a:xfrm>
                <a:off x="5311891" y="2592870"/>
                <a:ext cx="509451" cy="457200"/>
              </a:xfrm>
              <a:prstGeom prst="ellipse">
                <a:avLst/>
              </a:prstGeom>
              <a:solidFill>
                <a:srgbClr val="FF9999"/>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Oval 39"/>
            <p:cNvSpPr/>
            <p:nvPr/>
          </p:nvSpPr>
          <p:spPr>
            <a:xfrm>
              <a:off x="5391830" y="2880220"/>
              <a:ext cx="429512" cy="457200"/>
            </a:xfrm>
            <a:prstGeom prst="ellipse">
              <a:avLst/>
            </a:prstGeom>
            <a:solidFill>
              <a:srgbClr val="FFCCCC"/>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 name="Group 4"/>
          <p:cNvGrpSpPr/>
          <p:nvPr/>
        </p:nvGrpSpPr>
        <p:grpSpPr>
          <a:xfrm>
            <a:off x="4543537" y="4183662"/>
            <a:ext cx="7499646" cy="1392945"/>
            <a:chOff x="4910534" y="4093699"/>
            <a:chExt cx="7499646" cy="1392945"/>
          </a:xfrm>
        </p:grpSpPr>
        <p:sp>
          <p:nvSpPr>
            <p:cNvPr id="20" name="TextBox 19"/>
            <p:cNvSpPr txBox="1"/>
            <p:nvPr/>
          </p:nvSpPr>
          <p:spPr>
            <a:xfrm>
              <a:off x="5603708" y="4093699"/>
              <a:ext cx="6806472" cy="1392945"/>
            </a:xfrm>
            <a:prstGeom prst="rect">
              <a:avLst/>
            </a:prstGeom>
            <a:noFill/>
          </p:spPr>
          <p:txBody>
            <a:bodyPr wrap="square" rtlCol="0">
              <a:spAutoFit/>
            </a:bodyPr>
            <a:lstStyle/>
            <a:p>
              <a:pPr marL="0" marR="0" indent="180340" algn="just">
                <a:lnSpc>
                  <a:spcPct val="120000"/>
                </a:lnSpc>
                <a:spcBef>
                  <a:spcPts val="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rPr>
                <a:t> </a:t>
              </a:r>
              <a:r>
                <a:rPr lang="nl-NL" sz="1800" b="1" dirty="0">
                  <a:effectLst/>
                  <a:latin typeface="Times New Roman" panose="02020603050405020304" pitchFamily="18" charset="0"/>
                  <a:ea typeface="Times New Roman" panose="02020603050405020304" pitchFamily="18" charset="0"/>
                </a:rPr>
                <a:t>Gửi nội dung bài thơ trẻ đã được học đưa cho phụ huynh, thường xuyên quay video hoạt động giáo viên tổ chức dạy thơ cho trẻ ở trên lớp chia sẻ zalo nhóm lớp để phụ huynh nắm bắt và dạy trẻ</a:t>
              </a: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41" name="Oval 40"/>
            <p:cNvSpPr/>
            <p:nvPr/>
          </p:nvSpPr>
          <p:spPr>
            <a:xfrm>
              <a:off x="4910534" y="4210968"/>
              <a:ext cx="509451" cy="457200"/>
            </a:xfrm>
            <a:prstGeom prst="ellipse">
              <a:avLst/>
            </a:prstGeom>
            <a:solidFill>
              <a:schemeClr val="accent5">
                <a:lumMod val="5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5004517" y="4210968"/>
              <a:ext cx="429512" cy="457200"/>
            </a:xfrm>
            <a:prstGeom prst="ellipse">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C4CE3359-C5A9-FB52-3B4D-41D77D158B43}"/>
              </a:ext>
            </a:extLst>
          </p:cNvPr>
          <p:cNvSpPr txBox="1"/>
          <p:nvPr/>
        </p:nvSpPr>
        <p:spPr>
          <a:xfrm>
            <a:off x="724778" y="2227965"/>
            <a:ext cx="3383905" cy="830997"/>
          </a:xfrm>
          <a:prstGeom prst="rect">
            <a:avLst/>
          </a:prstGeom>
          <a:noFill/>
        </p:spPr>
        <p:txBody>
          <a:bodyPr wrap="square">
            <a:spAutoFit/>
          </a:bodyPr>
          <a:lstStyle/>
          <a:p>
            <a:pPr algn="ctr"/>
            <a:r>
              <a:rPr lang="en-US" sz="2400" b="1" i="1" dirty="0" err="1">
                <a:solidFill>
                  <a:srgbClr val="000000"/>
                </a:solidFill>
                <a:effectLst/>
                <a:latin typeface="Times New Roman" panose="02020603050405020304" pitchFamily="18" charset="0"/>
                <a:ea typeface="Times New Roman" panose="02020603050405020304" pitchFamily="18" charset="0"/>
              </a:rPr>
              <a:t>Công</a:t>
            </a:r>
            <a:r>
              <a:rPr lang="en-US" sz="2400" b="1" i="1" dirty="0">
                <a:solidFill>
                  <a:srgbClr val="000000"/>
                </a:solidFill>
                <a:effectLst/>
                <a:latin typeface="Times New Roman" panose="02020603050405020304" pitchFamily="18" charset="0"/>
                <a:ea typeface="Times New Roman" panose="02020603050405020304" pitchFamily="18" charset="0"/>
              </a:rPr>
              <a:t> </a:t>
            </a:r>
            <a:r>
              <a:rPr lang="en-US" sz="2400" b="1" i="1" dirty="0" err="1">
                <a:solidFill>
                  <a:srgbClr val="000000"/>
                </a:solidFill>
                <a:effectLst/>
                <a:latin typeface="Times New Roman" panose="02020603050405020304" pitchFamily="18" charset="0"/>
                <a:ea typeface="Times New Roman" panose="02020603050405020304" pitchFamily="18" charset="0"/>
              </a:rPr>
              <a:t>tác</a:t>
            </a:r>
            <a:r>
              <a:rPr lang="en-US" sz="2400" b="1" i="1" dirty="0">
                <a:solidFill>
                  <a:srgbClr val="000000"/>
                </a:solidFill>
                <a:effectLst/>
                <a:latin typeface="Times New Roman" panose="02020603050405020304" pitchFamily="18" charset="0"/>
                <a:ea typeface="Times New Roman" panose="02020603050405020304" pitchFamily="18" charset="0"/>
              </a:rPr>
              <a:t> </a:t>
            </a:r>
            <a:r>
              <a:rPr lang="en-US" sz="2400" b="1" i="1" dirty="0" err="1">
                <a:solidFill>
                  <a:srgbClr val="000000"/>
                </a:solidFill>
                <a:effectLst/>
                <a:latin typeface="Times New Roman" panose="02020603050405020304" pitchFamily="18" charset="0"/>
                <a:ea typeface="Times New Roman" panose="02020603050405020304" pitchFamily="18" charset="0"/>
              </a:rPr>
              <a:t>phối</a:t>
            </a:r>
            <a:r>
              <a:rPr lang="en-US" sz="2400" b="1" i="1" dirty="0">
                <a:solidFill>
                  <a:srgbClr val="000000"/>
                </a:solidFill>
                <a:effectLst/>
                <a:latin typeface="Times New Roman" panose="02020603050405020304" pitchFamily="18" charset="0"/>
                <a:ea typeface="Times New Roman" panose="02020603050405020304" pitchFamily="18" charset="0"/>
              </a:rPr>
              <a:t> </a:t>
            </a:r>
            <a:r>
              <a:rPr lang="en-US" sz="2400" b="1" i="1" dirty="0" err="1">
                <a:solidFill>
                  <a:srgbClr val="000000"/>
                </a:solidFill>
                <a:effectLst/>
                <a:latin typeface="Times New Roman" panose="02020603050405020304" pitchFamily="18" charset="0"/>
                <a:ea typeface="Times New Roman" panose="02020603050405020304" pitchFamily="18" charset="0"/>
              </a:rPr>
              <a:t>hợp</a:t>
            </a:r>
            <a:r>
              <a:rPr lang="en-US" sz="2400" b="1" i="1" dirty="0">
                <a:solidFill>
                  <a:srgbClr val="000000"/>
                </a:solidFill>
                <a:effectLst/>
                <a:latin typeface="Times New Roman" panose="02020603050405020304" pitchFamily="18" charset="0"/>
                <a:ea typeface="Times New Roman" panose="02020603050405020304" pitchFamily="18" charset="0"/>
              </a:rPr>
              <a:t> </a:t>
            </a:r>
            <a:r>
              <a:rPr lang="en-US" sz="2400" b="1" i="1" dirty="0" err="1">
                <a:solidFill>
                  <a:srgbClr val="000000"/>
                </a:solidFill>
                <a:effectLst/>
                <a:latin typeface="Times New Roman" panose="02020603050405020304" pitchFamily="18" charset="0"/>
                <a:ea typeface="Times New Roman" panose="02020603050405020304" pitchFamily="18" charset="0"/>
              </a:rPr>
              <a:t>với</a:t>
            </a:r>
            <a:r>
              <a:rPr lang="en-US" sz="2400" b="1" i="1" dirty="0">
                <a:solidFill>
                  <a:srgbClr val="000000"/>
                </a:solidFill>
                <a:effectLst/>
                <a:latin typeface="Times New Roman" panose="02020603050405020304" pitchFamily="18" charset="0"/>
                <a:ea typeface="Times New Roman" panose="02020603050405020304" pitchFamily="18" charset="0"/>
              </a:rPr>
              <a:t> </a:t>
            </a:r>
            <a:r>
              <a:rPr lang="en-US" sz="2400" b="1" i="1" dirty="0" err="1">
                <a:solidFill>
                  <a:srgbClr val="000000"/>
                </a:solidFill>
                <a:effectLst/>
                <a:latin typeface="Times New Roman" panose="02020603050405020304" pitchFamily="18" charset="0"/>
                <a:ea typeface="Times New Roman" panose="02020603050405020304" pitchFamily="18" charset="0"/>
              </a:rPr>
              <a:t>phụ</a:t>
            </a:r>
            <a:r>
              <a:rPr lang="en-US" sz="2400" b="1" i="1" dirty="0">
                <a:solidFill>
                  <a:srgbClr val="000000"/>
                </a:solidFill>
                <a:effectLst/>
                <a:latin typeface="Times New Roman" panose="02020603050405020304" pitchFamily="18" charset="0"/>
                <a:ea typeface="Times New Roman" panose="02020603050405020304" pitchFamily="18" charset="0"/>
              </a:rPr>
              <a:t> </a:t>
            </a:r>
            <a:r>
              <a:rPr lang="en-US" sz="2400" b="1" i="1" dirty="0" err="1">
                <a:solidFill>
                  <a:srgbClr val="000000"/>
                </a:solidFill>
                <a:effectLst/>
                <a:latin typeface="Times New Roman" panose="02020603050405020304" pitchFamily="18" charset="0"/>
                <a:ea typeface="Times New Roman" panose="02020603050405020304" pitchFamily="18" charset="0"/>
              </a:rPr>
              <a:t>huynh</a:t>
            </a:r>
            <a:endParaRPr lang="en-US" sz="2400" dirty="0"/>
          </a:p>
        </p:txBody>
      </p:sp>
      <p:sp>
        <p:nvSpPr>
          <p:cNvPr id="17" name="文本框 5">
            <a:extLst>
              <a:ext uri="{FF2B5EF4-FFF2-40B4-BE49-F238E27FC236}">
                <a16:creationId xmlns:a16="http://schemas.microsoft.com/office/drawing/2014/main" id="{F54DB5FB-1F63-1AC4-E650-8B572F7050A7}"/>
              </a:ext>
            </a:extLst>
          </p:cNvPr>
          <p:cNvSpPr txBox="1"/>
          <p:nvPr/>
        </p:nvSpPr>
        <p:spPr>
          <a:xfrm>
            <a:off x="865113" y="213042"/>
            <a:ext cx="10969066" cy="646331"/>
          </a:xfrm>
          <a:prstGeom prst="rect">
            <a:avLst/>
          </a:prstGeom>
          <a:noFill/>
        </p:spPr>
        <p:txBody>
          <a:bodyPr wrap="square" rtlCol="0">
            <a:spAutoFit/>
          </a:bodyPr>
          <a:lstStyle>
            <a:defPPr>
              <a:defRPr lang="zh-CN"/>
            </a:defPPr>
            <a:lvl1pPr>
              <a:defRPr sz="4000">
                <a:solidFill>
                  <a:schemeClr val="accent1">
                    <a:lumMod val="50000"/>
                  </a:schemeClr>
                </a:solidFill>
                <a:latin typeface="微软雅黑" pitchFamily="34" charset="-122"/>
                <a:ea typeface="微软雅黑" pitchFamily="34" charset="-122"/>
              </a:defRPr>
            </a:lvl1pPr>
          </a:lstStyle>
          <a:p>
            <a:r>
              <a:rPr lang="en-US" altLang="zh-CN" sz="3600" b="1" dirty="0" err="1">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Các</a:t>
            </a:r>
            <a:r>
              <a:rPr lang="en-US" altLang="zh-CN" sz="3600" b="1" dirty="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zh-CN" sz="3600" b="1" dirty="0" err="1">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biện</a:t>
            </a:r>
            <a:r>
              <a:rPr lang="en-US" altLang="zh-CN" sz="3600" b="1" dirty="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zh-CN" sz="3600" b="1" dirty="0" err="1">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pháp</a:t>
            </a:r>
            <a:r>
              <a:rPr lang="en-US" altLang="zh-CN" sz="3600" b="1" dirty="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zh-CN" sz="3600" b="1" dirty="0" err="1">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giải</a:t>
            </a:r>
            <a:r>
              <a:rPr lang="en-US" altLang="zh-CN" sz="3600" b="1" dirty="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zh-CN" sz="3600" b="1" dirty="0" err="1">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quyết</a:t>
            </a:r>
            <a:endParaRPr lang="zh-CN" altLang="zh-CN" sz="3600" b="1" dirty="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1742256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circle(in)">
                                      <p:cBhvr>
                                        <p:cTn id="12" dur="20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left)">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left)">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组合 27"/>
          <p:cNvGrpSpPr/>
          <p:nvPr/>
        </p:nvGrpSpPr>
        <p:grpSpPr>
          <a:xfrm>
            <a:off x="3792" y="232616"/>
            <a:ext cx="758751" cy="693080"/>
            <a:chOff x="0" y="532828"/>
            <a:chExt cx="759125" cy="568897"/>
          </a:xfrm>
        </p:grpSpPr>
        <p:sp>
          <p:nvSpPr>
            <p:cNvPr id="29" name="矩形 28"/>
            <p:cNvSpPr/>
            <p:nvPr/>
          </p:nvSpPr>
          <p:spPr>
            <a:xfrm>
              <a:off x="0" y="532828"/>
              <a:ext cx="238791" cy="568897"/>
            </a:xfrm>
            <a:prstGeom prst="rect">
              <a:avLst/>
            </a:prstGeom>
            <a:solidFill>
              <a:srgbClr val="66B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30" name="矩形 29"/>
            <p:cNvSpPr/>
            <p:nvPr/>
          </p:nvSpPr>
          <p:spPr>
            <a:xfrm>
              <a:off x="341410" y="532828"/>
              <a:ext cx="107228" cy="568897"/>
            </a:xfrm>
            <a:prstGeom prst="rect">
              <a:avLst/>
            </a:prstGeom>
            <a:solidFill>
              <a:srgbClr val="8CC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31" name="矩形 30"/>
            <p:cNvSpPr/>
            <p:nvPr/>
          </p:nvSpPr>
          <p:spPr>
            <a:xfrm>
              <a:off x="551257" y="532828"/>
              <a:ext cx="67464" cy="568897"/>
            </a:xfrm>
            <a:prstGeom prst="rect">
              <a:avLst/>
            </a:prstGeom>
            <a:solidFill>
              <a:srgbClr val="FBC7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32" name="矩形 31"/>
            <p:cNvSpPr/>
            <p:nvPr/>
          </p:nvSpPr>
          <p:spPr>
            <a:xfrm>
              <a:off x="721341" y="532828"/>
              <a:ext cx="37784" cy="568897"/>
            </a:xfrm>
            <a:prstGeom prst="rect">
              <a:avLst/>
            </a:prstGeom>
            <a:solidFill>
              <a:srgbClr val="FC6E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grpSp>
      <p:grpSp>
        <p:nvGrpSpPr>
          <p:cNvPr id="34" name="组合 33"/>
          <p:cNvGrpSpPr/>
          <p:nvPr/>
        </p:nvGrpSpPr>
        <p:grpSpPr>
          <a:xfrm>
            <a:off x="3791" y="922615"/>
            <a:ext cx="12184419" cy="45696"/>
            <a:chOff x="0" y="532828"/>
            <a:chExt cx="759125" cy="568897"/>
          </a:xfrm>
        </p:grpSpPr>
        <p:sp>
          <p:nvSpPr>
            <p:cNvPr id="35" name="矩形 34"/>
            <p:cNvSpPr/>
            <p:nvPr/>
          </p:nvSpPr>
          <p:spPr>
            <a:xfrm>
              <a:off x="0" y="532828"/>
              <a:ext cx="238791" cy="568897"/>
            </a:xfrm>
            <a:prstGeom prst="rect">
              <a:avLst/>
            </a:prstGeom>
            <a:solidFill>
              <a:srgbClr val="66B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36" name="矩形 35"/>
            <p:cNvSpPr/>
            <p:nvPr/>
          </p:nvSpPr>
          <p:spPr>
            <a:xfrm>
              <a:off x="238791" y="532828"/>
              <a:ext cx="209847" cy="568897"/>
            </a:xfrm>
            <a:prstGeom prst="rect">
              <a:avLst/>
            </a:prstGeom>
            <a:solidFill>
              <a:srgbClr val="8CC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37" name="矩形 36"/>
            <p:cNvSpPr/>
            <p:nvPr/>
          </p:nvSpPr>
          <p:spPr>
            <a:xfrm>
              <a:off x="448638" y="532828"/>
              <a:ext cx="170083" cy="568897"/>
            </a:xfrm>
            <a:prstGeom prst="rect">
              <a:avLst/>
            </a:prstGeom>
            <a:solidFill>
              <a:srgbClr val="FBC7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38" name="矩形 37"/>
            <p:cNvSpPr/>
            <p:nvPr/>
          </p:nvSpPr>
          <p:spPr>
            <a:xfrm>
              <a:off x="616871" y="532828"/>
              <a:ext cx="142254" cy="568897"/>
            </a:xfrm>
            <a:prstGeom prst="rect">
              <a:avLst/>
            </a:prstGeom>
            <a:solidFill>
              <a:srgbClr val="FC6E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grpSp>
      <p:grpSp>
        <p:nvGrpSpPr>
          <p:cNvPr id="6" name="Group 5"/>
          <p:cNvGrpSpPr/>
          <p:nvPr/>
        </p:nvGrpSpPr>
        <p:grpSpPr>
          <a:xfrm>
            <a:off x="-325144" y="1215477"/>
            <a:ext cx="5209563" cy="2870165"/>
            <a:chOff x="-1319349" y="1972492"/>
            <a:chExt cx="6048103" cy="3122022"/>
          </a:xfrm>
        </p:grpSpPr>
        <p:sp>
          <p:nvSpPr>
            <p:cNvPr id="2" name="Double Wave 1"/>
            <p:cNvSpPr/>
            <p:nvPr/>
          </p:nvSpPr>
          <p:spPr>
            <a:xfrm>
              <a:off x="-1031965" y="1972492"/>
              <a:ext cx="5238206" cy="3017519"/>
            </a:xfrm>
            <a:prstGeom prst="doubleWave">
              <a:avLst>
                <a:gd name="adj1" fmla="val 6250"/>
                <a:gd name="adj2" fmla="val -10000"/>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ouble Wave 2"/>
            <p:cNvSpPr/>
            <p:nvPr/>
          </p:nvSpPr>
          <p:spPr>
            <a:xfrm>
              <a:off x="-1319349" y="2377440"/>
              <a:ext cx="6048103" cy="2717074"/>
            </a:xfrm>
            <a:prstGeom prst="doubleWave">
              <a:avLst>
                <a:gd name="adj1" fmla="val 6250"/>
                <a:gd name="adj2" fmla="val -10000"/>
              </a:avLst>
            </a:prstGeom>
            <a:solidFill>
              <a:schemeClr val="accent3">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p:cNvGrpSpPr/>
          <p:nvPr/>
        </p:nvGrpSpPr>
        <p:grpSpPr>
          <a:xfrm>
            <a:off x="4607705" y="2274132"/>
            <a:ext cx="7152846" cy="1237262"/>
            <a:chOff x="4870664" y="1343777"/>
            <a:chExt cx="7152846" cy="1237262"/>
          </a:xfrm>
        </p:grpSpPr>
        <p:grpSp>
          <p:nvGrpSpPr>
            <p:cNvPr id="14" name="Group 13"/>
            <p:cNvGrpSpPr/>
            <p:nvPr/>
          </p:nvGrpSpPr>
          <p:grpSpPr>
            <a:xfrm>
              <a:off x="4870664" y="1411207"/>
              <a:ext cx="509451" cy="457200"/>
              <a:chOff x="5163095" y="1250015"/>
              <a:chExt cx="509451" cy="457200"/>
            </a:xfrm>
          </p:grpSpPr>
          <p:sp>
            <p:nvSpPr>
              <p:cNvPr id="12" name="Oval 11"/>
              <p:cNvSpPr/>
              <p:nvPr/>
            </p:nvSpPr>
            <p:spPr>
              <a:xfrm>
                <a:off x="5163095" y="1250015"/>
                <a:ext cx="509451" cy="4572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5243034" y="1250015"/>
                <a:ext cx="429512" cy="457200"/>
              </a:xfrm>
              <a:prstGeom prst="ellipse">
                <a:avLst/>
              </a:prstGeom>
              <a:solidFill>
                <a:schemeClr val="accent4">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Rectangle 15"/>
            <p:cNvSpPr/>
            <p:nvPr/>
          </p:nvSpPr>
          <p:spPr>
            <a:xfrm>
              <a:off x="5430896" y="1343777"/>
              <a:ext cx="6592614" cy="1237262"/>
            </a:xfrm>
            <a:prstGeom prst="rect">
              <a:avLst/>
            </a:prstGeom>
          </p:spPr>
          <p:txBody>
            <a:bodyPr wrap="square">
              <a:spAutoFit/>
            </a:bodyPr>
            <a:lstStyle/>
            <a:p>
              <a:pPr marL="0" marR="0" algn="just">
                <a:lnSpc>
                  <a:spcPct val="120000"/>
                </a:lnSpc>
                <a:spcBef>
                  <a:spcPts val="0"/>
                </a:spcBef>
                <a:spcAft>
                  <a:spcPts val="0"/>
                </a:spcAft>
              </a:pPr>
              <a:r>
                <a:rPr lang="en-US" sz="2400" b="1" dirty="0">
                  <a:solidFill>
                    <a:schemeClr val="accent2">
                      <a:lumMod val="75000"/>
                    </a:schemeClr>
                  </a:solidFill>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 </a:t>
              </a:r>
              <a:r>
                <a:rPr lang="nl-NL" sz="1800" b="1" dirty="0">
                  <a:effectLst/>
                  <a:latin typeface="Times New Roman" panose="02020603050405020304" pitchFamily="18" charset="0"/>
                  <a:ea typeface="Times New Roman" panose="02020603050405020304" pitchFamily="18" charset="0"/>
                </a:rPr>
                <a:t>Trao đổi một số ưu, nhược điểm của trẻ về cách phát âm…để phụ huynh nắm được.</a:t>
              </a:r>
              <a:endParaRPr lang="en-US" sz="1800" b="1" dirty="0">
                <a:effectLst/>
                <a:latin typeface="Times New Roman" panose="02020603050405020304" pitchFamily="18" charset="0"/>
                <a:ea typeface="Times New Roman" panose="02020603050405020304" pitchFamily="18" charset="0"/>
              </a:endParaRPr>
            </a:p>
            <a:p>
              <a:pPr algn="ctr"/>
              <a:endParaRPr lang="en-US" sz="2400" b="1" dirty="0">
                <a:solidFill>
                  <a:srgbClr val="002060"/>
                </a:solidFill>
                <a:latin typeface="Times New Roman" panose="02020603050405020304" pitchFamily="18" charset="0"/>
                <a:cs typeface="Times New Roman" panose="02020603050405020304" pitchFamily="18" charset="0"/>
              </a:endParaRPr>
            </a:p>
          </p:txBody>
        </p:sp>
      </p:grpSp>
      <p:grpSp>
        <p:nvGrpSpPr>
          <p:cNvPr id="8" name="Group 7"/>
          <p:cNvGrpSpPr/>
          <p:nvPr/>
        </p:nvGrpSpPr>
        <p:grpSpPr>
          <a:xfrm>
            <a:off x="4632126" y="1215477"/>
            <a:ext cx="7380908" cy="512620"/>
            <a:chOff x="5308099" y="2824800"/>
            <a:chExt cx="7119845" cy="512620"/>
          </a:xfrm>
        </p:grpSpPr>
        <p:grpSp>
          <p:nvGrpSpPr>
            <p:cNvPr id="7" name="Group 6"/>
            <p:cNvGrpSpPr/>
            <p:nvPr/>
          </p:nvGrpSpPr>
          <p:grpSpPr>
            <a:xfrm>
              <a:off x="5308099" y="2824800"/>
              <a:ext cx="7119845" cy="512620"/>
              <a:chOff x="5311891" y="2537450"/>
              <a:chExt cx="7119845" cy="512620"/>
            </a:xfrm>
          </p:grpSpPr>
          <p:sp>
            <p:nvSpPr>
              <p:cNvPr id="19" name="TextBox 18"/>
              <p:cNvSpPr txBox="1"/>
              <p:nvPr/>
            </p:nvSpPr>
            <p:spPr>
              <a:xfrm>
                <a:off x="5958332" y="2537450"/>
                <a:ext cx="6473404" cy="395749"/>
              </a:xfrm>
              <a:prstGeom prst="rect">
                <a:avLst/>
              </a:prstGeom>
              <a:noFill/>
            </p:spPr>
            <p:txBody>
              <a:bodyPr wrap="square" rtlCol="0">
                <a:spAutoFit/>
              </a:bodyPr>
              <a:lstStyle/>
              <a:p>
                <a:pPr algn="just">
                  <a:lnSpc>
                    <a:spcPct val="120000"/>
                  </a:lnSpc>
                </a:pPr>
                <a:r>
                  <a:rPr lang="en-US" sz="1800" b="1" dirty="0">
                    <a:effectLst/>
                    <a:latin typeface="Times New Roman" panose="02020603050405020304" pitchFamily="18" charset="0"/>
                    <a:ea typeface="Times New Roman" panose="02020603050405020304" pitchFamily="18" charset="0"/>
                  </a:rPr>
                  <a:t>   </a:t>
                </a:r>
                <a:r>
                  <a:rPr lang="nl-NL" sz="1800" b="1" dirty="0">
                    <a:effectLst/>
                    <a:latin typeface="Times New Roman" panose="02020603050405020304" pitchFamily="18" charset="0"/>
                    <a:ea typeface="Times New Roman" panose="02020603050405020304" pitchFamily="18" charset="0"/>
                  </a:rPr>
                  <a:t>Giới thiệu các loại sách vở có tính giáo dục tới phụ huynh</a:t>
                </a: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39" name="Oval 38"/>
              <p:cNvSpPr/>
              <p:nvPr/>
            </p:nvSpPr>
            <p:spPr>
              <a:xfrm>
                <a:off x="5311891" y="2592870"/>
                <a:ext cx="509451" cy="457200"/>
              </a:xfrm>
              <a:prstGeom prst="ellipse">
                <a:avLst/>
              </a:prstGeom>
              <a:solidFill>
                <a:srgbClr val="FF9999"/>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Oval 39"/>
            <p:cNvSpPr/>
            <p:nvPr/>
          </p:nvSpPr>
          <p:spPr>
            <a:xfrm>
              <a:off x="5391830" y="2880220"/>
              <a:ext cx="429512" cy="457200"/>
            </a:xfrm>
            <a:prstGeom prst="ellipse">
              <a:avLst/>
            </a:prstGeom>
            <a:solidFill>
              <a:srgbClr val="FFCCCC"/>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C4CE3359-C5A9-FB52-3B4D-41D77D158B43}"/>
              </a:ext>
            </a:extLst>
          </p:cNvPr>
          <p:cNvSpPr txBox="1"/>
          <p:nvPr/>
        </p:nvSpPr>
        <p:spPr>
          <a:xfrm>
            <a:off x="724778" y="2227965"/>
            <a:ext cx="3383905" cy="830997"/>
          </a:xfrm>
          <a:prstGeom prst="rect">
            <a:avLst/>
          </a:prstGeom>
          <a:noFill/>
        </p:spPr>
        <p:txBody>
          <a:bodyPr wrap="square">
            <a:spAutoFit/>
          </a:bodyPr>
          <a:lstStyle/>
          <a:p>
            <a:pPr algn="ctr"/>
            <a:r>
              <a:rPr lang="en-US" sz="2400" b="1" i="1" dirty="0" err="1">
                <a:solidFill>
                  <a:srgbClr val="000000"/>
                </a:solidFill>
                <a:effectLst/>
                <a:latin typeface="Times New Roman" panose="02020603050405020304" pitchFamily="18" charset="0"/>
                <a:ea typeface="Times New Roman" panose="02020603050405020304" pitchFamily="18" charset="0"/>
              </a:rPr>
              <a:t>Công</a:t>
            </a:r>
            <a:r>
              <a:rPr lang="en-US" sz="2400" b="1" i="1" dirty="0">
                <a:solidFill>
                  <a:srgbClr val="000000"/>
                </a:solidFill>
                <a:effectLst/>
                <a:latin typeface="Times New Roman" panose="02020603050405020304" pitchFamily="18" charset="0"/>
                <a:ea typeface="Times New Roman" panose="02020603050405020304" pitchFamily="18" charset="0"/>
              </a:rPr>
              <a:t> </a:t>
            </a:r>
            <a:r>
              <a:rPr lang="en-US" sz="2400" b="1" i="1" dirty="0" err="1">
                <a:solidFill>
                  <a:srgbClr val="000000"/>
                </a:solidFill>
                <a:effectLst/>
                <a:latin typeface="Times New Roman" panose="02020603050405020304" pitchFamily="18" charset="0"/>
                <a:ea typeface="Times New Roman" panose="02020603050405020304" pitchFamily="18" charset="0"/>
              </a:rPr>
              <a:t>tác</a:t>
            </a:r>
            <a:r>
              <a:rPr lang="en-US" sz="2400" b="1" i="1" dirty="0">
                <a:solidFill>
                  <a:srgbClr val="000000"/>
                </a:solidFill>
                <a:effectLst/>
                <a:latin typeface="Times New Roman" panose="02020603050405020304" pitchFamily="18" charset="0"/>
                <a:ea typeface="Times New Roman" panose="02020603050405020304" pitchFamily="18" charset="0"/>
              </a:rPr>
              <a:t> </a:t>
            </a:r>
            <a:r>
              <a:rPr lang="en-US" sz="2400" b="1" i="1" dirty="0" err="1">
                <a:solidFill>
                  <a:srgbClr val="000000"/>
                </a:solidFill>
                <a:effectLst/>
                <a:latin typeface="Times New Roman" panose="02020603050405020304" pitchFamily="18" charset="0"/>
                <a:ea typeface="Times New Roman" panose="02020603050405020304" pitchFamily="18" charset="0"/>
              </a:rPr>
              <a:t>phối</a:t>
            </a:r>
            <a:r>
              <a:rPr lang="en-US" sz="2400" b="1" i="1" dirty="0">
                <a:solidFill>
                  <a:srgbClr val="000000"/>
                </a:solidFill>
                <a:effectLst/>
                <a:latin typeface="Times New Roman" panose="02020603050405020304" pitchFamily="18" charset="0"/>
                <a:ea typeface="Times New Roman" panose="02020603050405020304" pitchFamily="18" charset="0"/>
              </a:rPr>
              <a:t> </a:t>
            </a:r>
            <a:r>
              <a:rPr lang="en-US" sz="2400" b="1" i="1" dirty="0" err="1">
                <a:solidFill>
                  <a:srgbClr val="000000"/>
                </a:solidFill>
                <a:effectLst/>
                <a:latin typeface="Times New Roman" panose="02020603050405020304" pitchFamily="18" charset="0"/>
                <a:ea typeface="Times New Roman" panose="02020603050405020304" pitchFamily="18" charset="0"/>
              </a:rPr>
              <a:t>hợp</a:t>
            </a:r>
            <a:r>
              <a:rPr lang="en-US" sz="2400" b="1" i="1" dirty="0">
                <a:solidFill>
                  <a:srgbClr val="000000"/>
                </a:solidFill>
                <a:effectLst/>
                <a:latin typeface="Times New Roman" panose="02020603050405020304" pitchFamily="18" charset="0"/>
                <a:ea typeface="Times New Roman" panose="02020603050405020304" pitchFamily="18" charset="0"/>
              </a:rPr>
              <a:t> </a:t>
            </a:r>
            <a:r>
              <a:rPr lang="en-US" sz="2400" b="1" i="1" dirty="0" err="1">
                <a:solidFill>
                  <a:srgbClr val="000000"/>
                </a:solidFill>
                <a:effectLst/>
                <a:latin typeface="Times New Roman" panose="02020603050405020304" pitchFamily="18" charset="0"/>
                <a:ea typeface="Times New Roman" panose="02020603050405020304" pitchFamily="18" charset="0"/>
              </a:rPr>
              <a:t>với</a:t>
            </a:r>
            <a:r>
              <a:rPr lang="en-US" sz="2400" b="1" i="1" dirty="0">
                <a:solidFill>
                  <a:srgbClr val="000000"/>
                </a:solidFill>
                <a:effectLst/>
                <a:latin typeface="Times New Roman" panose="02020603050405020304" pitchFamily="18" charset="0"/>
                <a:ea typeface="Times New Roman" panose="02020603050405020304" pitchFamily="18" charset="0"/>
              </a:rPr>
              <a:t> </a:t>
            </a:r>
            <a:r>
              <a:rPr lang="en-US" sz="2400" b="1" i="1" dirty="0" err="1">
                <a:solidFill>
                  <a:srgbClr val="000000"/>
                </a:solidFill>
                <a:effectLst/>
                <a:latin typeface="Times New Roman" panose="02020603050405020304" pitchFamily="18" charset="0"/>
                <a:ea typeface="Times New Roman" panose="02020603050405020304" pitchFamily="18" charset="0"/>
              </a:rPr>
              <a:t>phụ</a:t>
            </a:r>
            <a:r>
              <a:rPr lang="en-US" sz="2400" b="1" i="1" dirty="0">
                <a:solidFill>
                  <a:srgbClr val="000000"/>
                </a:solidFill>
                <a:effectLst/>
                <a:latin typeface="Times New Roman" panose="02020603050405020304" pitchFamily="18" charset="0"/>
                <a:ea typeface="Times New Roman" panose="02020603050405020304" pitchFamily="18" charset="0"/>
              </a:rPr>
              <a:t> </a:t>
            </a:r>
            <a:r>
              <a:rPr lang="en-US" sz="2400" b="1" i="1" dirty="0" err="1">
                <a:solidFill>
                  <a:srgbClr val="000000"/>
                </a:solidFill>
                <a:effectLst/>
                <a:latin typeface="Times New Roman" panose="02020603050405020304" pitchFamily="18" charset="0"/>
                <a:ea typeface="Times New Roman" panose="02020603050405020304" pitchFamily="18" charset="0"/>
              </a:rPr>
              <a:t>huynh</a:t>
            </a:r>
            <a:endParaRPr lang="en-US" sz="2400" dirty="0"/>
          </a:p>
        </p:txBody>
      </p:sp>
      <p:sp>
        <p:nvSpPr>
          <p:cNvPr id="17" name="文本框 5">
            <a:extLst>
              <a:ext uri="{FF2B5EF4-FFF2-40B4-BE49-F238E27FC236}">
                <a16:creationId xmlns:a16="http://schemas.microsoft.com/office/drawing/2014/main" id="{F54DB5FB-1F63-1AC4-E650-8B572F7050A7}"/>
              </a:ext>
            </a:extLst>
          </p:cNvPr>
          <p:cNvSpPr txBox="1"/>
          <p:nvPr/>
        </p:nvSpPr>
        <p:spPr>
          <a:xfrm>
            <a:off x="865113" y="213042"/>
            <a:ext cx="10969066" cy="646331"/>
          </a:xfrm>
          <a:prstGeom prst="rect">
            <a:avLst/>
          </a:prstGeom>
          <a:noFill/>
        </p:spPr>
        <p:txBody>
          <a:bodyPr wrap="square" rtlCol="0">
            <a:spAutoFit/>
          </a:bodyPr>
          <a:lstStyle>
            <a:defPPr>
              <a:defRPr lang="zh-CN"/>
            </a:defPPr>
            <a:lvl1pPr>
              <a:defRPr sz="4000">
                <a:solidFill>
                  <a:schemeClr val="accent1">
                    <a:lumMod val="50000"/>
                  </a:schemeClr>
                </a:solidFill>
                <a:latin typeface="微软雅黑" pitchFamily="34" charset="-122"/>
                <a:ea typeface="微软雅黑" pitchFamily="34" charset="-122"/>
              </a:defRPr>
            </a:lvl1pPr>
          </a:lstStyle>
          <a:p>
            <a:r>
              <a:rPr lang="en-US" altLang="zh-CN" sz="3600" b="1" dirty="0" err="1">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Các</a:t>
            </a:r>
            <a:r>
              <a:rPr lang="en-US" altLang="zh-CN" sz="3600" b="1" dirty="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zh-CN" sz="3600" b="1" dirty="0" err="1">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biện</a:t>
            </a:r>
            <a:r>
              <a:rPr lang="en-US" altLang="zh-CN" sz="3600" b="1" dirty="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zh-CN" sz="3600" b="1" dirty="0" err="1">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pháp</a:t>
            </a:r>
            <a:r>
              <a:rPr lang="en-US" altLang="zh-CN" sz="3600" b="1" dirty="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zh-CN" sz="3600" b="1" dirty="0" err="1">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giải</a:t>
            </a:r>
            <a:r>
              <a:rPr lang="en-US" altLang="zh-CN" sz="3600" b="1" dirty="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zh-CN" sz="3600" b="1" dirty="0" err="1">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quyết</a:t>
            </a:r>
            <a:endParaRPr lang="zh-CN" altLang="zh-CN" sz="3600" b="1" dirty="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354587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circle(in)">
                                      <p:cBhvr>
                                        <p:cTn id="12" dur="20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left)">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ipe(left)">
                                      <p:cBhvr>
                                        <p:cTn id="3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Rounded Corners 53">
            <a:extLst>
              <a:ext uri="{FF2B5EF4-FFF2-40B4-BE49-F238E27FC236}">
                <a16:creationId xmlns:a16="http://schemas.microsoft.com/office/drawing/2014/main" id="{9CEA0521-3732-F0D6-2B5D-71F8194B53A2}"/>
              </a:ext>
            </a:extLst>
          </p:cNvPr>
          <p:cNvSpPr/>
          <p:nvPr/>
        </p:nvSpPr>
        <p:spPr>
          <a:xfrm>
            <a:off x="6442607" y="1085471"/>
            <a:ext cx="4588916" cy="5298258"/>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06106C5A-5690-B619-2AA5-6CAE359930B8}"/>
              </a:ext>
            </a:extLst>
          </p:cNvPr>
          <p:cNvSpPr/>
          <p:nvPr/>
        </p:nvSpPr>
        <p:spPr>
          <a:xfrm>
            <a:off x="939429" y="1031553"/>
            <a:ext cx="4588915" cy="5352176"/>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组合 27"/>
          <p:cNvGrpSpPr/>
          <p:nvPr/>
        </p:nvGrpSpPr>
        <p:grpSpPr>
          <a:xfrm>
            <a:off x="3792" y="232616"/>
            <a:ext cx="758751" cy="693080"/>
            <a:chOff x="0" y="532828"/>
            <a:chExt cx="759125" cy="568897"/>
          </a:xfrm>
        </p:grpSpPr>
        <p:sp>
          <p:nvSpPr>
            <p:cNvPr id="29" name="矩形 28"/>
            <p:cNvSpPr/>
            <p:nvPr/>
          </p:nvSpPr>
          <p:spPr>
            <a:xfrm>
              <a:off x="0" y="532828"/>
              <a:ext cx="238791" cy="568897"/>
            </a:xfrm>
            <a:prstGeom prst="rect">
              <a:avLst/>
            </a:prstGeom>
            <a:solidFill>
              <a:srgbClr val="66B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30" name="矩形 29"/>
            <p:cNvSpPr/>
            <p:nvPr/>
          </p:nvSpPr>
          <p:spPr>
            <a:xfrm>
              <a:off x="341410" y="532828"/>
              <a:ext cx="107228" cy="568897"/>
            </a:xfrm>
            <a:prstGeom prst="rect">
              <a:avLst/>
            </a:prstGeom>
            <a:solidFill>
              <a:srgbClr val="8CC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31" name="矩形 30"/>
            <p:cNvSpPr/>
            <p:nvPr/>
          </p:nvSpPr>
          <p:spPr>
            <a:xfrm>
              <a:off x="551257" y="532828"/>
              <a:ext cx="67464" cy="568897"/>
            </a:xfrm>
            <a:prstGeom prst="rect">
              <a:avLst/>
            </a:prstGeom>
            <a:solidFill>
              <a:srgbClr val="FBC7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32" name="矩形 31"/>
            <p:cNvSpPr/>
            <p:nvPr/>
          </p:nvSpPr>
          <p:spPr>
            <a:xfrm>
              <a:off x="721341" y="532828"/>
              <a:ext cx="37784" cy="568897"/>
            </a:xfrm>
            <a:prstGeom prst="rect">
              <a:avLst/>
            </a:prstGeom>
            <a:solidFill>
              <a:srgbClr val="FC6E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grpSp>
      <p:grpSp>
        <p:nvGrpSpPr>
          <p:cNvPr id="34" name="组合 33"/>
          <p:cNvGrpSpPr/>
          <p:nvPr/>
        </p:nvGrpSpPr>
        <p:grpSpPr>
          <a:xfrm>
            <a:off x="3791" y="922615"/>
            <a:ext cx="12184419" cy="45696"/>
            <a:chOff x="0" y="532828"/>
            <a:chExt cx="759125" cy="568897"/>
          </a:xfrm>
        </p:grpSpPr>
        <p:sp>
          <p:nvSpPr>
            <p:cNvPr id="35" name="矩形 34"/>
            <p:cNvSpPr/>
            <p:nvPr/>
          </p:nvSpPr>
          <p:spPr>
            <a:xfrm>
              <a:off x="0" y="532828"/>
              <a:ext cx="238791" cy="568897"/>
            </a:xfrm>
            <a:prstGeom prst="rect">
              <a:avLst/>
            </a:prstGeom>
            <a:solidFill>
              <a:srgbClr val="66B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36" name="矩形 35"/>
            <p:cNvSpPr/>
            <p:nvPr/>
          </p:nvSpPr>
          <p:spPr>
            <a:xfrm>
              <a:off x="238791" y="532828"/>
              <a:ext cx="209847" cy="568897"/>
            </a:xfrm>
            <a:prstGeom prst="rect">
              <a:avLst/>
            </a:prstGeom>
            <a:solidFill>
              <a:srgbClr val="8CC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37" name="矩形 36"/>
            <p:cNvSpPr/>
            <p:nvPr/>
          </p:nvSpPr>
          <p:spPr>
            <a:xfrm>
              <a:off x="448638" y="532828"/>
              <a:ext cx="170083" cy="568897"/>
            </a:xfrm>
            <a:prstGeom prst="rect">
              <a:avLst/>
            </a:prstGeom>
            <a:solidFill>
              <a:srgbClr val="FBC7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38" name="矩形 37"/>
            <p:cNvSpPr/>
            <p:nvPr/>
          </p:nvSpPr>
          <p:spPr>
            <a:xfrm>
              <a:off x="616871" y="532828"/>
              <a:ext cx="142254" cy="568897"/>
            </a:xfrm>
            <a:prstGeom prst="rect">
              <a:avLst/>
            </a:prstGeom>
            <a:solidFill>
              <a:srgbClr val="FC6E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grpSp>
      <p:sp>
        <p:nvSpPr>
          <p:cNvPr id="19" name="TextBox 18"/>
          <p:cNvSpPr txBox="1"/>
          <p:nvPr/>
        </p:nvSpPr>
        <p:spPr>
          <a:xfrm>
            <a:off x="1039709" y="1209176"/>
            <a:ext cx="4388354" cy="3970318"/>
          </a:xfrm>
          <a:prstGeom prst="rect">
            <a:avLst/>
          </a:prstGeom>
          <a:noFill/>
        </p:spPr>
        <p:txBody>
          <a:bodyPr wrap="square" rtlCol="0">
            <a:spAutoFit/>
          </a:bodyPr>
          <a:lstStyle/>
          <a:p>
            <a:pPr algn="just"/>
            <a:r>
              <a:rPr lang="pt-BR" sz="2800" dirty="0">
                <a:latin typeface="Times New Roman" panose="02020603050405020304" pitchFamily="18" charset="0"/>
                <a:cs typeface="Times New Roman" panose="02020603050405020304" pitchFamily="18" charset="0"/>
              </a:rPr>
              <a:t>+ Đối với giáo viên: Vận dụng được nhiều giải pháp linh hoạt, sáng tạo vào các hoạt động dạy thơ cho trẻ hàng ngày giúp cho tiết dạy rất nhẹ nhàng, thoái mái mà trẻ lại hứng thú, củng cố thêm kỹ năng đọc thơ diễn cảm cho trẻ.</a:t>
            </a:r>
            <a:endParaRPr lang="en-US" sz="2800" b="1" dirty="0">
              <a:solidFill>
                <a:srgbClr val="002060"/>
              </a:solidFill>
              <a:latin typeface="Times New Roman" panose="02020603050405020304" pitchFamily="18" charset="0"/>
              <a:cs typeface="Times New Roman" panose="02020603050405020304" pitchFamily="18" charset="0"/>
            </a:endParaRPr>
          </a:p>
        </p:txBody>
      </p:sp>
      <p:sp>
        <p:nvSpPr>
          <p:cNvPr id="17" name="文本框 5">
            <a:extLst>
              <a:ext uri="{FF2B5EF4-FFF2-40B4-BE49-F238E27FC236}">
                <a16:creationId xmlns:a16="http://schemas.microsoft.com/office/drawing/2014/main" id="{F54DB5FB-1F63-1AC4-E650-8B572F7050A7}"/>
              </a:ext>
            </a:extLst>
          </p:cNvPr>
          <p:cNvSpPr txBox="1"/>
          <p:nvPr/>
        </p:nvSpPr>
        <p:spPr>
          <a:xfrm>
            <a:off x="865113" y="213042"/>
            <a:ext cx="10969066" cy="646331"/>
          </a:xfrm>
          <a:prstGeom prst="rect">
            <a:avLst/>
          </a:prstGeom>
          <a:noFill/>
        </p:spPr>
        <p:txBody>
          <a:bodyPr wrap="square" rtlCol="0">
            <a:spAutoFit/>
          </a:bodyPr>
          <a:lstStyle>
            <a:defPPr>
              <a:defRPr lang="zh-CN"/>
            </a:defPPr>
            <a:lvl1pPr>
              <a:defRPr sz="4000">
                <a:solidFill>
                  <a:schemeClr val="accent1">
                    <a:lumMod val="50000"/>
                  </a:schemeClr>
                </a:solidFill>
                <a:latin typeface="微软雅黑" pitchFamily="34" charset="-122"/>
                <a:ea typeface="微软雅黑" pitchFamily="34" charset="-122"/>
              </a:defRPr>
            </a:lvl1pPr>
          </a:lstStyle>
          <a:p>
            <a:r>
              <a:rPr lang="en-US" altLang="zh-CN" sz="3600" b="1" dirty="0" err="1">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Kết</a:t>
            </a:r>
            <a:r>
              <a:rPr lang="en-US" altLang="zh-CN" sz="3600" b="1" dirty="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zh-CN" sz="3600" b="1" dirty="0" err="1">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quả</a:t>
            </a:r>
            <a:r>
              <a:rPr lang="en-US" altLang="zh-CN" sz="3600" b="1" dirty="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zh-CN" sz="3600" b="1" dirty="0" err="1">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thực</a:t>
            </a:r>
            <a:r>
              <a:rPr lang="en-US" altLang="zh-CN" sz="3600" b="1" dirty="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zh-CN" sz="3600" b="1" dirty="0" err="1">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hiện</a:t>
            </a:r>
            <a:endParaRPr lang="zh-CN" altLang="zh-CN" sz="3600" b="1" dirty="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0" name="TextBox 49">
            <a:extLst>
              <a:ext uri="{FF2B5EF4-FFF2-40B4-BE49-F238E27FC236}">
                <a16:creationId xmlns:a16="http://schemas.microsoft.com/office/drawing/2014/main" id="{4ADF800B-5C05-9055-4E49-D50DFC20EFA6}"/>
              </a:ext>
            </a:extLst>
          </p:cNvPr>
          <p:cNvSpPr txBox="1"/>
          <p:nvPr/>
        </p:nvSpPr>
        <p:spPr>
          <a:xfrm>
            <a:off x="6562165" y="1231052"/>
            <a:ext cx="4365811" cy="4832092"/>
          </a:xfrm>
          <a:prstGeom prst="rect">
            <a:avLst/>
          </a:prstGeom>
          <a:noFill/>
        </p:spPr>
        <p:txBody>
          <a:bodyPr wrap="square" rtlCol="0">
            <a:spAutoFit/>
          </a:bodyPr>
          <a:lstStyle/>
          <a:p>
            <a:pPr algn="just"/>
            <a:r>
              <a:rPr lang="pt-BR" sz="2800" dirty="0">
                <a:latin typeface="Times New Roman" panose="02020603050405020304" pitchFamily="18" charset="0"/>
                <a:cs typeface="Times New Roman" panose="02020603050405020304" pitchFamily="18" charset="0"/>
              </a:rPr>
              <a:t>+ Đối với trẻ: Đa số trẻ hứng thú khi được tham gia đọc thơ, biết đọc thơ cùng cô, thuộc nhiều bài thơ, đa số trẻ mạnh dạn, tự tin và rất linh hoạt. Tăng từ 50-70%</a:t>
            </a:r>
            <a:endParaRPr lang="en-US" sz="2800" dirty="0">
              <a:latin typeface="Times New Roman" panose="02020603050405020304" pitchFamily="18" charset="0"/>
              <a:cs typeface="Times New Roman" panose="02020603050405020304" pitchFamily="18" charset="0"/>
            </a:endParaRPr>
          </a:p>
          <a:p>
            <a:pPr algn="just"/>
            <a:r>
              <a:rPr lang="pt-BR" sz="2800" dirty="0">
                <a:latin typeface="Times New Roman" panose="02020603050405020304" pitchFamily="18" charset="0"/>
                <a:cs typeface="Times New Roman" panose="02020603050405020304" pitchFamily="18" charset="0"/>
              </a:rPr>
              <a:t>+ Đối với phụ huynh: Đa số phụ huynh phối hợp với giáo viên dạy thơ cho trẻ, và tích cực rèn trẻ đọc thơ diễn cảm tại nhà.</a:t>
            </a: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6921821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randombar(horizontal)">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randombar(horizontal)">
                                      <p:cBhvr>
                                        <p:cTn id="15" dur="500"/>
                                        <p:tgtEl>
                                          <p:spTgt spid="19"/>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randombar(horizontal)">
                                      <p:cBhvr>
                                        <p:cTn id="18" dur="500"/>
                                        <p:tgtEl>
                                          <p:spTgt spid="53"/>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50"/>
                                        </p:tgtEl>
                                        <p:attrNameLst>
                                          <p:attrName>style.visibility</p:attrName>
                                        </p:attrNameLst>
                                      </p:cBhvr>
                                      <p:to>
                                        <p:strVal val="visible"/>
                                      </p:to>
                                    </p:set>
                                    <p:animEffect transition="in" filter="randombar(horizontal)">
                                      <p:cBhvr>
                                        <p:cTn id="23" dur="500"/>
                                        <p:tgtEl>
                                          <p:spTgt spid="50"/>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54"/>
                                        </p:tgtEl>
                                        <p:attrNameLst>
                                          <p:attrName>style.visibility</p:attrName>
                                        </p:attrNameLst>
                                      </p:cBhvr>
                                      <p:to>
                                        <p:strVal val="visible"/>
                                      </p:to>
                                    </p:set>
                                    <p:animEffect transition="in" filter="randombar(horizontal)">
                                      <p:cBhvr>
                                        <p:cTn id="26"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3" grpId="0" animBg="1"/>
      <p:bldP spid="19" grpId="0"/>
      <p:bldP spid="17" grpId="0"/>
      <p:bldP spid="5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615279" y="3157141"/>
            <a:ext cx="5436343" cy="1397311"/>
            <a:chOff x="3615279" y="3157141"/>
            <a:chExt cx="5436343" cy="1397311"/>
          </a:xfrm>
        </p:grpSpPr>
        <p:grpSp>
          <p:nvGrpSpPr>
            <p:cNvPr id="3" name="组合 16"/>
            <p:cNvGrpSpPr/>
            <p:nvPr/>
          </p:nvGrpSpPr>
          <p:grpSpPr>
            <a:xfrm>
              <a:off x="3615279" y="3157141"/>
              <a:ext cx="1025381" cy="968416"/>
              <a:chOff x="3111200" y="1847214"/>
              <a:chExt cx="769036" cy="726312"/>
            </a:xfrm>
          </p:grpSpPr>
          <p:pic>
            <p:nvPicPr>
              <p:cNvPr id="5" name="图片 17"/>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111200" y="1847214"/>
                <a:ext cx="769036" cy="726312"/>
              </a:xfrm>
              <a:prstGeom prst="rect">
                <a:avLst/>
              </a:prstGeom>
            </p:spPr>
          </p:pic>
          <p:sp>
            <p:nvSpPr>
              <p:cNvPr id="6" name="文本框 18"/>
              <p:cNvSpPr txBox="1"/>
              <p:nvPr/>
            </p:nvSpPr>
            <p:spPr>
              <a:xfrm>
                <a:off x="3279154" y="2021833"/>
                <a:ext cx="398186" cy="377075"/>
              </a:xfrm>
              <a:prstGeom prst="rect">
                <a:avLst/>
              </a:prstGeom>
              <a:noFill/>
            </p:spPr>
            <p:txBody>
              <a:bodyPr wrap="none" rtlCol="0">
                <a:spAutoFit/>
              </a:bodyPr>
              <a:lstStyle/>
              <a:p>
                <a:r>
                  <a:rPr lang="en-US" altLang="zh-CN" sz="2667" dirty="0">
                    <a:solidFill>
                      <a:srgbClr val="E13810"/>
                    </a:solidFill>
                  </a:rPr>
                  <a:t>03</a:t>
                </a:r>
                <a:endParaRPr lang="zh-CN" altLang="en-US" sz="2667" dirty="0">
                  <a:solidFill>
                    <a:srgbClr val="E13810"/>
                  </a:solidFill>
                </a:endParaRPr>
              </a:p>
            </p:txBody>
          </p:sp>
        </p:grpSp>
        <p:sp>
          <p:nvSpPr>
            <p:cNvPr id="4" name="TextBox 3"/>
            <p:cNvSpPr txBox="1"/>
            <p:nvPr/>
          </p:nvSpPr>
          <p:spPr>
            <a:xfrm>
              <a:off x="4645876" y="3231013"/>
              <a:ext cx="4405746" cy="1323439"/>
            </a:xfrm>
            <a:prstGeom prst="rect">
              <a:avLst/>
            </a:prstGeom>
            <a:noFill/>
          </p:spPr>
          <p:txBody>
            <a:bodyPr wrap="square" rtlCol="0">
              <a:spAutoFit/>
            </a:bodyPr>
            <a:lstStyle/>
            <a:p>
              <a:pPr algn="ctr"/>
              <a:r>
                <a:rPr lang="en-US" sz="4000" b="1" dirty="0" err="1">
                  <a:latin typeface="Times New Roman" panose="02020603050405020304" pitchFamily="18" charset="0"/>
                  <a:cs typeface="Times New Roman" panose="02020603050405020304" pitchFamily="18" charset="0"/>
                </a:rPr>
                <a:t>Phần</a:t>
              </a:r>
              <a:r>
                <a:rPr lang="en-US" sz="4000" b="1" dirty="0">
                  <a:latin typeface="Times New Roman" panose="02020603050405020304" pitchFamily="18" charset="0"/>
                  <a:cs typeface="Times New Roman" panose="02020603050405020304" pitchFamily="18" charset="0"/>
                </a:rPr>
                <a:t> 3: </a:t>
              </a:r>
            </a:p>
            <a:p>
              <a:pPr algn="ctr"/>
              <a:r>
                <a:rPr lang="en-US" sz="4000" b="1" dirty="0" err="1">
                  <a:latin typeface="Times New Roman" panose="02020603050405020304" pitchFamily="18" charset="0"/>
                  <a:cs typeface="Times New Roman" panose="02020603050405020304" pitchFamily="18" charset="0"/>
                </a:rPr>
                <a:t>Kiến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nghị</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đề</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xuất</a:t>
              </a:r>
              <a:endParaRPr lang="en-US" sz="4000" b="1"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24034568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52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pSp>
        <p:nvGrpSpPr>
          <p:cNvPr id="9" name="Group 8"/>
          <p:cNvGrpSpPr/>
          <p:nvPr/>
        </p:nvGrpSpPr>
        <p:grpSpPr>
          <a:xfrm>
            <a:off x="-6532859" y="-724270"/>
            <a:ext cx="10023922" cy="8429631"/>
            <a:chOff x="-5519157" y="-785816"/>
            <a:chExt cx="11364499" cy="8429631"/>
          </a:xfrm>
        </p:grpSpPr>
        <p:sp>
          <p:nvSpPr>
            <p:cNvPr id="2" name="Freeform 10"/>
            <p:cNvSpPr>
              <a:spLocks/>
            </p:cNvSpPr>
            <p:nvPr/>
          </p:nvSpPr>
          <p:spPr bwMode="auto">
            <a:xfrm>
              <a:off x="81546" y="-361945"/>
              <a:ext cx="5763796" cy="7239348"/>
            </a:xfrm>
            <a:custGeom>
              <a:avLst/>
              <a:gdLst>
                <a:gd name="T0" fmla="*/ 0 w 2896"/>
                <a:gd name="T1" fmla="*/ 0 h 3242"/>
                <a:gd name="T2" fmla="*/ 1194 w 2896"/>
                <a:gd name="T3" fmla="*/ 0 h 3242"/>
                <a:gd name="T4" fmla="*/ 2896 w 2896"/>
                <a:gd name="T5" fmla="*/ 1700 h 3242"/>
                <a:gd name="T6" fmla="*/ 1351 w 2896"/>
                <a:gd name="T7" fmla="*/ 3242 h 3242"/>
                <a:gd name="T8" fmla="*/ 0 w 2896"/>
                <a:gd name="T9" fmla="*/ 3242 h 3242"/>
                <a:gd name="T10" fmla="*/ 0 w 2896"/>
                <a:gd name="T11" fmla="*/ 0 h 3242"/>
              </a:gdLst>
              <a:ahLst/>
              <a:cxnLst>
                <a:cxn ang="0">
                  <a:pos x="T0" y="T1"/>
                </a:cxn>
                <a:cxn ang="0">
                  <a:pos x="T2" y="T3"/>
                </a:cxn>
                <a:cxn ang="0">
                  <a:pos x="T4" y="T5"/>
                </a:cxn>
                <a:cxn ang="0">
                  <a:pos x="T6" y="T7"/>
                </a:cxn>
                <a:cxn ang="0">
                  <a:pos x="T8" y="T9"/>
                </a:cxn>
                <a:cxn ang="0">
                  <a:pos x="T10" y="T11"/>
                </a:cxn>
              </a:cxnLst>
              <a:rect l="0" t="0" r="r" b="b"/>
              <a:pathLst>
                <a:path w="2896" h="3242">
                  <a:moveTo>
                    <a:pt x="0" y="0"/>
                  </a:moveTo>
                  <a:lnTo>
                    <a:pt x="1194" y="0"/>
                  </a:lnTo>
                  <a:lnTo>
                    <a:pt x="2896" y="1700"/>
                  </a:lnTo>
                  <a:lnTo>
                    <a:pt x="1351" y="3242"/>
                  </a:lnTo>
                  <a:lnTo>
                    <a:pt x="0" y="3242"/>
                  </a:lnTo>
                  <a:lnTo>
                    <a:pt x="0" y="0"/>
                  </a:lnTo>
                  <a:close/>
                </a:path>
              </a:pathLst>
            </a:custGeom>
            <a:blipFill dpi="0" rotWithShape="1">
              <a:blip r:embed="rId2" cstate="print">
                <a:extLst>
                  <a:ext uri="{BEBA8EAE-BF5A-486C-A8C5-ECC9F3942E4B}">
                    <a14:imgProps xmlns:a14="http://schemas.microsoft.com/office/drawing/2010/main">
                      <a14:imgLayer r:embed="rId3">
                        <a14:imgEffect>
                          <a14:artisticBlur radius="45"/>
                        </a14:imgEffect>
                      </a14:imgLayer>
                    </a14:imgProps>
                  </a:ext>
                  <a:ext uri="{28A0092B-C50C-407E-A947-70E740481C1C}">
                    <a14:useLocalDpi xmlns:a14="http://schemas.microsoft.com/office/drawing/2010/main"/>
                  </a:ext>
                </a:extLst>
              </a:blip>
              <a:srcRect/>
              <a:stretch>
                <a:fillRect/>
              </a:stretch>
            </a:blipFill>
            <a:ln w="0">
              <a:noFill/>
              <a:prstDash val="solid"/>
              <a:round/>
              <a:headEnd/>
              <a:tailEnd/>
            </a:ln>
          </p:spPr>
          <p:txBody>
            <a:bodyPr vert="horz" wrap="square" lIns="128580" tIns="64290" rIns="128580" bIns="64290" numCol="1" anchor="t" anchorCtr="0" compatLnSpc="1">
              <a:prstTxWarp prst="textNoShape">
                <a:avLst/>
              </a:prstTxWarp>
            </a:bodyPr>
            <a:lstStyle/>
            <a:p>
              <a:r>
                <a:rPr lang="en-US" altLang="zh-CN" dirty="0"/>
                <a:t>                                          </a:t>
              </a:r>
              <a:endParaRPr lang="zh-CN" altLang="en-US" dirty="0"/>
            </a:p>
          </p:txBody>
        </p:sp>
        <p:sp>
          <p:nvSpPr>
            <p:cNvPr id="3" name="Regular Pentagon 2"/>
            <p:cNvSpPr/>
            <p:nvPr/>
          </p:nvSpPr>
          <p:spPr>
            <a:xfrm rot="5400000">
              <a:off x="-4051723" y="-2253250"/>
              <a:ext cx="8429631" cy="11364499"/>
            </a:xfrm>
            <a:prstGeom prst="pentagon">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sp>
        <p:nvSpPr>
          <p:cNvPr id="4" name="TextBox 3"/>
          <p:cNvSpPr txBox="1"/>
          <p:nvPr/>
        </p:nvSpPr>
        <p:spPr>
          <a:xfrm>
            <a:off x="0" y="1905505"/>
            <a:ext cx="2568388" cy="3046988"/>
          </a:xfrm>
          <a:prstGeom prst="rect">
            <a:avLst/>
          </a:prstGeom>
          <a:noFill/>
        </p:spPr>
        <p:txBody>
          <a:bodyPr wrap="square" rtlCol="0">
            <a:spAutoFit/>
          </a:bodyPr>
          <a:lstStyle/>
          <a:p>
            <a:pPr algn="ctr"/>
            <a:r>
              <a:rPr lang="en-US" sz="4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KIẾN NGHỊ ĐỀ XUẤT</a:t>
            </a:r>
          </a:p>
        </p:txBody>
      </p:sp>
      <p:sp>
        <p:nvSpPr>
          <p:cNvPr id="51" name="TextBox 50">
            <a:extLst>
              <a:ext uri="{FF2B5EF4-FFF2-40B4-BE49-F238E27FC236}">
                <a16:creationId xmlns:a16="http://schemas.microsoft.com/office/drawing/2014/main" id="{C4E0ADF0-BE56-44DC-8051-52D0832953C2}"/>
              </a:ext>
            </a:extLst>
          </p:cNvPr>
          <p:cNvSpPr txBox="1"/>
          <p:nvPr/>
        </p:nvSpPr>
        <p:spPr>
          <a:xfrm>
            <a:off x="4504766" y="1124101"/>
            <a:ext cx="7511247" cy="738664"/>
          </a:xfrm>
          <a:prstGeom prst="rect">
            <a:avLst/>
          </a:prstGeom>
          <a:noFill/>
        </p:spPr>
        <p:txBody>
          <a:bodyPr wrap="square">
            <a:spAutoFit/>
          </a:bodyPr>
          <a:lstStyle/>
          <a:p>
            <a:pPr>
              <a:lnSpc>
                <a:spcPct val="150000"/>
              </a:lnSpc>
            </a:pPr>
            <a:r>
              <a:rPr lang="en-US" sz="2800" b="1" i="1" dirty="0">
                <a:solidFill>
                  <a:srgbClr val="002060"/>
                </a:solidFill>
                <a:effectLst/>
                <a:latin typeface="Times New Roman" panose="02020603050405020304" pitchFamily="18" charset="0"/>
                <a:ea typeface="Times New Roman" panose="02020603050405020304" pitchFamily="18" charset="0"/>
              </a:rPr>
              <a:t>* </a:t>
            </a:r>
            <a:r>
              <a:rPr lang="en-US" sz="2800" b="1" i="1" dirty="0" err="1">
                <a:solidFill>
                  <a:srgbClr val="002060"/>
                </a:solidFill>
                <a:latin typeface="Times New Roman" panose="02020603050405020304" pitchFamily="18" charset="0"/>
                <a:ea typeface="Times New Roman" panose="02020603050405020304" pitchFamily="18" charset="0"/>
              </a:rPr>
              <a:t>Về</a:t>
            </a:r>
            <a:r>
              <a:rPr lang="en-US" sz="2800" b="1" i="1" dirty="0">
                <a:solidFill>
                  <a:srgbClr val="002060"/>
                </a:solidFill>
                <a:latin typeface="Times New Roman" panose="02020603050405020304" pitchFamily="18" charset="0"/>
                <a:ea typeface="Times New Roman" panose="02020603050405020304" pitchFamily="18" charset="0"/>
              </a:rPr>
              <a:t> </a:t>
            </a:r>
            <a:r>
              <a:rPr lang="en-US" sz="2800" b="1" i="1" dirty="0" err="1">
                <a:solidFill>
                  <a:srgbClr val="002060"/>
                </a:solidFill>
                <a:effectLst/>
                <a:latin typeface="Times New Roman" panose="02020603050405020304" pitchFamily="18" charset="0"/>
                <a:ea typeface="Times New Roman" panose="02020603050405020304" pitchFamily="18" charset="0"/>
              </a:rPr>
              <a:t>phía</a:t>
            </a:r>
            <a:r>
              <a:rPr lang="en-US" sz="2800" b="1" i="1" dirty="0">
                <a:solidFill>
                  <a:srgbClr val="002060"/>
                </a:solidFill>
                <a:effectLst/>
                <a:latin typeface="Times New Roman" panose="02020603050405020304" pitchFamily="18" charset="0"/>
                <a:ea typeface="Times New Roman" panose="02020603050405020304" pitchFamily="18" charset="0"/>
              </a:rPr>
              <a:t> </a:t>
            </a:r>
            <a:r>
              <a:rPr lang="en-US" sz="2800" b="1" i="1" dirty="0" err="1">
                <a:solidFill>
                  <a:srgbClr val="002060"/>
                </a:solidFill>
                <a:effectLst/>
                <a:latin typeface="Times New Roman" panose="02020603050405020304" pitchFamily="18" charset="0"/>
                <a:ea typeface="Times New Roman" panose="02020603050405020304" pitchFamily="18" charset="0"/>
              </a:rPr>
              <a:t>nhà</a:t>
            </a:r>
            <a:r>
              <a:rPr lang="en-US" sz="2800" b="1" i="1" dirty="0">
                <a:solidFill>
                  <a:srgbClr val="002060"/>
                </a:solidFill>
                <a:effectLst/>
                <a:latin typeface="Times New Roman" panose="02020603050405020304" pitchFamily="18" charset="0"/>
                <a:ea typeface="Times New Roman" panose="02020603050405020304" pitchFamily="18" charset="0"/>
              </a:rPr>
              <a:t> </a:t>
            </a:r>
            <a:r>
              <a:rPr lang="en-US" sz="2800" b="1" i="1" dirty="0" err="1">
                <a:solidFill>
                  <a:srgbClr val="002060"/>
                </a:solidFill>
                <a:effectLst/>
                <a:latin typeface="Times New Roman" panose="02020603050405020304" pitchFamily="18" charset="0"/>
                <a:ea typeface="Times New Roman" panose="02020603050405020304" pitchFamily="18" charset="0"/>
              </a:rPr>
              <a:t>trường</a:t>
            </a:r>
            <a:r>
              <a:rPr lang="en-US" sz="2800" b="1" i="1" dirty="0">
                <a:solidFill>
                  <a:srgbClr val="002060"/>
                </a:solidFill>
                <a:effectLst/>
                <a:latin typeface="Times New Roman" panose="02020603050405020304" pitchFamily="18" charset="0"/>
                <a:ea typeface="Times New Roman" panose="02020603050405020304" pitchFamily="18" charset="0"/>
              </a:rPr>
              <a:t>:</a:t>
            </a:r>
          </a:p>
        </p:txBody>
      </p:sp>
      <p:sp>
        <p:nvSpPr>
          <p:cNvPr id="14" name="TextBox 13">
            <a:extLst>
              <a:ext uri="{FF2B5EF4-FFF2-40B4-BE49-F238E27FC236}">
                <a16:creationId xmlns:a16="http://schemas.microsoft.com/office/drawing/2014/main" id="{F681A076-E341-6846-EA70-29B642A88606}"/>
              </a:ext>
            </a:extLst>
          </p:cNvPr>
          <p:cNvSpPr txBox="1"/>
          <p:nvPr/>
        </p:nvSpPr>
        <p:spPr>
          <a:xfrm>
            <a:off x="4413738" y="4217804"/>
            <a:ext cx="7056367" cy="2308324"/>
          </a:xfrm>
          <a:prstGeom prst="rect">
            <a:avLst/>
          </a:prstGeom>
          <a:noFill/>
        </p:spPr>
        <p:txBody>
          <a:bodyPr wrap="square">
            <a:spAutoFit/>
          </a:bodyPr>
          <a:lstStyle/>
          <a:p>
            <a:pPr algn="just"/>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Trên</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đây</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là</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Một</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số</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biện</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pháp</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nâng</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cao</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chất</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lượng</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dạy</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trẻ</a:t>
            </a:r>
            <a:r>
              <a:rPr lang="en-US" sz="2400" b="1" i="1" dirty="0">
                <a:latin typeface="Times New Roman" panose="02020603050405020304" pitchFamily="18" charset="0"/>
                <a:cs typeface="Times New Roman" panose="02020603050405020304" pitchFamily="18" charset="0"/>
              </a:rPr>
              <a:t> 18 – 24 </a:t>
            </a:r>
            <a:r>
              <a:rPr lang="en-US" sz="2400" b="1" i="1" dirty="0" err="1">
                <a:latin typeface="Times New Roman" panose="02020603050405020304" pitchFamily="18" charset="0"/>
                <a:cs typeface="Times New Roman" panose="02020603050405020304" pitchFamily="18" charset="0"/>
              </a:rPr>
              <a:t>tháng</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tuổi</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đọc</a:t>
            </a:r>
            <a:r>
              <a:rPr lang="en-US" sz="2400" b="1" i="1" dirty="0">
                <a:latin typeface="Times New Roman" panose="02020603050405020304" pitchFamily="18" charset="0"/>
                <a:cs typeface="Times New Roman" panose="02020603050405020304" pitchFamily="18" charset="0"/>
              </a:rPr>
              <a:t> </a:t>
            </a:r>
            <a:r>
              <a:rPr lang="en-US" sz="2400" b="1" i="1">
                <a:latin typeface="Times New Roman" panose="02020603050405020304" pitchFamily="18" charset="0"/>
                <a:cs typeface="Times New Roman" panose="02020603050405020304" pitchFamily="18" charset="0"/>
              </a:rPr>
              <a:t>thơ” </a:t>
            </a:r>
            <a:r>
              <a:rPr lang="en-US" sz="2400" b="1" i="1" dirty="0" err="1">
                <a:latin typeface="Times New Roman" panose="02020603050405020304" pitchFamily="18" charset="0"/>
                <a:cs typeface="Times New Roman" panose="02020603050405020304" pitchFamily="18" charset="0"/>
              </a:rPr>
              <a:t>mà</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bản</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thân</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tôi</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đã</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và</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đang</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thực</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hiện</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tại</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lớp</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chắc</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chắn</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không</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tránh</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khỏi</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những</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thiếu</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sót</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Rất</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mong</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được</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sự</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góp</a:t>
            </a:r>
            <a:r>
              <a:rPr lang="en-US" sz="2400" b="1" i="1" dirty="0">
                <a:latin typeface="Times New Roman" panose="02020603050405020304" pitchFamily="18" charset="0"/>
                <a:cs typeface="Times New Roman" panose="02020603050405020304" pitchFamily="18" charset="0"/>
              </a:rPr>
              <a:t> ý </a:t>
            </a:r>
            <a:r>
              <a:rPr lang="en-US" sz="2400" b="1" i="1" dirty="0" err="1">
                <a:latin typeface="Times New Roman" panose="02020603050405020304" pitchFamily="18" charset="0"/>
                <a:cs typeface="Times New Roman" panose="02020603050405020304" pitchFamily="18" charset="0"/>
              </a:rPr>
              <a:t>để</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đề</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tài</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của</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tôi</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hoàn</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thiện</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hơn</a:t>
            </a:r>
            <a:r>
              <a:rPr lang="en-US" sz="2400" b="1" i="1" dirty="0">
                <a:latin typeface="Times New Roman" panose="02020603050405020304" pitchFamily="18" charset="0"/>
                <a:cs typeface="Times New Roman" panose="02020603050405020304" pitchFamily="18" charset="0"/>
              </a:rPr>
              <a:t>. Xin </a:t>
            </a:r>
            <a:r>
              <a:rPr lang="en-US" sz="2400" b="1" i="1" dirty="0" err="1">
                <a:latin typeface="Times New Roman" panose="02020603050405020304" pitchFamily="18" charset="0"/>
                <a:cs typeface="Times New Roman" panose="02020603050405020304" pitchFamily="18" charset="0"/>
              </a:rPr>
              <a:t>trân</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trọng</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cảm</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ơn</a:t>
            </a:r>
            <a:r>
              <a:rPr lang="en-US" sz="2400" b="1" i="1" dirty="0">
                <a:latin typeface="Times New Roman" panose="02020603050405020304" pitchFamily="18" charset="0"/>
                <a:cs typeface="Times New Roman" panose="02020603050405020304" pitchFamily="18" charset="0"/>
              </a:rPr>
              <a:t>!</a:t>
            </a:r>
            <a:endParaRPr lang="en-US" sz="2400" dirty="0"/>
          </a:p>
        </p:txBody>
      </p:sp>
      <p:sp>
        <p:nvSpPr>
          <p:cNvPr id="16" name="TextBox 15">
            <a:extLst>
              <a:ext uri="{FF2B5EF4-FFF2-40B4-BE49-F238E27FC236}">
                <a16:creationId xmlns:a16="http://schemas.microsoft.com/office/drawing/2014/main" id="{2DD60BEF-D526-316F-DB24-74BF3CA66E3F}"/>
              </a:ext>
            </a:extLst>
          </p:cNvPr>
          <p:cNvSpPr txBox="1"/>
          <p:nvPr/>
        </p:nvSpPr>
        <p:spPr>
          <a:xfrm>
            <a:off x="4413738" y="1909480"/>
            <a:ext cx="7168662" cy="2308324"/>
          </a:xfrm>
          <a:prstGeom prst="rect">
            <a:avLst/>
          </a:prstGeom>
          <a:noFill/>
        </p:spPr>
        <p:txBody>
          <a:bodyPr wrap="square">
            <a:spAutoFit/>
          </a:bodyPr>
          <a:lstStyle/>
          <a:p>
            <a:r>
              <a:rPr lang="pt-BR" sz="2400" b="1" i="1" dirty="0">
                <a:latin typeface="Times New Roman" panose="02020603050405020304" pitchFamily="18" charset="0"/>
                <a:cs typeface="Times New Roman" panose="02020603050405020304" pitchFamily="18" charset="0"/>
              </a:rPr>
              <a:t>+</a:t>
            </a:r>
            <a:r>
              <a:rPr lang="pt-BR" sz="2400" b="1" dirty="0">
                <a:latin typeface="Times New Roman" panose="02020603050405020304" pitchFamily="18" charset="0"/>
                <a:cs typeface="Times New Roman" panose="02020603050405020304" pitchFamily="18" charset="0"/>
              </a:rPr>
              <a:t> Cung cấp đầy đủ tranh thơ, tài liệu tham khảo dạy thơ cho trẻ 18 – 24 tháng tuổi.</a:t>
            </a:r>
            <a:endParaRPr lang="en-US" sz="2400" b="1"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Tổ</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chức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tiết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mẫu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dạy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thơ</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trẻ</a:t>
            </a:r>
            <a:r>
              <a:rPr lang="en-US" sz="2400" b="1" dirty="0">
                <a:latin typeface="Times New Roman" panose="02020603050405020304" pitchFamily="18" charset="0"/>
                <a:cs typeface="Times New Roman" panose="02020603050405020304" pitchFamily="18" charset="0"/>
              </a:rPr>
              <a:t> </a:t>
            </a:r>
            <a:r>
              <a:rPr lang="pt-BR" sz="2400" b="1" dirty="0">
                <a:latin typeface="Times New Roman" panose="02020603050405020304" pitchFamily="18" charset="0"/>
                <a:cs typeface="Times New Roman" panose="02020603050405020304" pitchFamily="18" charset="0"/>
              </a:rPr>
              <a:t>18 – 24 tháng tuổi </a:t>
            </a:r>
            <a:r>
              <a:rPr lang="en-US" sz="2400" b="1" dirty="0" err="1">
                <a:latin typeface="Times New Roman" panose="02020603050405020304" pitchFamily="18" charset="0"/>
                <a:cs typeface="Times New Roman" panose="02020603050405020304" pitchFamily="18" charset="0"/>
              </a:rPr>
              <a:t>tại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trường</a:t>
            </a:r>
            <a:r>
              <a:rPr lang="en-US" sz="2400" b="1" dirty="0">
                <a:latin typeface="Times New Roman" panose="02020603050405020304" pitchFamily="18" charset="0"/>
                <a:cs typeface="Times New Roman" panose="02020603050405020304" pitchFamily="18" charset="0"/>
              </a:rPr>
              <a:t>.</a:t>
            </a:r>
          </a:p>
          <a:p>
            <a:r>
              <a:rPr lang="nl-NL" sz="2400" b="1" dirty="0">
                <a:latin typeface="Times New Roman" panose="02020603050405020304" pitchFamily="18" charset="0"/>
                <a:cs typeface="Times New Roman" panose="02020603050405020304" pitchFamily="18" charset="0"/>
              </a:rPr>
              <a:t>+ Tạo điều kiện hơn nữa để giáo viên được giao lưu, tham quan học hỏi trường bạn.</a:t>
            </a:r>
            <a:endParaRPr lang="en-US" sz="24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4836005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p:cTn id="15" dur="1000" fill="hold"/>
                                        <p:tgtEl>
                                          <p:spTgt spid="51"/>
                                        </p:tgtEl>
                                        <p:attrNameLst>
                                          <p:attrName>ppt_w</p:attrName>
                                        </p:attrNameLst>
                                      </p:cBhvr>
                                      <p:tavLst>
                                        <p:tav tm="0">
                                          <p:val>
                                            <p:fltVal val="0"/>
                                          </p:val>
                                        </p:tav>
                                        <p:tav tm="100000">
                                          <p:val>
                                            <p:strVal val="#ppt_w"/>
                                          </p:val>
                                        </p:tav>
                                      </p:tavLst>
                                    </p:anim>
                                    <p:anim calcmode="lin" valueType="num">
                                      <p:cBhvr>
                                        <p:cTn id="16" dur="1000" fill="hold"/>
                                        <p:tgtEl>
                                          <p:spTgt spid="51"/>
                                        </p:tgtEl>
                                        <p:attrNameLst>
                                          <p:attrName>ppt_h</p:attrName>
                                        </p:attrNameLst>
                                      </p:cBhvr>
                                      <p:tavLst>
                                        <p:tav tm="0">
                                          <p:val>
                                            <p:fltVal val="0"/>
                                          </p:val>
                                        </p:tav>
                                        <p:tav tm="100000">
                                          <p:val>
                                            <p:strVal val="#ppt_h"/>
                                          </p:val>
                                        </p:tav>
                                      </p:tavLst>
                                    </p:anim>
                                    <p:anim calcmode="lin" valueType="num">
                                      <p:cBhvr>
                                        <p:cTn id="17" dur="1000" fill="hold"/>
                                        <p:tgtEl>
                                          <p:spTgt spid="51"/>
                                        </p:tgtEl>
                                        <p:attrNameLst>
                                          <p:attrName>style.rotation</p:attrName>
                                        </p:attrNameLst>
                                      </p:cBhvr>
                                      <p:tavLst>
                                        <p:tav tm="0">
                                          <p:val>
                                            <p:fltVal val="90"/>
                                          </p:val>
                                        </p:tav>
                                        <p:tav tm="100000">
                                          <p:val>
                                            <p:fltVal val="0"/>
                                          </p:val>
                                        </p:tav>
                                      </p:tavLst>
                                    </p:anim>
                                    <p:animEffect transition="in" filter="fade">
                                      <p:cBhvr>
                                        <p:cTn id="18" dur="1000"/>
                                        <p:tgtEl>
                                          <p:spTgt spid="51"/>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checkerboard(across)">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checkerboard(across)">
                                      <p:cBhvr>
                                        <p:cTn id="2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1" grpId="0"/>
      <p:bldP spid="14" grpId="0"/>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3685164" y="2119877"/>
            <a:ext cx="5631771" cy="968416"/>
            <a:chOff x="3685164" y="2119877"/>
            <a:chExt cx="5631771" cy="968416"/>
          </a:xfrm>
        </p:grpSpPr>
        <p:grpSp>
          <p:nvGrpSpPr>
            <p:cNvPr id="2" name="组合 16"/>
            <p:cNvGrpSpPr/>
            <p:nvPr/>
          </p:nvGrpSpPr>
          <p:grpSpPr>
            <a:xfrm>
              <a:off x="3685164" y="2119877"/>
              <a:ext cx="1025381" cy="968416"/>
              <a:chOff x="3128671" y="1872384"/>
              <a:chExt cx="769036" cy="726312"/>
            </a:xfrm>
          </p:grpSpPr>
          <p:pic>
            <p:nvPicPr>
              <p:cNvPr id="3" name="图片 17"/>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128671" y="1872384"/>
                <a:ext cx="769036" cy="726312"/>
              </a:xfrm>
              <a:prstGeom prst="rect">
                <a:avLst/>
              </a:prstGeom>
            </p:spPr>
          </p:pic>
          <p:sp>
            <p:nvSpPr>
              <p:cNvPr id="4" name="文本框 18"/>
              <p:cNvSpPr txBox="1"/>
              <p:nvPr/>
            </p:nvSpPr>
            <p:spPr>
              <a:xfrm>
                <a:off x="3279154" y="2021833"/>
                <a:ext cx="398186" cy="377075"/>
              </a:xfrm>
              <a:prstGeom prst="rect">
                <a:avLst/>
              </a:prstGeom>
              <a:noFill/>
            </p:spPr>
            <p:txBody>
              <a:bodyPr wrap="none" rtlCol="0">
                <a:spAutoFit/>
              </a:bodyPr>
              <a:lstStyle/>
              <a:p>
                <a:r>
                  <a:rPr lang="en-US" altLang="zh-CN" sz="2667" dirty="0">
                    <a:solidFill>
                      <a:srgbClr val="E13810"/>
                    </a:solidFill>
                  </a:rPr>
                  <a:t>01</a:t>
                </a:r>
                <a:endParaRPr lang="zh-CN" altLang="en-US" sz="2667" dirty="0">
                  <a:solidFill>
                    <a:srgbClr val="E13810"/>
                  </a:solidFill>
                </a:endParaRPr>
              </a:p>
            </p:txBody>
          </p:sp>
        </p:grpSp>
        <p:sp>
          <p:nvSpPr>
            <p:cNvPr id="5" name="TextBox 4"/>
            <p:cNvSpPr txBox="1"/>
            <p:nvPr/>
          </p:nvSpPr>
          <p:spPr>
            <a:xfrm>
              <a:off x="5050301" y="2319142"/>
              <a:ext cx="4266634" cy="707886"/>
            </a:xfrm>
            <a:prstGeom prst="rect">
              <a:avLst/>
            </a:prstGeom>
            <a:noFill/>
          </p:spPr>
          <p:txBody>
            <a:bodyPr wrap="square" rtlCol="0">
              <a:spAutoFit/>
            </a:bodyPr>
            <a:lstStyle/>
            <a:p>
              <a:r>
                <a:rPr lang="en-US" sz="4000" b="1" dirty="0" err="1">
                  <a:latin typeface="Times New Roman" panose="02020603050405020304" pitchFamily="18" charset="0"/>
                  <a:cs typeface="Times New Roman" panose="02020603050405020304" pitchFamily="18" charset="0"/>
                </a:rPr>
                <a:t>Đặt</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vấn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đề</a:t>
              </a:r>
              <a:endParaRPr lang="en-US" sz="4000" b="1" dirty="0">
                <a:latin typeface="Times New Roman" panose="02020603050405020304" pitchFamily="18" charset="0"/>
                <a:cs typeface="Times New Roman" panose="02020603050405020304" pitchFamily="18" charset="0"/>
              </a:endParaRPr>
            </a:p>
          </p:txBody>
        </p:sp>
      </p:grpSp>
      <p:grpSp>
        <p:nvGrpSpPr>
          <p:cNvPr id="16" name="Group 15"/>
          <p:cNvGrpSpPr/>
          <p:nvPr/>
        </p:nvGrpSpPr>
        <p:grpSpPr>
          <a:xfrm>
            <a:off x="3638574" y="3190701"/>
            <a:ext cx="5678360" cy="968416"/>
            <a:chOff x="3638574" y="3190701"/>
            <a:chExt cx="5678360" cy="968416"/>
          </a:xfrm>
        </p:grpSpPr>
        <p:grpSp>
          <p:nvGrpSpPr>
            <p:cNvPr id="6" name="组合 16"/>
            <p:cNvGrpSpPr/>
            <p:nvPr/>
          </p:nvGrpSpPr>
          <p:grpSpPr>
            <a:xfrm>
              <a:off x="3638574" y="3190701"/>
              <a:ext cx="1025381" cy="968416"/>
              <a:chOff x="3128671" y="1872384"/>
              <a:chExt cx="769036" cy="726312"/>
            </a:xfrm>
          </p:grpSpPr>
          <p:pic>
            <p:nvPicPr>
              <p:cNvPr id="7" name="图片 17"/>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128671" y="1872384"/>
                <a:ext cx="769036" cy="726312"/>
              </a:xfrm>
              <a:prstGeom prst="rect">
                <a:avLst/>
              </a:prstGeom>
            </p:spPr>
          </p:pic>
          <p:sp>
            <p:nvSpPr>
              <p:cNvPr id="8" name="文本框 18"/>
              <p:cNvSpPr txBox="1"/>
              <p:nvPr/>
            </p:nvSpPr>
            <p:spPr>
              <a:xfrm>
                <a:off x="3279154" y="2021833"/>
                <a:ext cx="398186" cy="377075"/>
              </a:xfrm>
              <a:prstGeom prst="rect">
                <a:avLst/>
              </a:prstGeom>
              <a:noFill/>
            </p:spPr>
            <p:txBody>
              <a:bodyPr wrap="none" rtlCol="0">
                <a:spAutoFit/>
              </a:bodyPr>
              <a:lstStyle/>
              <a:p>
                <a:r>
                  <a:rPr lang="en-US" altLang="zh-CN" sz="2667" dirty="0">
                    <a:solidFill>
                      <a:srgbClr val="E13810"/>
                    </a:solidFill>
                  </a:rPr>
                  <a:t>02</a:t>
                </a:r>
                <a:endParaRPr lang="zh-CN" altLang="en-US" sz="2667" dirty="0">
                  <a:solidFill>
                    <a:srgbClr val="E13810"/>
                  </a:solidFill>
                </a:endParaRPr>
              </a:p>
            </p:txBody>
          </p:sp>
        </p:grpSp>
        <p:sp>
          <p:nvSpPr>
            <p:cNvPr id="12" name="TextBox 11"/>
            <p:cNvSpPr txBox="1"/>
            <p:nvPr/>
          </p:nvSpPr>
          <p:spPr>
            <a:xfrm>
              <a:off x="5050301" y="3389966"/>
              <a:ext cx="4266633" cy="707886"/>
            </a:xfrm>
            <a:prstGeom prst="rect">
              <a:avLst/>
            </a:prstGeom>
            <a:noFill/>
          </p:spPr>
          <p:txBody>
            <a:bodyPr wrap="square" rtlCol="0">
              <a:spAutoFit/>
            </a:bodyPr>
            <a:lstStyle/>
            <a:p>
              <a:r>
                <a:rPr lang="en-US" sz="4000" b="1" dirty="0" err="1">
                  <a:latin typeface="Times New Roman" panose="02020603050405020304" pitchFamily="18" charset="0"/>
                  <a:cs typeface="Times New Roman" panose="02020603050405020304" pitchFamily="18" charset="0"/>
                </a:rPr>
                <a:t>Giải</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quyết</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vấn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đề</a:t>
              </a:r>
              <a:endParaRPr lang="en-US" sz="4000" b="1" dirty="0">
                <a:latin typeface="Times New Roman" panose="02020603050405020304" pitchFamily="18" charset="0"/>
                <a:cs typeface="Times New Roman" panose="02020603050405020304" pitchFamily="18" charset="0"/>
              </a:endParaRPr>
            </a:p>
          </p:txBody>
        </p:sp>
      </p:grpSp>
      <p:grpSp>
        <p:nvGrpSpPr>
          <p:cNvPr id="17" name="Group 16"/>
          <p:cNvGrpSpPr/>
          <p:nvPr/>
        </p:nvGrpSpPr>
        <p:grpSpPr>
          <a:xfrm>
            <a:off x="3685163" y="4261525"/>
            <a:ext cx="5631772" cy="968416"/>
            <a:chOff x="3685163" y="4261525"/>
            <a:chExt cx="5631772" cy="968416"/>
          </a:xfrm>
        </p:grpSpPr>
        <p:grpSp>
          <p:nvGrpSpPr>
            <p:cNvPr id="9" name="组合 16"/>
            <p:cNvGrpSpPr/>
            <p:nvPr/>
          </p:nvGrpSpPr>
          <p:grpSpPr>
            <a:xfrm>
              <a:off x="3685163" y="4261525"/>
              <a:ext cx="1025381" cy="968416"/>
              <a:chOff x="3128671" y="1872384"/>
              <a:chExt cx="769036" cy="726312"/>
            </a:xfrm>
          </p:grpSpPr>
          <p:pic>
            <p:nvPicPr>
              <p:cNvPr id="10" name="图片 17"/>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128671" y="1872384"/>
                <a:ext cx="769036" cy="726312"/>
              </a:xfrm>
              <a:prstGeom prst="rect">
                <a:avLst/>
              </a:prstGeom>
            </p:spPr>
          </p:pic>
          <p:sp>
            <p:nvSpPr>
              <p:cNvPr id="11" name="文本框 18"/>
              <p:cNvSpPr txBox="1"/>
              <p:nvPr/>
            </p:nvSpPr>
            <p:spPr>
              <a:xfrm>
                <a:off x="3279154" y="2021833"/>
                <a:ext cx="398186" cy="377075"/>
              </a:xfrm>
              <a:prstGeom prst="rect">
                <a:avLst/>
              </a:prstGeom>
              <a:noFill/>
            </p:spPr>
            <p:txBody>
              <a:bodyPr wrap="none" rtlCol="0">
                <a:spAutoFit/>
              </a:bodyPr>
              <a:lstStyle/>
              <a:p>
                <a:r>
                  <a:rPr lang="en-US" altLang="zh-CN" sz="2667" dirty="0">
                    <a:solidFill>
                      <a:srgbClr val="E13810"/>
                    </a:solidFill>
                  </a:rPr>
                  <a:t>03</a:t>
                </a:r>
                <a:endParaRPr lang="zh-CN" altLang="en-US" sz="2667" dirty="0">
                  <a:solidFill>
                    <a:srgbClr val="E13810"/>
                  </a:solidFill>
                </a:endParaRPr>
              </a:p>
            </p:txBody>
          </p:sp>
        </p:grpSp>
        <p:sp>
          <p:nvSpPr>
            <p:cNvPr id="13" name="TextBox 12"/>
            <p:cNvSpPr txBox="1"/>
            <p:nvPr/>
          </p:nvSpPr>
          <p:spPr>
            <a:xfrm>
              <a:off x="4911189" y="4358230"/>
              <a:ext cx="4405746" cy="707886"/>
            </a:xfrm>
            <a:prstGeom prst="rect">
              <a:avLst/>
            </a:prstGeom>
            <a:noFill/>
          </p:spPr>
          <p:txBody>
            <a:bodyPr wrap="square" rtlCol="0">
              <a:spAutoFit/>
            </a:bodyPr>
            <a:lstStyle/>
            <a:p>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Đề</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xuất</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kiến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nghị</a:t>
              </a:r>
              <a:endParaRPr lang="en-US" sz="4000" b="1"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95074272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48762" y="0"/>
            <a:ext cx="12858045" cy="7232650"/>
            <a:chOff x="-329444" y="0"/>
            <a:chExt cx="12858045" cy="7232650"/>
          </a:xfrm>
        </p:grpSpPr>
        <p:pic>
          <p:nvPicPr>
            <p:cNvPr id="2" name="图片 3238"/>
            <p:cNvPicPr>
              <a:picLocks noChangeAspect="1"/>
            </p:cNvPicPr>
            <p:nvPr/>
          </p:nvPicPr>
          <p:blipFill>
            <a:blip r:embed="rId2">
              <a:extLst>
                <a:ext uri="{BEBA8EAE-BF5A-486C-A8C5-ECC9F3942E4B}">
                  <a14:imgProps xmlns:a14="http://schemas.microsoft.com/office/drawing/2010/main">
                    <a14:imgLayer r:embed="rId3">
                      <a14:imgEffect>
                        <a14:artisticPhotocopy/>
                      </a14:imgEffect>
                      <a14:imgEffect>
                        <a14:colorTemperature colorTemp="5300"/>
                      </a14:imgEffect>
                    </a14:imgLayer>
                  </a14:imgProps>
                </a:ext>
                <a:ext uri="{28A0092B-C50C-407E-A947-70E740481C1C}">
                  <a14:useLocalDpi xmlns:a14="http://schemas.microsoft.com/office/drawing/2010/main"/>
                </a:ext>
              </a:extLst>
            </a:blip>
            <a:stretch>
              <a:fillRect/>
            </a:stretch>
          </p:blipFill>
          <p:spPr>
            <a:xfrm>
              <a:off x="-329444" y="0"/>
              <a:ext cx="12858045" cy="7232650"/>
            </a:xfrm>
            <a:prstGeom prst="rect">
              <a:avLst/>
            </a:prstGeom>
            <a:gradFill>
              <a:gsLst>
                <a:gs pos="52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pic>
          <p:nvPicPr>
            <p:cNvPr id="3" name="图片 1"/>
            <p:cNvPicPr>
              <a:picLocks noChangeAspect="1"/>
            </p:cNvPicPr>
            <p:nvPr/>
          </p:nvPicPr>
          <p:blipFill rotWithShape="1">
            <a:blip r:embed="rId4" cstate="screen">
              <a:extLst>
                <a:ext uri="{28A0092B-C50C-407E-A947-70E740481C1C}">
                  <a14:useLocalDpi xmlns:a14="http://schemas.microsoft.com/office/drawing/2010/main"/>
                </a:ext>
              </a:extLst>
            </a:blip>
            <a:srcRect t="48009"/>
            <a:stretch/>
          </p:blipFill>
          <p:spPr>
            <a:xfrm>
              <a:off x="-329444" y="3472309"/>
              <a:ext cx="12858045" cy="3760341"/>
            </a:xfrm>
            <a:prstGeom prst="rect">
              <a:avLst/>
            </a:prstGeom>
          </p:spPr>
        </p:pic>
      </p:grpSp>
      <p:sp>
        <p:nvSpPr>
          <p:cNvPr id="4" name="TextBox 3"/>
          <p:cNvSpPr txBox="1"/>
          <p:nvPr/>
        </p:nvSpPr>
        <p:spPr>
          <a:xfrm>
            <a:off x="820695" y="2470501"/>
            <a:ext cx="11707906" cy="3267635"/>
          </a:xfrm>
          <a:prstGeom prst="rect">
            <a:avLst/>
          </a:prstGeom>
          <a:noFill/>
        </p:spPr>
        <p:txBody>
          <a:bodyPr wrap="square" rtlCol="0">
            <a:prstTxWarp prst="textArchUp">
              <a:avLst>
                <a:gd name="adj" fmla="val 12393312"/>
              </a:avLst>
            </a:prstTxWarp>
            <a:spAutoFit/>
          </a:bodyPr>
          <a:lstStyle/>
          <a:p>
            <a:pPr algn="ctr"/>
            <a:r>
              <a:rPr lang="en-US" sz="7200" b="1" dirty="0">
                <a:ln w="12700">
                  <a:solidFill>
                    <a:srgbClr val="C00000"/>
                  </a:solidFill>
                  <a:prstDash val="solid"/>
                </a:ln>
                <a:solidFill>
                  <a:srgbClr val="FF0000"/>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Xin </a:t>
            </a:r>
            <a:r>
              <a:rPr lang="en-US" sz="7200" b="1" dirty="0" err="1">
                <a:ln w="12700">
                  <a:solidFill>
                    <a:srgbClr val="C00000"/>
                  </a:solidFill>
                  <a:prstDash val="solid"/>
                </a:ln>
                <a:solidFill>
                  <a:srgbClr val="FF0000"/>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chân</a:t>
            </a:r>
            <a:r>
              <a:rPr lang="en-US" sz="7200" b="1" dirty="0">
                <a:ln w="12700">
                  <a:solidFill>
                    <a:srgbClr val="C00000"/>
                  </a:solidFill>
                  <a:prstDash val="solid"/>
                </a:ln>
                <a:solidFill>
                  <a:srgbClr val="FF0000"/>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a:t>
            </a:r>
            <a:r>
              <a:rPr lang="en-US" sz="7200" b="1" dirty="0" err="1">
                <a:ln w="12700">
                  <a:solidFill>
                    <a:srgbClr val="C00000"/>
                  </a:solidFill>
                  <a:prstDash val="solid"/>
                </a:ln>
                <a:solidFill>
                  <a:srgbClr val="FF0000"/>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thành</a:t>
            </a:r>
            <a:r>
              <a:rPr lang="en-US" sz="7200" b="1" dirty="0">
                <a:ln w="12700">
                  <a:solidFill>
                    <a:srgbClr val="C00000"/>
                  </a:solidFill>
                  <a:prstDash val="solid"/>
                </a:ln>
                <a:solidFill>
                  <a:srgbClr val="FF0000"/>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a:t>
            </a:r>
            <a:r>
              <a:rPr lang="en-US" sz="7200" b="1" dirty="0" err="1">
                <a:ln w="12700">
                  <a:solidFill>
                    <a:srgbClr val="C00000"/>
                  </a:solidFill>
                  <a:prstDash val="solid"/>
                </a:ln>
                <a:solidFill>
                  <a:srgbClr val="FF0000"/>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cảm</a:t>
            </a:r>
            <a:r>
              <a:rPr lang="en-US" sz="7200" b="1" dirty="0">
                <a:ln w="12700">
                  <a:solidFill>
                    <a:srgbClr val="C00000"/>
                  </a:solidFill>
                  <a:prstDash val="solid"/>
                </a:ln>
                <a:solidFill>
                  <a:srgbClr val="FF0000"/>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a:t>
            </a:r>
            <a:r>
              <a:rPr lang="en-US" sz="7200" b="1" dirty="0" err="1">
                <a:ln w="12700">
                  <a:solidFill>
                    <a:srgbClr val="C00000"/>
                  </a:solidFill>
                  <a:prstDash val="solid"/>
                </a:ln>
                <a:solidFill>
                  <a:srgbClr val="FF0000"/>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ơn</a:t>
            </a:r>
            <a:r>
              <a:rPr lang="en-US" sz="7200" b="1" dirty="0">
                <a:ln w="12700">
                  <a:solidFill>
                    <a:srgbClr val="C00000"/>
                  </a:solidFill>
                  <a:prstDash val="solid"/>
                </a:ln>
                <a:solidFill>
                  <a:srgbClr val="FF0000"/>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a:t>
            </a:r>
            <a:endParaRPr lang="en-US" sz="7200" b="1" dirty="0">
              <a:ln w="12700">
                <a:solidFill>
                  <a:srgbClr val="C00000"/>
                </a:solidFill>
                <a:prstDash val="solid"/>
              </a:ln>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7291826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615891" y="3200531"/>
            <a:ext cx="5771602" cy="968416"/>
            <a:chOff x="3685164" y="2119877"/>
            <a:chExt cx="5771602" cy="968416"/>
          </a:xfrm>
        </p:grpSpPr>
        <p:grpSp>
          <p:nvGrpSpPr>
            <p:cNvPr id="3" name="组合 16"/>
            <p:cNvGrpSpPr/>
            <p:nvPr/>
          </p:nvGrpSpPr>
          <p:grpSpPr>
            <a:xfrm>
              <a:off x="3685164" y="2119877"/>
              <a:ext cx="1025381" cy="968416"/>
              <a:chOff x="3128671" y="1872384"/>
              <a:chExt cx="769036" cy="726312"/>
            </a:xfrm>
          </p:grpSpPr>
          <p:pic>
            <p:nvPicPr>
              <p:cNvPr id="5" name="图片 17"/>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128671" y="1872384"/>
                <a:ext cx="769036" cy="726312"/>
              </a:xfrm>
              <a:prstGeom prst="rect">
                <a:avLst/>
              </a:prstGeom>
            </p:spPr>
          </p:pic>
          <p:sp>
            <p:nvSpPr>
              <p:cNvPr id="6" name="文本框 18"/>
              <p:cNvSpPr txBox="1"/>
              <p:nvPr/>
            </p:nvSpPr>
            <p:spPr>
              <a:xfrm>
                <a:off x="3279154" y="2021833"/>
                <a:ext cx="398186" cy="377075"/>
              </a:xfrm>
              <a:prstGeom prst="rect">
                <a:avLst/>
              </a:prstGeom>
              <a:noFill/>
            </p:spPr>
            <p:txBody>
              <a:bodyPr wrap="none" rtlCol="0">
                <a:spAutoFit/>
              </a:bodyPr>
              <a:lstStyle/>
              <a:p>
                <a:r>
                  <a:rPr lang="en-US" altLang="zh-CN" sz="2667" dirty="0">
                    <a:solidFill>
                      <a:srgbClr val="E13810"/>
                    </a:solidFill>
                  </a:rPr>
                  <a:t>01</a:t>
                </a:r>
                <a:endParaRPr lang="zh-CN" altLang="en-US" sz="2667" dirty="0">
                  <a:solidFill>
                    <a:srgbClr val="E13810"/>
                  </a:solidFill>
                </a:endParaRPr>
              </a:p>
            </p:txBody>
          </p:sp>
        </p:grpSp>
        <p:sp>
          <p:nvSpPr>
            <p:cNvPr id="4" name="TextBox 3"/>
            <p:cNvSpPr txBox="1"/>
            <p:nvPr/>
          </p:nvSpPr>
          <p:spPr>
            <a:xfrm>
              <a:off x="4710545" y="2247359"/>
              <a:ext cx="4746221" cy="646331"/>
            </a:xfrm>
            <a:prstGeom prst="rect">
              <a:avLst/>
            </a:prstGeom>
            <a:noFill/>
          </p:spPr>
          <p:txBody>
            <a:bodyPr wrap="square" rtlCol="0">
              <a:spAutoFit/>
            </a:bodyPr>
            <a:lstStyle/>
            <a:p>
              <a:r>
                <a:rPr lang="en-US" sz="3600" b="1" dirty="0" err="1">
                  <a:latin typeface="Times New Roman" panose="02020603050405020304" pitchFamily="18" charset="0"/>
                  <a:cs typeface="Times New Roman" panose="02020603050405020304" pitchFamily="18" charset="0"/>
                </a:rPr>
                <a:t>Phần</a:t>
              </a:r>
              <a:r>
                <a:rPr lang="en-US" sz="3600" b="1" dirty="0">
                  <a:latin typeface="Times New Roman" panose="02020603050405020304" pitchFamily="18" charset="0"/>
                  <a:cs typeface="Times New Roman" panose="02020603050405020304" pitchFamily="18" charset="0"/>
                </a:rPr>
                <a:t> 1: </a:t>
              </a:r>
              <a:r>
                <a:rPr lang="en-US" sz="3200" b="1" dirty="0" err="1">
                  <a:latin typeface="Times New Roman" panose="02020603050405020304" pitchFamily="18" charset="0"/>
                  <a:cs typeface="Times New Roman" panose="02020603050405020304" pitchFamily="18" charset="0"/>
                </a:rPr>
                <a:t>Đặt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vấn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đề</a:t>
              </a:r>
              <a:endParaRPr lang="en-US" sz="3200" b="1"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99426594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94215" y="222129"/>
            <a:ext cx="7406640" cy="707886"/>
          </a:xfrm>
          <a:prstGeom prst="rect">
            <a:avLst/>
          </a:prstGeom>
          <a:noFill/>
        </p:spPr>
        <p:txBody>
          <a:bodyPr wrap="square" rtlCol="0">
            <a:spAutoFit/>
          </a:bodyPr>
          <a:lstStyle/>
          <a:p>
            <a:r>
              <a:rPr lang="en-US" sz="4000" b="1" dirty="0" err="1">
                <a:latin typeface="Times New Roman" panose="02020603050405020304" pitchFamily="18" charset="0"/>
                <a:cs typeface="Times New Roman" panose="02020603050405020304" pitchFamily="18" charset="0"/>
              </a:rPr>
              <a:t>Đặt</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vấn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đề</a:t>
            </a:r>
            <a:endParaRPr lang="en-US" sz="4000" b="1" dirty="0">
              <a:latin typeface="Times New Roman" panose="02020603050405020304" pitchFamily="18" charset="0"/>
              <a:cs typeface="Times New Roman" panose="02020603050405020304" pitchFamily="18" charset="0"/>
            </a:endParaRPr>
          </a:p>
        </p:txBody>
      </p:sp>
      <p:grpSp>
        <p:nvGrpSpPr>
          <p:cNvPr id="17" name="Group 16"/>
          <p:cNvGrpSpPr/>
          <p:nvPr/>
        </p:nvGrpSpPr>
        <p:grpSpPr>
          <a:xfrm>
            <a:off x="67112" y="4269012"/>
            <a:ext cx="11971090" cy="1877437"/>
            <a:chOff x="602674" y="4362373"/>
            <a:chExt cx="11263744" cy="2495627"/>
          </a:xfrm>
        </p:grpSpPr>
        <p:grpSp>
          <p:nvGrpSpPr>
            <p:cNvPr id="13" name="Group 35"/>
            <p:cNvGrpSpPr/>
            <p:nvPr/>
          </p:nvGrpSpPr>
          <p:grpSpPr>
            <a:xfrm>
              <a:off x="602674" y="4362373"/>
              <a:ext cx="11263744" cy="2495627"/>
              <a:chOff x="7541909" y="1631854"/>
              <a:chExt cx="4046955" cy="1942035"/>
            </a:xfrm>
          </p:grpSpPr>
          <p:sp>
            <p:nvSpPr>
              <p:cNvPr id="14" name="Rectangle 29"/>
              <p:cNvSpPr/>
              <p:nvPr/>
            </p:nvSpPr>
            <p:spPr>
              <a:xfrm>
                <a:off x="7541909" y="1631854"/>
                <a:ext cx="4046955" cy="1942035"/>
              </a:xfrm>
              <a:prstGeom prst="rect">
                <a:avLst/>
              </a:prstGeom>
              <a:noFill/>
              <a:ln w="28575" cap="flat" cmpd="sng" algn="ctr">
                <a:solidFill>
                  <a:srgbClr val="82B732"/>
                </a:solidFill>
                <a:prstDash val="solid"/>
                <a:miter lim="800000"/>
              </a:ln>
              <a:effectLst/>
            </p:spPr>
            <p:txBody>
              <a:bodyPr rtlCol="0" anchor="ctr"/>
              <a:lstStyle/>
              <a:p>
                <a:pPr algn="ctr">
                  <a:defRPr/>
                </a:pPr>
                <a:endParaRPr lang="en-GB" kern="0">
                  <a:solidFill>
                    <a:srgbClr val="FFFFFF"/>
                  </a:solidFill>
                  <a:latin typeface="Arial" panose="020B0604020202020204" pitchFamily="34" charset="0"/>
                  <a:cs typeface="Arial" panose="020B0604020202020204" pitchFamily="34" charset="0"/>
                </a:endParaRPr>
              </a:p>
            </p:txBody>
          </p:sp>
          <p:sp>
            <p:nvSpPr>
              <p:cNvPr id="15" name="Rectangle 33"/>
              <p:cNvSpPr/>
              <p:nvPr/>
            </p:nvSpPr>
            <p:spPr>
              <a:xfrm>
                <a:off x="7541909" y="1631854"/>
                <a:ext cx="4046955" cy="435299"/>
              </a:xfrm>
              <a:prstGeom prst="rect">
                <a:avLst/>
              </a:prstGeom>
              <a:solidFill>
                <a:srgbClr val="82B732"/>
              </a:solidFill>
              <a:ln w="12700" cap="flat" cmpd="sng" algn="ctr">
                <a:noFill/>
                <a:prstDash val="solid"/>
                <a:miter lim="800000"/>
              </a:ln>
              <a:effectLst/>
            </p:spPr>
            <p:txBody>
              <a:bodyPr rtlCol="0" anchor="ctr"/>
              <a:lstStyle/>
              <a:p>
                <a:pPr algn="ctr">
                  <a:defRPr/>
                </a:pPr>
                <a:endParaRPr lang="en-GB" b="1" kern="0" dirty="0">
                  <a:solidFill>
                    <a:srgbClr val="FFFFFF"/>
                  </a:solidFill>
                  <a:latin typeface="微软雅黑" panose="020B0503020204020204" pitchFamily="34" charset="-122"/>
                  <a:ea typeface="微软雅黑" panose="020B0503020204020204" pitchFamily="34" charset="-122"/>
                  <a:cs typeface="Arial" panose="020B0604020202020204" pitchFamily="34" charset="0"/>
                </a:endParaRPr>
              </a:p>
            </p:txBody>
          </p:sp>
        </p:grpSp>
        <p:sp>
          <p:nvSpPr>
            <p:cNvPr id="16" name="TextBox 15"/>
            <p:cNvSpPr txBox="1"/>
            <p:nvPr/>
          </p:nvSpPr>
          <p:spPr>
            <a:xfrm>
              <a:off x="602674" y="4921757"/>
              <a:ext cx="11115849" cy="369332"/>
            </a:xfrm>
            <a:prstGeom prst="rect">
              <a:avLst/>
            </a:prstGeom>
            <a:noFill/>
          </p:spPr>
          <p:txBody>
            <a:bodyPr wrap="square" rtlCol="0">
              <a:spAutoFit/>
            </a:bodyPr>
            <a:lstStyle/>
            <a:p>
              <a:endParaRPr lang="en-US" b="1" dirty="0"/>
            </a:p>
          </p:txBody>
        </p:sp>
      </p:grpSp>
      <p:grpSp>
        <p:nvGrpSpPr>
          <p:cNvPr id="18" name="Group 17"/>
          <p:cNvGrpSpPr/>
          <p:nvPr/>
        </p:nvGrpSpPr>
        <p:grpSpPr>
          <a:xfrm>
            <a:off x="1324432" y="1118642"/>
            <a:ext cx="4461163" cy="3104639"/>
            <a:chOff x="1324432" y="1118642"/>
            <a:chExt cx="4461163" cy="3104639"/>
          </a:xfrm>
        </p:grpSpPr>
        <p:grpSp>
          <p:nvGrpSpPr>
            <p:cNvPr id="11" name="Group 10"/>
            <p:cNvGrpSpPr/>
            <p:nvPr/>
          </p:nvGrpSpPr>
          <p:grpSpPr>
            <a:xfrm>
              <a:off x="1324432" y="1118642"/>
              <a:ext cx="4461163" cy="3034146"/>
              <a:chOff x="1130469" y="1510145"/>
              <a:chExt cx="4461163" cy="3034146"/>
            </a:xfrm>
          </p:grpSpPr>
          <p:grpSp>
            <p:nvGrpSpPr>
              <p:cNvPr id="3" name="Group 35"/>
              <p:cNvGrpSpPr/>
              <p:nvPr/>
            </p:nvGrpSpPr>
            <p:grpSpPr>
              <a:xfrm>
                <a:off x="1151250" y="1510145"/>
                <a:ext cx="4419599" cy="3034146"/>
                <a:chOff x="7541909" y="1631854"/>
                <a:chExt cx="4046955" cy="1942035"/>
              </a:xfrm>
            </p:grpSpPr>
            <p:sp>
              <p:nvSpPr>
                <p:cNvPr id="4" name="Rectangle 29"/>
                <p:cNvSpPr/>
                <p:nvPr/>
              </p:nvSpPr>
              <p:spPr>
                <a:xfrm>
                  <a:off x="7541909" y="1631854"/>
                  <a:ext cx="4046955" cy="1942035"/>
                </a:xfrm>
                <a:prstGeom prst="rect">
                  <a:avLst/>
                </a:prstGeom>
                <a:noFill/>
                <a:ln w="28575" cap="flat" cmpd="sng" algn="ctr">
                  <a:solidFill>
                    <a:srgbClr val="00A39E"/>
                  </a:solidFill>
                  <a:prstDash val="solid"/>
                  <a:miter lim="800000"/>
                </a:ln>
                <a:effectLst/>
              </p:spPr>
              <p:txBody>
                <a:bodyPr rtlCol="0" anchor="ctr"/>
                <a:lstStyle/>
                <a:p>
                  <a:pPr algn="ctr">
                    <a:defRPr/>
                  </a:pPr>
                  <a:endParaRPr lang="en-GB" kern="0">
                    <a:solidFill>
                      <a:srgbClr val="FFFFFF"/>
                    </a:solidFill>
                    <a:latin typeface="Arial" panose="020B0604020202020204" pitchFamily="34" charset="0"/>
                    <a:cs typeface="Arial" panose="020B0604020202020204" pitchFamily="34" charset="0"/>
                  </a:endParaRPr>
                </a:p>
              </p:txBody>
            </p:sp>
            <p:sp>
              <p:nvSpPr>
                <p:cNvPr id="5" name="Rectangle 33"/>
                <p:cNvSpPr/>
                <p:nvPr/>
              </p:nvSpPr>
              <p:spPr>
                <a:xfrm>
                  <a:off x="7541909" y="1631854"/>
                  <a:ext cx="4046955" cy="435299"/>
                </a:xfrm>
                <a:prstGeom prst="rect">
                  <a:avLst/>
                </a:prstGeom>
                <a:solidFill>
                  <a:srgbClr val="00A39E"/>
                </a:solidFill>
                <a:ln w="12700" cap="flat" cmpd="sng" algn="ctr">
                  <a:noFill/>
                  <a:prstDash val="solid"/>
                  <a:miter lim="800000"/>
                </a:ln>
                <a:effectLst/>
              </p:spPr>
              <p:txBody>
                <a:bodyPr rtlCol="0" anchor="ctr"/>
                <a:lstStyle/>
                <a:p>
                  <a:pPr algn="ctr">
                    <a:defRPr/>
                  </a:pPr>
                  <a:endParaRPr lang="en-GB" b="1" kern="0" dirty="0">
                    <a:solidFill>
                      <a:srgbClr val="FFFFFF"/>
                    </a:solidFill>
                    <a:latin typeface="微软雅黑" panose="020B0503020204020204" pitchFamily="34" charset="-122"/>
                    <a:ea typeface="微软雅黑" panose="020B0503020204020204" pitchFamily="34" charset="-122"/>
                    <a:cs typeface="Arial" panose="020B0604020202020204" pitchFamily="34" charset="0"/>
                  </a:endParaRPr>
                </a:p>
              </p:txBody>
            </p:sp>
          </p:grpSp>
          <p:sp>
            <p:nvSpPr>
              <p:cNvPr id="9" name="TextBox 8"/>
              <p:cNvSpPr txBox="1"/>
              <p:nvPr/>
            </p:nvSpPr>
            <p:spPr>
              <a:xfrm>
                <a:off x="1130469" y="2567044"/>
                <a:ext cx="4461163" cy="369332"/>
              </a:xfrm>
              <a:prstGeom prst="rect">
                <a:avLst/>
              </a:prstGeom>
              <a:noFill/>
            </p:spPr>
            <p:txBody>
              <a:bodyPr wrap="square" rtlCol="0">
                <a:spAutoFit/>
              </a:bodyPr>
              <a:lstStyle/>
              <a:p>
                <a:endParaRPr lang="en-US" dirty="0"/>
              </a:p>
            </p:txBody>
          </p:sp>
        </p:grpSp>
        <p:sp>
          <p:nvSpPr>
            <p:cNvPr id="19" name="Rectangle 18">
              <a:extLst>
                <a:ext uri="{FF2B5EF4-FFF2-40B4-BE49-F238E27FC236}">
                  <a16:creationId xmlns:a16="http://schemas.microsoft.com/office/drawing/2014/main" id="{AA0EBF98-E461-F643-86E5-AB923B183033}"/>
                </a:ext>
              </a:extLst>
            </p:cNvPr>
            <p:cNvSpPr/>
            <p:nvPr/>
          </p:nvSpPr>
          <p:spPr>
            <a:xfrm>
              <a:off x="1345213" y="1914957"/>
              <a:ext cx="4419599" cy="2308324"/>
            </a:xfrm>
            <a:prstGeom prst="rect">
              <a:avLst/>
            </a:prstGeom>
          </p:spPr>
          <p:txBody>
            <a:bodyPr wrap="square">
              <a:spAutoFit/>
            </a:bodyPr>
            <a:lstStyle/>
            <a:p>
              <a:pPr algn="just"/>
              <a:r>
                <a:rPr lang="pt-BR" sz="1800" dirty="0">
                  <a:effectLst/>
                  <a:latin typeface="Times New Roman" panose="02020603050405020304" pitchFamily="18" charset="0"/>
                  <a:ea typeface="Times New Roman" panose="02020603050405020304" pitchFamily="18" charset="0"/>
                </a:rPr>
                <a:t>Thơ là một phần của cuộc sống gợi lên cho trẻ những cảm xúc lành mạnh, thơ giúp trẻ nhận thức thế giới xung quanh về con người về cuộc sống xã hội xung quanh trẻ. Vì vậy nó góp phần giáo dục thẩm mỹ và phát triển ngôn ngữ nghệ thuật cho trẻ. Chính vì vậy việc phát triển vốn từ cho trẻ qua các hoạt động thơ ca là nhiệm vụ hàng đầu của GDMN</a:t>
              </a:r>
              <a:endParaRPr lang="en-US" dirty="0">
                <a:latin typeface="Times New Roman" panose="02020603050405020304" pitchFamily="18" charset="0"/>
                <a:cs typeface="Times New Roman" panose="02020603050405020304" pitchFamily="18" charset="0"/>
              </a:endParaRPr>
            </a:p>
          </p:txBody>
        </p:sp>
      </p:grpSp>
      <p:grpSp>
        <p:nvGrpSpPr>
          <p:cNvPr id="21" name="Group 20"/>
          <p:cNvGrpSpPr/>
          <p:nvPr/>
        </p:nvGrpSpPr>
        <p:grpSpPr>
          <a:xfrm>
            <a:off x="6333688" y="1097288"/>
            <a:ext cx="5134062" cy="3055499"/>
            <a:chOff x="6622474" y="1127579"/>
            <a:chExt cx="4440382" cy="3385698"/>
          </a:xfrm>
        </p:grpSpPr>
        <p:grpSp>
          <p:nvGrpSpPr>
            <p:cNvPr id="12" name="Group 11"/>
            <p:cNvGrpSpPr/>
            <p:nvPr/>
          </p:nvGrpSpPr>
          <p:grpSpPr>
            <a:xfrm>
              <a:off x="6622474" y="1127579"/>
              <a:ext cx="4440382" cy="3385698"/>
              <a:chOff x="6220692" y="1510144"/>
              <a:chExt cx="4440382" cy="3385698"/>
            </a:xfrm>
          </p:grpSpPr>
          <p:grpSp>
            <p:nvGrpSpPr>
              <p:cNvPr id="6" name="Group 35"/>
              <p:cNvGrpSpPr/>
              <p:nvPr/>
            </p:nvGrpSpPr>
            <p:grpSpPr>
              <a:xfrm>
                <a:off x="6220692" y="1510144"/>
                <a:ext cx="4419600" cy="3385698"/>
                <a:chOff x="7541909" y="1631853"/>
                <a:chExt cx="4046955" cy="2167049"/>
              </a:xfrm>
            </p:grpSpPr>
            <p:sp>
              <p:nvSpPr>
                <p:cNvPr id="7" name="Rectangle 29"/>
                <p:cNvSpPr/>
                <p:nvPr/>
              </p:nvSpPr>
              <p:spPr>
                <a:xfrm>
                  <a:off x="7541909" y="1631853"/>
                  <a:ext cx="4046955" cy="2167049"/>
                </a:xfrm>
                <a:prstGeom prst="rect">
                  <a:avLst/>
                </a:prstGeom>
                <a:noFill/>
                <a:ln w="28575" cap="flat" cmpd="sng" algn="ctr">
                  <a:solidFill>
                    <a:srgbClr val="F39C11"/>
                  </a:solidFill>
                  <a:prstDash val="solid"/>
                  <a:miter lim="800000"/>
                </a:ln>
                <a:effectLst/>
              </p:spPr>
              <p:txBody>
                <a:bodyPr rtlCol="0" anchor="ctr"/>
                <a:lstStyle/>
                <a:p>
                  <a:pPr algn="ctr">
                    <a:defRPr/>
                  </a:pPr>
                  <a:endParaRPr lang="en-GB" kern="0">
                    <a:solidFill>
                      <a:srgbClr val="FFFFFF"/>
                    </a:solidFill>
                    <a:latin typeface="Arial" panose="020B0604020202020204" pitchFamily="34" charset="0"/>
                    <a:cs typeface="Arial" panose="020B0604020202020204" pitchFamily="34" charset="0"/>
                  </a:endParaRPr>
                </a:p>
              </p:txBody>
            </p:sp>
            <p:sp>
              <p:nvSpPr>
                <p:cNvPr id="8" name="Rectangle 33"/>
                <p:cNvSpPr/>
                <p:nvPr/>
              </p:nvSpPr>
              <p:spPr>
                <a:xfrm>
                  <a:off x="7541909" y="1631854"/>
                  <a:ext cx="4046955" cy="435299"/>
                </a:xfrm>
                <a:prstGeom prst="rect">
                  <a:avLst/>
                </a:prstGeom>
                <a:solidFill>
                  <a:srgbClr val="F39C11"/>
                </a:solidFill>
                <a:ln w="12700" cap="flat" cmpd="sng" algn="ctr">
                  <a:noFill/>
                  <a:prstDash val="solid"/>
                  <a:miter lim="800000"/>
                </a:ln>
                <a:effectLst/>
              </p:spPr>
              <p:txBody>
                <a:bodyPr rtlCol="0" anchor="ctr"/>
                <a:lstStyle/>
                <a:p>
                  <a:pPr algn="ctr">
                    <a:defRPr/>
                  </a:pPr>
                  <a:endParaRPr lang="en-GB" b="1" kern="0" dirty="0">
                    <a:solidFill>
                      <a:srgbClr val="FFFFFF"/>
                    </a:solidFill>
                    <a:latin typeface="微软雅黑" panose="020B0503020204020204" pitchFamily="34" charset="-122"/>
                    <a:ea typeface="微软雅黑" panose="020B0503020204020204" pitchFamily="34" charset="-122"/>
                    <a:cs typeface="Arial" panose="020B0604020202020204" pitchFamily="34" charset="0"/>
                  </a:endParaRPr>
                </a:p>
              </p:txBody>
            </p:sp>
          </p:grpSp>
          <p:sp>
            <p:nvSpPr>
              <p:cNvPr id="10" name="TextBox 9"/>
              <p:cNvSpPr txBox="1"/>
              <p:nvPr/>
            </p:nvSpPr>
            <p:spPr>
              <a:xfrm>
                <a:off x="6241475" y="2297523"/>
                <a:ext cx="4419599" cy="369332"/>
              </a:xfrm>
              <a:prstGeom prst="rect">
                <a:avLst/>
              </a:prstGeom>
              <a:noFill/>
            </p:spPr>
            <p:txBody>
              <a:bodyPr wrap="square" rtlCol="0">
                <a:spAutoFit/>
              </a:bodyPr>
              <a:lstStyle/>
              <a:p>
                <a:pPr algn="just"/>
                <a:endParaRPr lang="en-US" dirty="0">
                  <a:latin typeface="Times New Roman" panose="02020603050405020304" pitchFamily="18" charset="0"/>
                  <a:cs typeface="Times New Roman" panose="02020603050405020304" pitchFamily="18" charset="0"/>
                </a:endParaRPr>
              </a:p>
            </p:txBody>
          </p:sp>
        </p:grpSp>
        <p:sp>
          <p:nvSpPr>
            <p:cNvPr id="20" name="Rectangle 19">
              <a:extLst>
                <a:ext uri="{FF2B5EF4-FFF2-40B4-BE49-F238E27FC236}">
                  <a16:creationId xmlns:a16="http://schemas.microsoft.com/office/drawing/2014/main" id="{60A783AF-2695-AC4E-850A-D8356D66F4EA}"/>
                </a:ext>
              </a:extLst>
            </p:cNvPr>
            <p:cNvSpPr/>
            <p:nvPr/>
          </p:nvSpPr>
          <p:spPr>
            <a:xfrm>
              <a:off x="6691250" y="1890566"/>
              <a:ext cx="4282046" cy="2250844"/>
            </a:xfrm>
            <a:prstGeom prst="rect">
              <a:avLst/>
            </a:prstGeom>
          </p:spPr>
          <p:txBody>
            <a:bodyPr wrap="square">
              <a:spAutoFit/>
            </a:bodyPr>
            <a:lstStyle/>
            <a:p>
              <a:pPr algn="just"/>
              <a:r>
                <a:rPr lang="en-US" sz="1400" dirty="0">
                  <a:effectLst/>
                  <a:latin typeface="Times New Roman" panose="02020603050405020304" pitchFamily="18" charset="0"/>
                  <a:ea typeface="Times New Roman" panose="02020603050405020304" pitchFamily="18" charset="0"/>
                </a:rPr>
                <a:t>- </a:t>
              </a:r>
              <a:r>
                <a:rPr lang="pt-BR" sz="1800" dirty="0">
                  <a:effectLst/>
                  <a:latin typeface="Times New Roman" panose="02020603050405020304" pitchFamily="18" charset="0"/>
                  <a:ea typeface="Times New Roman" panose="02020603050405020304" pitchFamily="18" charset="0"/>
                </a:rPr>
                <a:t>“Thơ” giúp trẻ có vốn từ phong phú và khả năng diễn đạt mạch lạc</a:t>
              </a:r>
              <a:r>
                <a:rPr lang="en-US" sz="1400" dirty="0">
                  <a:effectLst/>
                  <a:latin typeface="Times New Roman" panose="02020603050405020304" pitchFamily="18" charset="0"/>
                  <a:ea typeface="Times New Roman" panose="02020603050405020304" pitchFamily="18" charset="0"/>
                </a:rPr>
                <a:t>.</a:t>
              </a:r>
            </a:p>
            <a:p>
              <a:pPr algn="just"/>
              <a:r>
                <a:rPr lang="en-US" sz="1400" dirty="0">
                  <a:effectLst/>
                  <a:latin typeface="Times New Roman" panose="02020603050405020304" pitchFamily="18" charset="0"/>
                  <a:ea typeface="Times New Roman" panose="02020603050405020304" pitchFamily="18" charset="0"/>
                </a:rPr>
                <a:t>- </a:t>
              </a:r>
              <a:r>
                <a:rPr lang="pt-BR" sz="1800" dirty="0">
                  <a:effectLst/>
                  <a:latin typeface="Times New Roman" panose="02020603050405020304" pitchFamily="18" charset="0"/>
                  <a:ea typeface="Times New Roman" panose="02020603050405020304" pitchFamily="18" charset="0"/>
                </a:rPr>
                <a:t>giúp trẻ cảm thụ tác phẩm một cách trọn vẹn và đầy đủ hơn. Qua đó trẻ tái tạo lại bằng hình ảnh những gì đã nghe được và gợi lên ở trẻ những tình cảm, cảm xúc nhất định. Điều đó làm tiền đề cho sự hình thành và phát triển nhân cách, đạo đức của trẻ</a:t>
              </a:r>
              <a:r>
                <a:rPr lang="en-US" sz="1400" dirty="0">
                  <a:latin typeface="Times New Roman" panose="02020603050405020304" pitchFamily="18" charset="0"/>
                  <a:ea typeface="Times New Roman" panose="02020603050405020304" pitchFamily="18" charset="0"/>
                </a:rPr>
                <a:t>.</a:t>
              </a:r>
              <a:endParaRPr lang="en-US" sz="1400" dirty="0">
                <a:effectLst/>
                <a:latin typeface="Times New Roman" panose="02020603050405020304" pitchFamily="18" charset="0"/>
                <a:ea typeface="Times New Roman" panose="02020603050405020304" pitchFamily="18" charset="0"/>
              </a:endParaRPr>
            </a:p>
          </p:txBody>
        </p:sp>
      </p:grpSp>
      <p:sp>
        <p:nvSpPr>
          <p:cNvPr id="25" name="TextBox 24">
            <a:extLst>
              <a:ext uri="{FF2B5EF4-FFF2-40B4-BE49-F238E27FC236}">
                <a16:creationId xmlns:a16="http://schemas.microsoft.com/office/drawing/2014/main" id="{AD503FDD-69B4-AB17-F16C-0A1DBA4FA9D1}"/>
              </a:ext>
            </a:extLst>
          </p:cNvPr>
          <p:cNvSpPr txBox="1"/>
          <p:nvPr/>
        </p:nvSpPr>
        <p:spPr>
          <a:xfrm>
            <a:off x="153798" y="4736899"/>
            <a:ext cx="11641123" cy="1398268"/>
          </a:xfrm>
          <a:prstGeom prst="rect">
            <a:avLst/>
          </a:prstGeom>
          <a:noFill/>
        </p:spPr>
        <p:txBody>
          <a:bodyPr wrap="square">
            <a:spAutoFit/>
          </a:bodyPr>
          <a:lstStyle/>
          <a:p>
            <a:pPr marL="285750" marR="0" indent="-285750" algn="just">
              <a:lnSpc>
                <a:spcPct val="120000"/>
              </a:lnSpc>
              <a:spcBef>
                <a:spcPts val="0"/>
              </a:spcBef>
              <a:spcAft>
                <a:spcPts val="0"/>
              </a:spcAft>
              <a:buFontTx/>
              <a:buChar char="-"/>
            </a:pPr>
            <a:r>
              <a:rPr lang="pt-BR" dirty="0">
                <a:latin typeface="Times New Roman" panose="02020603050405020304" pitchFamily="18" charset="0"/>
                <a:cs typeface="Times New Roman" panose="02020603050405020304" pitchFamily="18" charset="0"/>
              </a:rPr>
              <a:t>Kỹ năng đọc thơ của trẻ nhà trẻ 18 – 24 tháng tuổi chưa được tốt và còn nhiều hạn chế. Do đó gây rất nhiều khó khăn đối với việc luyện kỹ năng đọc thơ diễn cảm cho trẻ, vì vậy dẫn đến kết quả việc giáo dục chưa cao.</a:t>
            </a:r>
          </a:p>
          <a:p>
            <a:pPr marL="285750" marR="0" indent="-285750" algn="just">
              <a:lnSpc>
                <a:spcPct val="120000"/>
              </a:lnSpc>
              <a:spcBef>
                <a:spcPts val="0"/>
              </a:spcBef>
              <a:spcAft>
                <a:spcPts val="0"/>
              </a:spcAft>
              <a:buFontTx/>
              <a:buChar char="-"/>
            </a:pPr>
            <a:r>
              <a:rPr lang="pt-BR" dirty="0">
                <a:latin typeface="Times New Roman" panose="02020603050405020304" pitchFamily="18" charset="0"/>
                <a:cs typeface="Times New Roman" panose="02020603050405020304" pitchFamily="18" charset="0"/>
              </a:rPr>
              <a:t>Từ thực tiễn này tôi đã chọn giải pháp: </a:t>
            </a:r>
            <a:r>
              <a:rPr lang="pt-BR" b="1" dirty="0">
                <a:latin typeface="Times New Roman" panose="02020603050405020304" pitchFamily="18" charset="0"/>
                <a:cs typeface="Times New Roman" panose="02020603050405020304" pitchFamily="18" charset="0"/>
              </a:rPr>
              <a:t>“Một số biện pháp dạy trẻ 18 – 24  tháng tuổi đọc thơ”</a:t>
            </a:r>
            <a:r>
              <a:rPr lang="pt-BR" dirty="0">
                <a:latin typeface="Times New Roman" panose="02020603050405020304" pitchFamily="18" charset="0"/>
                <a:cs typeface="Times New Roman" panose="02020603050405020304" pitchFamily="18" charset="0"/>
              </a:rPr>
              <a:t> làm đề tài của mình để áp dụng vào công tác giảng dạy tại lớp nhằm nâng cao chất lượng giáo dục toàn diện cho trẻ.</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7136444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1000"/>
                                        <p:tgtEl>
                                          <p:spTgt spid="21"/>
                                        </p:tgtEl>
                                      </p:cBhvr>
                                    </p:animEffect>
                                    <p:anim calcmode="lin" valueType="num">
                                      <p:cBhvr>
                                        <p:cTn id="15" dur="1000" fill="hold"/>
                                        <p:tgtEl>
                                          <p:spTgt spid="21"/>
                                        </p:tgtEl>
                                        <p:attrNameLst>
                                          <p:attrName>ppt_x</p:attrName>
                                        </p:attrNameLst>
                                      </p:cBhvr>
                                      <p:tavLst>
                                        <p:tav tm="0">
                                          <p:val>
                                            <p:strVal val="#ppt_x"/>
                                          </p:val>
                                        </p:tav>
                                        <p:tav tm="100000">
                                          <p:val>
                                            <p:strVal val="#ppt_x"/>
                                          </p:val>
                                        </p:tav>
                                      </p:tavLst>
                                    </p:anim>
                                    <p:anim calcmode="lin" valueType="num">
                                      <p:cBhvr>
                                        <p:cTn id="16"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wipe(left)">
                                      <p:cBhvr>
                                        <p:cTn id="21" dur="500"/>
                                        <p:tgtEl>
                                          <p:spTgt spid="25"/>
                                        </p:tgtEl>
                                      </p:cBhvr>
                                    </p:animEffect>
                                  </p:childTnLst>
                                </p:cTn>
                              </p:par>
                              <p:par>
                                <p:cTn id="22" presetID="22" presetClass="entr" presetSubtype="8" fill="hold"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left)">
                                      <p:cBhvr>
                                        <p:cTn id="24"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855577" y="3201891"/>
            <a:ext cx="6842096" cy="968416"/>
            <a:chOff x="2855577" y="3201891"/>
            <a:chExt cx="6842096" cy="968416"/>
          </a:xfrm>
        </p:grpSpPr>
        <p:grpSp>
          <p:nvGrpSpPr>
            <p:cNvPr id="3" name="组合 16"/>
            <p:cNvGrpSpPr/>
            <p:nvPr/>
          </p:nvGrpSpPr>
          <p:grpSpPr>
            <a:xfrm>
              <a:off x="2855577" y="3201891"/>
              <a:ext cx="1025381" cy="968416"/>
              <a:chOff x="2541423" y="1880776"/>
              <a:chExt cx="769036" cy="726312"/>
            </a:xfrm>
          </p:grpSpPr>
          <p:pic>
            <p:nvPicPr>
              <p:cNvPr id="5" name="图片 17"/>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541423" y="1880776"/>
                <a:ext cx="769036" cy="726312"/>
              </a:xfrm>
              <a:prstGeom prst="rect">
                <a:avLst/>
              </a:prstGeom>
            </p:spPr>
          </p:pic>
          <p:sp>
            <p:nvSpPr>
              <p:cNvPr id="6" name="文本框 18"/>
              <p:cNvSpPr txBox="1"/>
              <p:nvPr/>
            </p:nvSpPr>
            <p:spPr>
              <a:xfrm>
                <a:off x="2662563" y="2055395"/>
                <a:ext cx="398186" cy="377075"/>
              </a:xfrm>
              <a:prstGeom prst="rect">
                <a:avLst/>
              </a:prstGeom>
              <a:noFill/>
            </p:spPr>
            <p:txBody>
              <a:bodyPr wrap="none" rtlCol="0">
                <a:spAutoFit/>
              </a:bodyPr>
              <a:lstStyle/>
              <a:p>
                <a:r>
                  <a:rPr lang="en-US" altLang="zh-CN" sz="2667" dirty="0">
                    <a:solidFill>
                      <a:srgbClr val="E13810"/>
                    </a:solidFill>
                  </a:rPr>
                  <a:t>02</a:t>
                </a:r>
                <a:endParaRPr lang="zh-CN" altLang="en-US" sz="2667" dirty="0">
                  <a:solidFill>
                    <a:srgbClr val="E13810"/>
                  </a:solidFill>
                </a:endParaRPr>
              </a:p>
            </p:txBody>
          </p:sp>
        </p:grpSp>
        <p:sp>
          <p:nvSpPr>
            <p:cNvPr id="4" name="TextBox 3"/>
            <p:cNvSpPr txBox="1"/>
            <p:nvPr/>
          </p:nvSpPr>
          <p:spPr>
            <a:xfrm>
              <a:off x="3548011" y="3275764"/>
              <a:ext cx="6149662" cy="707886"/>
            </a:xfrm>
            <a:prstGeom prst="rect">
              <a:avLst/>
            </a:prstGeom>
            <a:noFill/>
          </p:spPr>
          <p:txBody>
            <a:bodyPr wrap="square" rtlCol="0">
              <a:spAutoFit/>
            </a:bodyPr>
            <a:lstStyle/>
            <a:p>
              <a:pPr algn="ctr"/>
              <a:r>
                <a:rPr lang="en-US" sz="4000" b="1" dirty="0" err="1">
                  <a:latin typeface="Times New Roman" panose="02020603050405020304" pitchFamily="18" charset="0"/>
                  <a:cs typeface="Times New Roman" panose="02020603050405020304" pitchFamily="18" charset="0"/>
                </a:rPr>
                <a:t>Phần</a:t>
              </a:r>
              <a:r>
                <a:rPr lang="en-US" sz="4000" b="1" dirty="0">
                  <a:latin typeface="Times New Roman" panose="02020603050405020304" pitchFamily="18" charset="0"/>
                  <a:cs typeface="Times New Roman" panose="02020603050405020304" pitchFamily="18" charset="0"/>
                </a:rPr>
                <a:t> 2: </a:t>
              </a:r>
              <a:r>
                <a:rPr lang="en-US" sz="3200" b="1" dirty="0" err="1">
                  <a:latin typeface="Times New Roman" panose="02020603050405020304" pitchFamily="18" charset="0"/>
                  <a:cs typeface="Times New Roman" panose="02020603050405020304" pitchFamily="18" charset="0"/>
                </a:rPr>
                <a:t>Giải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quyết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vấn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đề</a:t>
              </a:r>
              <a:endParaRPr lang="en-US" sz="3200" b="1"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12252042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878230" y="163323"/>
            <a:ext cx="10480171" cy="523220"/>
          </a:xfrm>
          <a:prstGeom prst="rect">
            <a:avLst/>
          </a:prstGeom>
          <a:noFill/>
        </p:spPr>
        <p:txBody>
          <a:bodyPr wrap="square" rtlCol="0">
            <a:spAutoFit/>
          </a:bodyPr>
          <a:lstStyle/>
          <a:p>
            <a:pPr algn="ctr"/>
            <a:r>
              <a:rPr lang="en-US" sz="28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THỰC TRẠNG</a:t>
            </a:r>
          </a:p>
        </p:txBody>
      </p:sp>
      <p:grpSp>
        <p:nvGrpSpPr>
          <p:cNvPr id="17" name="Group 16"/>
          <p:cNvGrpSpPr/>
          <p:nvPr/>
        </p:nvGrpSpPr>
        <p:grpSpPr>
          <a:xfrm>
            <a:off x="418012" y="2258419"/>
            <a:ext cx="3667428" cy="2363915"/>
            <a:chOff x="509451" y="2299063"/>
            <a:chExt cx="3827417" cy="2481943"/>
          </a:xfrm>
        </p:grpSpPr>
        <p:grpSp>
          <p:nvGrpSpPr>
            <p:cNvPr id="12" name="Group 11"/>
            <p:cNvGrpSpPr/>
            <p:nvPr/>
          </p:nvGrpSpPr>
          <p:grpSpPr>
            <a:xfrm>
              <a:off x="509451" y="2299063"/>
              <a:ext cx="3827417" cy="2481943"/>
              <a:chOff x="509451" y="1998617"/>
              <a:chExt cx="3827417" cy="2481943"/>
            </a:xfrm>
          </p:grpSpPr>
          <p:sp>
            <p:nvSpPr>
              <p:cNvPr id="13" name="Plaque 12"/>
              <p:cNvSpPr/>
              <p:nvPr/>
            </p:nvSpPr>
            <p:spPr>
              <a:xfrm>
                <a:off x="509451" y="1998617"/>
                <a:ext cx="3592286" cy="2481943"/>
              </a:xfrm>
              <a:prstGeom prst="plaqu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4" name="Plaque 13"/>
              <p:cNvSpPr/>
              <p:nvPr/>
            </p:nvSpPr>
            <p:spPr>
              <a:xfrm>
                <a:off x="744582" y="1998617"/>
                <a:ext cx="3592286" cy="2481943"/>
              </a:xfrm>
              <a:prstGeom prst="plaque">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grpSp>
        <p:sp>
          <p:nvSpPr>
            <p:cNvPr id="16" name="TextBox 15"/>
            <p:cNvSpPr txBox="1"/>
            <p:nvPr/>
          </p:nvSpPr>
          <p:spPr>
            <a:xfrm>
              <a:off x="627015" y="3170372"/>
              <a:ext cx="3357155" cy="584775"/>
            </a:xfrm>
            <a:prstGeom prst="rect">
              <a:avLst/>
            </a:prstGeom>
            <a:noFill/>
          </p:spPr>
          <p:txBody>
            <a:bodyPr wrap="square" rtlCol="0">
              <a:spAutoFit/>
            </a:bodyPr>
            <a:lstStyle/>
            <a:p>
              <a:pPr algn="ctr"/>
              <a:r>
                <a:rPr lang="en-US" sz="3200" b="1" dirty="0" err="1">
                  <a:latin typeface="Times New Roman" panose="02020603050405020304" pitchFamily="18" charset="0"/>
                  <a:cs typeface="Times New Roman" panose="02020603050405020304" pitchFamily="18" charset="0"/>
                </a:rPr>
                <a:t>Thuận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lợi</a:t>
              </a:r>
              <a:endParaRPr lang="en-US" sz="3200" b="1" dirty="0">
                <a:latin typeface="Times New Roman" panose="02020603050405020304" pitchFamily="18" charset="0"/>
                <a:cs typeface="Times New Roman" panose="02020603050405020304" pitchFamily="18" charset="0"/>
              </a:endParaRPr>
            </a:p>
          </p:txBody>
        </p:sp>
      </p:grpSp>
      <p:grpSp>
        <p:nvGrpSpPr>
          <p:cNvPr id="23" name="Group 22"/>
          <p:cNvGrpSpPr/>
          <p:nvPr/>
        </p:nvGrpSpPr>
        <p:grpSpPr>
          <a:xfrm>
            <a:off x="4288343" y="1172989"/>
            <a:ext cx="7170212" cy="568722"/>
            <a:chOff x="4820193" y="1377679"/>
            <a:chExt cx="7106191" cy="490310"/>
          </a:xfrm>
        </p:grpSpPr>
        <p:sp>
          <p:nvSpPr>
            <p:cNvPr id="20" name="5-Point Star 19"/>
            <p:cNvSpPr/>
            <p:nvPr/>
          </p:nvSpPr>
          <p:spPr>
            <a:xfrm>
              <a:off x="4820193" y="1404517"/>
              <a:ext cx="522515" cy="463472"/>
            </a:xfrm>
            <a:prstGeom prst="star5">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b="1"/>
            </a:p>
          </p:txBody>
        </p:sp>
        <p:sp>
          <p:nvSpPr>
            <p:cNvPr id="21" name="Text Box 9">
              <a:extLst>
                <a:ext uri="{FF2B5EF4-FFF2-40B4-BE49-F238E27FC236}">
                  <a16:creationId xmlns:a16="http://schemas.microsoft.com/office/drawing/2014/main" id="{EA5DD5F6-AFF4-4C98-80C1-E064873C45BB}"/>
                </a:ext>
              </a:extLst>
            </p:cNvPr>
            <p:cNvSpPr txBox="1">
              <a:spLocks noChangeArrowheads="1"/>
            </p:cNvSpPr>
            <p:nvPr/>
          </p:nvSpPr>
          <p:spPr bwMode="black">
            <a:xfrm>
              <a:off x="5185950" y="1377679"/>
              <a:ext cx="6740434" cy="400110"/>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endParaRPr lang="en-US" altLang="en-US" sz="2000" b="1" dirty="0">
                <a:solidFill>
                  <a:srgbClr val="002060"/>
                </a:solidFill>
                <a:latin typeface="Times New Roman" panose="02020603050405020304" pitchFamily="18" charset="0"/>
                <a:cs typeface="Times New Roman" panose="02020603050405020304" pitchFamily="18" charset="0"/>
              </a:endParaRPr>
            </a:p>
          </p:txBody>
        </p:sp>
      </p:grpSp>
      <p:sp>
        <p:nvSpPr>
          <p:cNvPr id="22" name="5-Point Star 21"/>
          <p:cNvSpPr/>
          <p:nvPr/>
        </p:nvSpPr>
        <p:spPr>
          <a:xfrm>
            <a:off x="4288343" y="2579382"/>
            <a:ext cx="535364" cy="505790"/>
          </a:xfrm>
          <a:prstGeom prst="star5">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b="1"/>
          </a:p>
        </p:txBody>
      </p:sp>
      <p:sp>
        <p:nvSpPr>
          <p:cNvPr id="24" name="5-Point Star 23"/>
          <p:cNvSpPr/>
          <p:nvPr/>
        </p:nvSpPr>
        <p:spPr>
          <a:xfrm>
            <a:off x="4310742" y="3401917"/>
            <a:ext cx="505014" cy="520926"/>
          </a:xfrm>
          <a:prstGeom prst="star5">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b="1"/>
          </a:p>
        </p:txBody>
      </p:sp>
      <p:sp>
        <p:nvSpPr>
          <p:cNvPr id="25" name="5-Point Star 24"/>
          <p:cNvSpPr/>
          <p:nvPr/>
        </p:nvSpPr>
        <p:spPr>
          <a:xfrm>
            <a:off x="4248155" y="5247491"/>
            <a:ext cx="545201" cy="520926"/>
          </a:xfrm>
          <a:prstGeom prst="star5">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b="1"/>
          </a:p>
        </p:txBody>
      </p:sp>
      <p:sp>
        <p:nvSpPr>
          <p:cNvPr id="11" name="TextBox 10">
            <a:extLst>
              <a:ext uri="{FF2B5EF4-FFF2-40B4-BE49-F238E27FC236}">
                <a16:creationId xmlns:a16="http://schemas.microsoft.com/office/drawing/2014/main" id="{DCB7A4FE-C2E5-3910-7268-ACFB05C61BB6}"/>
              </a:ext>
            </a:extLst>
          </p:cNvPr>
          <p:cNvSpPr txBox="1"/>
          <p:nvPr/>
        </p:nvSpPr>
        <p:spPr>
          <a:xfrm>
            <a:off x="4996260" y="1172989"/>
            <a:ext cx="7013195" cy="1060547"/>
          </a:xfrm>
          <a:prstGeom prst="rect">
            <a:avLst/>
          </a:prstGeom>
          <a:noFill/>
        </p:spPr>
        <p:txBody>
          <a:bodyPr wrap="square">
            <a:spAutoFit/>
          </a:bodyPr>
          <a:lstStyle/>
          <a:p>
            <a:pPr marL="0" marR="0" algn="just">
              <a:lnSpc>
                <a:spcPct val="12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Trường</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mầm</a:t>
            </a:r>
            <a:r>
              <a:rPr lang="en-US" b="1" dirty="0">
                <a:effectLst/>
                <a:latin typeface="Times New Roman" panose="02020603050405020304" pitchFamily="18" charset="0"/>
                <a:ea typeface="Times New Roman" panose="02020603050405020304" pitchFamily="18" charset="0"/>
              </a:rPr>
              <a:t> non </a:t>
            </a:r>
            <a:r>
              <a:rPr lang="en-US" b="1" dirty="0" err="1">
                <a:effectLst/>
                <a:latin typeface="Times New Roman" panose="02020603050405020304" pitchFamily="18" charset="0"/>
                <a:ea typeface="Times New Roman" panose="02020603050405020304" pitchFamily="18" charset="0"/>
              </a:rPr>
              <a:t>Nguyệt</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Quế</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là</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một</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ngôi</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trường</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mới</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khang</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trang</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cơ</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sở</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vật</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chất</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được</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lãnh</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đạo</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quan</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tâm</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đầu</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tư</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nhà</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trường</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đã</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cung</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cấp</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đầy</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đủ</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các</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đồ</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dùng</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cần</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thiết</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cho</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các</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lớp</a:t>
            </a:r>
            <a:endParaRPr lang="en-US" b="1" dirty="0">
              <a:effectLst/>
              <a:latin typeface="Times New Roman" panose="02020603050405020304" pitchFamily="18" charset="0"/>
              <a:ea typeface="Times New Roman" panose="02020603050405020304" pitchFamily="18" charset="0"/>
            </a:endParaRPr>
          </a:p>
        </p:txBody>
      </p:sp>
      <p:sp>
        <p:nvSpPr>
          <p:cNvPr id="19" name="TextBox 18">
            <a:extLst>
              <a:ext uri="{FF2B5EF4-FFF2-40B4-BE49-F238E27FC236}">
                <a16:creationId xmlns:a16="http://schemas.microsoft.com/office/drawing/2014/main" id="{F83D720B-28FC-5951-E5B0-031204DF7B32}"/>
              </a:ext>
            </a:extLst>
          </p:cNvPr>
          <p:cNvSpPr txBox="1"/>
          <p:nvPr/>
        </p:nvSpPr>
        <p:spPr>
          <a:xfrm>
            <a:off x="4823707" y="2630550"/>
            <a:ext cx="6899905" cy="395749"/>
          </a:xfrm>
          <a:prstGeom prst="rect">
            <a:avLst/>
          </a:prstGeom>
          <a:noFill/>
        </p:spPr>
        <p:txBody>
          <a:bodyPr wrap="square">
            <a:spAutoFit/>
          </a:bodyPr>
          <a:lstStyle/>
          <a:p>
            <a:pPr marL="0" marR="0" algn="just">
              <a:lnSpc>
                <a:spcPct val="12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rPr>
              <a:t>     100% </a:t>
            </a:r>
            <a:r>
              <a:rPr lang="en-US" sz="1800" b="1" dirty="0" err="1">
                <a:effectLst/>
                <a:latin typeface="Times New Roman" panose="02020603050405020304" pitchFamily="18" charset="0"/>
                <a:ea typeface="Times New Roman" panose="02020603050405020304" pitchFamily="18" charset="0"/>
              </a:rPr>
              <a:t>các</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trẻ</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đều</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học</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bán</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trú</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nên</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thời</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gian</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rèn</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luyện</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được</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nhiều</a:t>
            </a:r>
            <a:r>
              <a:rPr lang="en-US" sz="1800" b="1" dirty="0">
                <a:effectLst/>
                <a:latin typeface="Times New Roman" panose="02020603050405020304" pitchFamily="18" charset="0"/>
                <a:ea typeface="Times New Roman" panose="02020603050405020304" pitchFamily="18" charset="0"/>
              </a:rPr>
              <a:t>.</a:t>
            </a:r>
            <a:endParaRPr lang="en-US" sz="1600" b="1" dirty="0">
              <a:effectLst/>
              <a:latin typeface="Times New Roman" panose="02020603050405020304" pitchFamily="18" charset="0"/>
              <a:ea typeface="Times New Roman" panose="02020603050405020304" pitchFamily="18" charset="0"/>
            </a:endParaRPr>
          </a:p>
        </p:txBody>
      </p:sp>
      <p:sp>
        <p:nvSpPr>
          <p:cNvPr id="27" name="TextBox 26">
            <a:extLst>
              <a:ext uri="{FF2B5EF4-FFF2-40B4-BE49-F238E27FC236}">
                <a16:creationId xmlns:a16="http://schemas.microsoft.com/office/drawing/2014/main" id="{7C491195-603A-BC63-9EC2-C06EB1B3B43A}"/>
              </a:ext>
            </a:extLst>
          </p:cNvPr>
          <p:cNvSpPr txBox="1"/>
          <p:nvPr/>
        </p:nvSpPr>
        <p:spPr>
          <a:xfrm>
            <a:off x="4996259" y="3396499"/>
            <a:ext cx="7013195" cy="646331"/>
          </a:xfrm>
          <a:prstGeom prst="rect">
            <a:avLst/>
          </a:prstGeom>
          <a:noFill/>
        </p:spPr>
        <p:txBody>
          <a:bodyPr wrap="square">
            <a:spAutoFit/>
          </a:bodyPr>
          <a:lstStyle/>
          <a:p>
            <a:pPr algn="just"/>
            <a:r>
              <a:rPr lang="nl-NL" b="1" dirty="0">
                <a:latin typeface="Times New Roman" panose="02020603050405020304" pitchFamily="18" charset="0"/>
                <a:cs typeface="Times New Roman" panose="02020603050405020304" pitchFamily="18" charset="0"/>
              </a:rPr>
              <a:t>Đồ dùng, đồ chơi phục vụ cho việc dạy học đặc biệt về thơ đa dạng, phong phú về màu sắc, hình ảnh hấp dẫn thu hút trẻ</a:t>
            </a:r>
            <a:endParaRPr lang="en-US" b="1" dirty="0">
              <a:latin typeface="Times New Roman" panose="02020603050405020304" pitchFamily="18" charset="0"/>
              <a:cs typeface="Times New Roman" panose="02020603050405020304" pitchFamily="18" charset="0"/>
            </a:endParaRPr>
          </a:p>
        </p:txBody>
      </p:sp>
      <p:sp>
        <p:nvSpPr>
          <p:cNvPr id="29" name="TextBox 28">
            <a:extLst>
              <a:ext uri="{FF2B5EF4-FFF2-40B4-BE49-F238E27FC236}">
                <a16:creationId xmlns:a16="http://schemas.microsoft.com/office/drawing/2014/main" id="{939DE866-653F-8112-F463-8C084C8CECC9}"/>
              </a:ext>
            </a:extLst>
          </p:cNvPr>
          <p:cNvSpPr txBox="1"/>
          <p:nvPr/>
        </p:nvSpPr>
        <p:spPr>
          <a:xfrm>
            <a:off x="4996259" y="5064465"/>
            <a:ext cx="6977850" cy="923330"/>
          </a:xfrm>
          <a:prstGeom prst="rect">
            <a:avLst/>
          </a:prstGeom>
          <a:noFill/>
        </p:spPr>
        <p:txBody>
          <a:bodyPr wrap="square">
            <a:spAutoFit/>
          </a:bodyPr>
          <a:lstStyle/>
          <a:p>
            <a:pPr algn="just"/>
            <a:r>
              <a:rPr lang="en-US" b="1" dirty="0">
                <a:latin typeface="Times New Roman" panose="02020603050405020304" pitchFamily="18" charset="0"/>
                <a:ea typeface="Times New Roman" panose="02020603050405020304" pitchFamily="18" charset="0"/>
              </a:rPr>
              <a:t>    </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Các</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bậc</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phụ</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huynh</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quan</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tâm</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nhiệt</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tình</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tới</a:t>
            </a:r>
            <a:r>
              <a:rPr lang="en-US" sz="1800" b="1" dirty="0">
                <a:effectLst/>
                <a:latin typeface="Times New Roman" panose="02020603050405020304" pitchFamily="18" charset="0"/>
                <a:ea typeface="Times New Roman" panose="02020603050405020304" pitchFamily="18" charset="0"/>
              </a:rPr>
              <a:t> con </a:t>
            </a:r>
            <a:r>
              <a:rPr lang="en-US" sz="1800" b="1" dirty="0" err="1">
                <a:effectLst/>
                <a:latin typeface="Times New Roman" panose="02020603050405020304" pitchFamily="18" charset="0"/>
                <a:ea typeface="Times New Roman" panose="02020603050405020304" pitchFamily="18" charset="0"/>
              </a:rPr>
              <a:t>em</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và</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thường</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xuyên</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giúp</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đỡ</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ủng</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hộ</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vật</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chất</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cho</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cô</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trò</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có</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đìều</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kiện</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thực</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hiện</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nhiệm</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vụ</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chuyên</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môn</a:t>
            </a:r>
            <a:r>
              <a:rPr lang="en-US" sz="1800" b="1" dirty="0">
                <a:effectLst/>
                <a:latin typeface="Times New Roman" panose="02020603050405020304" pitchFamily="18" charset="0"/>
                <a:ea typeface="Times New Roman" panose="02020603050405020304" pitchFamily="18" charset="0"/>
              </a:rPr>
              <a:t>. </a:t>
            </a:r>
            <a:endParaRPr lang="en-US" b="1" dirty="0"/>
          </a:p>
        </p:txBody>
      </p:sp>
      <p:sp>
        <p:nvSpPr>
          <p:cNvPr id="2" name="TextBox 1">
            <a:extLst>
              <a:ext uri="{FF2B5EF4-FFF2-40B4-BE49-F238E27FC236}">
                <a16:creationId xmlns:a16="http://schemas.microsoft.com/office/drawing/2014/main" id="{D9AFFB60-12AC-FABC-70B5-78679D96048D}"/>
              </a:ext>
            </a:extLst>
          </p:cNvPr>
          <p:cNvSpPr txBox="1"/>
          <p:nvPr/>
        </p:nvSpPr>
        <p:spPr>
          <a:xfrm>
            <a:off x="4960914" y="4299168"/>
            <a:ext cx="7013195" cy="646331"/>
          </a:xfrm>
          <a:prstGeom prst="rect">
            <a:avLst/>
          </a:prstGeom>
          <a:noFill/>
        </p:spPr>
        <p:txBody>
          <a:bodyPr wrap="square">
            <a:spAutoFit/>
          </a:bodyPr>
          <a:lstStyle/>
          <a:p>
            <a:pPr algn="just"/>
            <a:r>
              <a:rPr lang="nl-NL" b="1" dirty="0">
                <a:latin typeface="Times New Roman" panose="02020603050405020304" pitchFamily="18" charset="0"/>
                <a:cs typeface="Times New Roman" panose="02020603050405020304" pitchFamily="18" charset="0"/>
              </a:rPr>
              <a:t>Giáo viên nhiệt tình làm đồ chơi sáng tạo phục vụ cho việc cung cấp kiến thức và phát triển ngôn ngữ cho trẻ</a:t>
            </a:r>
            <a:endParaRPr lang="en-US" b="1" dirty="0">
              <a:latin typeface="Times New Roman" panose="02020603050405020304" pitchFamily="18" charset="0"/>
              <a:cs typeface="Times New Roman" panose="02020603050405020304" pitchFamily="18" charset="0"/>
            </a:endParaRPr>
          </a:p>
        </p:txBody>
      </p:sp>
      <p:sp>
        <p:nvSpPr>
          <p:cNvPr id="3" name="5-Point Star 23">
            <a:extLst>
              <a:ext uri="{FF2B5EF4-FFF2-40B4-BE49-F238E27FC236}">
                <a16:creationId xmlns:a16="http://schemas.microsoft.com/office/drawing/2014/main" id="{7671A7D7-5469-3D10-281A-E07392CB47C0}"/>
              </a:ext>
            </a:extLst>
          </p:cNvPr>
          <p:cNvSpPr/>
          <p:nvPr/>
        </p:nvSpPr>
        <p:spPr>
          <a:xfrm>
            <a:off x="4288342" y="4324704"/>
            <a:ext cx="505014" cy="520926"/>
          </a:xfrm>
          <a:prstGeom prst="star5">
            <a:avLst/>
          </a:prstGeom>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b="1">
              <a:solidFill>
                <a:srgbClr val="FF0000"/>
              </a:solidFill>
            </a:endParaRPr>
          </a:p>
        </p:txBody>
      </p:sp>
    </p:spTree>
    <p:extLst>
      <p:ext uri="{BB962C8B-B14F-4D97-AF65-F5344CB8AC3E}">
        <p14:creationId xmlns:p14="http://schemas.microsoft.com/office/powerpoint/2010/main" val="149941273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1000"/>
                                        <p:tgtEl>
                                          <p:spTgt spid="23"/>
                                        </p:tgtEl>
                                      </p:cBhvr>
                                    </p:animEffect>
                                    <p:anim calcmode="lin" valueType="num">
                                      <p:cBhvr>
                                        <p:cTn id="18" dur="1000" fill="hold"/>
                                        <p:tgtEl>
                                          <p:spTgt spid="23"/>
                                        </p:tgtEl>
                                        <p:attrNameLst>
                                          <p:attrName>ppt_x</p:attrName>
                                        </p:attrNameLst>
                                      </p:cBhvr>
                                      <p:tavLst>
                                        <p:tav tm="0">
                                          <p:val>
                                            <p:strVal val="#ppt_x"/>
                                          </p:val>
                                        </p:tav>
                                        <p:tav tm="100000">
                                          <p:val>
                                            <p:strVal val="#ppt_x"/>
                                          </p:val>
                                        </p:tav>
                                      </p:tavLst>
                                    </p:anim>
                                    <p:anim calcmode="lin" valueType="num">
                                      <p:cBhvr>
                                        <p:cTn id="1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anim calcmode="lin" valueType="num">
                                      <p:cBhvr>
                                        <p:cTn id="26" dur="500" fill="hold"/>
                                        <p:tgtEl>
                                          <p:spTgt spid="11"/>
                                        </p:tgtEl>
                                        <p:attrNameLst>
                                          <p:attrName>style.rotation</p:attrName>
                                        </p:attrNameLst>
                                      </p:cBhvr>
                                      <p:tavLst>
                                        <p:tav tm="0">
                                          <p:val>
                                            <p:fltVal val="90"/>
                                          </p:val>
                                        </p:tav>
                                        <p:tav tm="100000">
                                          <p:val>
                                            <p:fltVal val="0"/>
                                          </p:val>
                                        </p:tav>
                                      </p:tavLst>
                                    </p:anim>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1000"/>
                                        <p:tgtEl>
                                          <p:spTgt spid="22"/>
                                        </p:tgtEl>
                                      </p:cBhvr>
                                    </p:animEffect>
                                    <p:anim calcmode="lin" valueType="num">
                                      <p:cBhvr>
                                        <p:cTn id="33" dur="1000" fill="hold"/>
                                        <p:tgtEl>
                                          <p:spTgt spid="22"/>
                                        </p:tgtEl>
                                        <p:attrNameLst>
                                          <p:attrName>ppt_x</p:attrName>
                                        </p:attrNameLst>
                                      </p:cBhvr>
                                      <p:tavLst>
                                        <p:tav tm="0">
                                          <p:val>
                                            <p:strVal val="#ppt_x"/>
                                          </p:val>
                                        </p:tav>
                                        <p:tav tm="100000">
                                          <p:val>
                                            <p:strVal val="#ppt_x"/>
                                          </p:val>
                                        </p:tav>
                                      </p:tavLst>
                                    </p:anim>
                                    <p:anim calcmode="lin" valueType="num">
                                      <p:cBhvr>
                                        <p:cTn id="3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p:cTn id="39" dur="500" fill="hold"/>
                                        <p:tgtEl>
                                          <p:spTgt spid="19"/>
                                        </p:tgtEl>
                                        <p:attrNameLst>
                                          <p:attrName>ppt_w</p:attrName>
                                        </p:attrNameLst>
                                      </p:cBhvr>
                                      <p:tavLst>
                                        <p:tav tm="0">
                                          <p:val>
                                            <p:fltVal val="0"/>
                                          </p:val>
                                        </p:tav>
                                        <p:tav tm="100000">
                                          <p:val>
                                            <p:strVal val="#ppt_w"/>
                                          </p:val>
                                        </p:tav>
                                      </p:tavLst>
                                    </p:anim>
                                    <p:anim calcmode="lin" valueType="num">
                                      <p:cBhvr>
                                        <p:cTn id="40" dur="500" fill="hold"/>
                                        <p:tgtEl>
                                          <p:spTgt spid="19"/>
                                        </p:tgtEl>
                                        <p:attrNameLst>
                                          <p:attrName>ppt_h</p:attrName>
                                        </p:attrNameLst>
                                      </p:cBhvr>
                                      <p:tavLst>
                                        <p:tav tm="0">
                                          <p:val>
                                            <p:fltVal val="0"/>
                                          </p:val>
                                        </p:tav>
                                        <p:tav tm="100000">
                                          <p:val>
                                            <p:strVal val="#ppt_h"/>
                                          </p:val>
                                        </p:tav>
                                      </p:tavLst>
                                    </p:anim>
                                    <p:animEffect transition="in" filter="fade">
                                      <p:cBhvr>
                                        <p:cTn id="41" dur="500"/>
                                        <p:tgtEl>
                                          <p:spTgt spid="19"/>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25"/>
                                        </p:tgtEl>
                                        <p:attrNameLst>
                                          <p:attrName>style.visibility</p:attrName>
                                        </p:attrNameLst>
                                      </p:cBhvr>
                                      <p:to>
                                        <p:strVal val="visible"/>
                                      </p:to>
                                    </p:set>
                                    <p:animEffect transition="in" filter="fade">
                                      <p:cBhvr>
                                        <p:cTn id="60" dur="1000"/>
                                        <p:tgtEl>
                                          <p:spTgt spid="25"/>
                                        </p:tgtEl>
                                      </p:cBhvr>
                                    </p:animEffect>
                                    <p:anim calcmode="lin" valueType="num">
                                      <p:cBhvr>
                                        <p:cTn id="61" dur="1000" fill="hold"/>
                                        <p:tgtEl>
                                          <p:spTgt spid="25"/>
                                        </p:tgtEl>
                                        <p:attrNameLst>
                                          <p:attrName>ppt_x</p:attrName>
                                        </p:attrNameLst>
                                      </p:cBhvr>
                                      <p:tavLst>
                                        <p:tav tm="0">
                                          <p:val>
                                            <p:strVal val="#ppt_x"/>
                                          </p:val>
                                        </p:tav>
                                        <p:tav tm="100000">
                                          <p:val>
                                            <p:strVal val="#ppt_x"/>
                                          </p:val>
                                        </p:tav>
                                      </p:tavLst>
                                    </p:anim>
                                    <p:anim calcmode="lin" valueType="num">
                                      <p:cBhvr>
                                        <p:cTn id="62"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14" presetClass="entr" presetSubtype="10" fill="hold" grpId="0" nodeType="click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randombar(horizontal)">
                                      <p:cBhvr>
                                        <p:cTn id="67" dur="500"/>
                                        <p:tgtEl>
                                          <p:spTgt spid="29"/>
                                        </p:tgtEl>
                                      </p:cBhvr>
                                    </p:animEffect>
                                  </p:childTnLst>
                                </p:cTn>
                              </p:par>
                            </p:childTnLst>
                          </p:cTn>
                        </p:par>
                      </p:childTnLst>
                    </p:cTn>
                  </p:par>
                  <p:par>
                    <p:cTn id="68" fill="hold">
                      <p:stCondLst>
                        <p:cond delay="indefinite"/>
                      </p:stCondLst>
                      <p:childTnLst>
                        <p:par>
                          <p:cTn id="69" fill="hold">
                            <p:stCondLst>
                              <p:cond delay="0"/>
                            </p:stCondLst>
                            <p:childTnLst>
                              <p:par>
                                <p:cTn id="70" presetID="53" presetClass="entr" presetSubtype="16" fill="hold" grpId="0" nodeType="clickEffect">
                                  <p:stCondLst>
                                    <p:cond delay="0"/>
                                  </p:stCondLst>
                                  <p:childTnLst>
                                    <p:set>
                                      <p:cBhvr>
                                        <p:cTn id="71" dur="1" fill="hold">
                                          <p:stCondLst>
                                            <p:cond delay="0"/>
                                          </p:stCondLst>
                                        </p:cTn>
                                        <p:tgtEl>
                                          <p:spTgt spid="2"/>
                                        </p:tgtEl>
                                        <p:attrNameLst>
                                          <p:attrName>style.visibility</p:attrName>
                                        </p:attrNameLst>
                                      </p:cBhvr>
                                      <p:to>
                                        <p:strVal val="visible"/>
                                      </p:to>
                                    </p:set>
                                    <p:anim calcmode="lin" valueType="num">
                                      <p:cBhvr>
                                        <p:cTn id="72" dur="500" fill="hold"/>
                                        <p:tgtEl>
                                          <p:spTgt spid="2"/>
                                        </p:tgtEl>
                                        <p:attrNameLst>
                                          <p:attrName>ppt_w</p:attrName>
                                        </p:attrNameLst>
                                      </p:cBhvr>
                                      <p:tavLst>
                                        <p:tav tm="0">
                                          <p:val>
                                            <p:fltVal val="0"/>
                                          </p:val>
                                        </p:tav>
                                        <p:tav tm="100000">
                                          <p:val>
                                            <p:strVal val="#ppt_w"/>
                                          </p:val>
                                        </p:tav>
                                      </p:tavLst>
                                    </p:anim>
                                    <p:anim calcmode="lin" valueType="num">
                                      <p:cBhvr>
                                        <p:cTn id="73" dur="500" fill="hold"/>
                                        <p:tgtEl>
                                          <p:spTgt spid="2"/>
                                        </p:tgtEl>
                                        <p:attrNameLst>
                                          <p:attrName>ppt_h</p:attrName>
                                        </p:attrNameLst>
                                      </p:cBhvr>
                                      <p:tavLst>
                                        <p:tav tm="0">
                                          <p:val>
                                            <p:fltVal val="0"/>
                                          </p:val>
                                        </p:tav>
                                        <p:tav tm="100000">
                                          <p:val>
                                            <p:strVal val="#ppt_h"/>
                                          </p:val>
                                        </p:tav>
                                      </p:tavLst>
                                    </p:anim>
                                    <p:animEffect transition="in" filter="fade">
                                      <p:cBhvr>
                                        <p:cTn id="74" dur="500"/>
                                        <p:tgtEl>
                                          <p:spTgt spid="2"/>
                                        </p:tgtEl>
                                      </p:cBhvr>
                                    </p:animEffect>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grpId="0" nodeType="clickEffect">
                                  <p:stCondLst>
                                    <p:cond delay="0"/>
                                  </p:stCondLst>
                                  <p:childTnLst>
                                    <p:set>
                                      <p:cBhvr>
                                        <p:cTn id="78" dur="1" fill="hold">
                                          <p:stCondLst>
                                            <p:cond delay="0"/>
                                          </p:stCondLst>
                                        </p:cTn>
                                        <p:tgtEl>
                                          <p:spTgt spid="3"/>
                                        </p:tgtEl>
                                        <p:attrNameLst>
                                          <p:attrName>style.visibility</p:attrName>
                                        </p:attrNameLst>
                                      </p:cBhvr>
                                      <p:to>
                                        <p:strVal val="visible"/>
                                      </p:to>
                                    </p:set>
                                    <p:animEffect transition="in" filter="fade">
                                      <p:cBhvr>
                                        <p:cTn id="79" dur="1000"/>
                                        <p:tgtEl>
                                          <p:spTgt spid="3"/>
                                        </p:tgtEl>
                                      </p:cBhvr>
                                    </p:animEffect>
                                    <p:anim calcmode="lin" valueType="num">
                                      <p:cBhvr>
                                        <p:cTn id="80" dur="1000" fill="hold"/>
                                        <p:tgtEl>
                                          <p:spTgt spid="3"/>
                                        </p:tgtEl>
                                        <p:attrNameLst>
                                          <p:attrName>ppt_x</p:attrName>
                                        </p:attrNameLst>
                                      </p:cBhvr>
                                      <p:tavLst>
                                        <p:tav tm="0">
                                          <p:val>
                                            <p:strVal val="#ppt_x"/>
                                          </p:val>
                                        </p:tav>
                                        <p:tav tm="100000">
                                          <p:val>
                                            <p:strVal val="#ppt_x"/>
                                          </p:val>
                                        </p:tav>
                                      </p:tavLst>
                                    </p:anim>
                                    <p:anim calcmode="lin" valueType="num">
                                      <p:cBhvr>
                                        <p:cTn id="8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2" grpId="0" animBg="1"/>
      <p:bldP spid="24" grpId="0" animBg="1"/>
      <p:bldP spid="25" grpId="0" animBg="1"/>
      <p:bldP spid="11" grpId="0"/>
      <p:bldP spid="19" grpId="0"/>
      <p:bldP spid="27" grpId="0"/>
      <p:bldP spid="29" grpId="0"/>
      <p:bldP spid="2" grpId="0"/>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83735" y="177860"/>
            <a:ext cx="10480171" cy="646331"/>
          </a:xfrm>
          <a:prstGeom prst="rect">
            <a:avLst/>
          </a:prstGeom>
          <a:noFill/>
        </p:spPr>
        <p:txBody>
          <a:bodyPr wrap="square" rtlCol="0">
            <a:spAutoFit/>
          </a:bodyPr>
          <a:lstStyle/>
          <a:p>
            <a:pPr algn="ctr"/>
            <a:r>
              <a:rPr lang="en-US" sz="36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THỰC TRẠNG</a:t>
            </a:r>
            <a:endParaRPr lang="en-US" sz="28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19" name="Group 18"/>
          <p:cNvGrpSpPr/>
          <p:nvPr/>
        </p:nvGrpSpPr>
        <p:grpSpPr>
          <a:xfrm>
            <a:off x="744582" y="2495006"/>
            <a:ext cx="3600915" cy="1894114"/>
            <a:chOff x="744582" y="2495006"/>
            <a:chExt cx="3827417" cy="1894114"/>
          </a:xfrm>
        </p:grpSpPr>
        <p:grpSp>
          <p:nvGrpSpPr>
            <p:cNvPr id="2" name="Group 1"/>
            <p:cNvGrpSpPr/>
            <p:nvPr/>
          </p:nvGrpSpPr>
          <p:grpSpPr>
            <a:xfrm>
              <a:off x="744582" y="2495006"/>
              <a:ext cx="3827417" cy="1894114"/>
              <a:chOff x="509451" y="1998617"/>
              <a:chExt cx="3827417" cy="2481943"/>
            </a:xfrm>
          </p:grpSpPr>
          <p:sp>
            <p:nvSpPr>
              <p:cNvPr id="3" name="Plaque 2"/>
              <p:cNvSpPr/>
              <p:nvPr/>
            </p:nvSpPr>
            <p:spPr>
              <a:xfrm>
                <a:off x="509451" y="1998617"/>
                <a:ext cx="3592286" cy="2481943"/>
              </a:xfrm>
              <a:prstGeom prst="plaqu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 name="Plaque 3"/>
              <p:cNvSpPr/>
              <p:nvPr/>
            </p:nvSpPr>
            <p:spPr>
              <a:xfrm>
                <a:off x="744582" y="1998617"/>
                <a:ext cx="3592286" cy="2481943"/>
              </a:xfrm>
              <a:prstGeom prst="plaque">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sp>
          <p:nvSpPr>
            <p:cNvPr id="7" name="TextBox 6"/>
            <p:cNvSpPr txBox="1"/>
            <p:nvPr/>
          </p:nvSpPr>
          <p:spPr>
            <a:xfrm>
              <a:off x="862147" y="3058446"/>
              <a:ext cx="3357155" cy="584775"/>
            </a:xfrm>
            <a:prstGeom prst="rect">
              <a:avLst/>
            </a:prstGeom>
            <a:noFill/>
          </p:spPr>
          <p:txBody>
            <a:bodyPr wrap="square" rtlCol="0">
              <a:spAutoFit/>
            </a:bodyPr>
            <a:lstStyle/>
            <a:p>
              <a:pPr algn="ctr"/>
              <a:r>
                <a:rPr lang="en-US" sz="3200" b="1" dirty="0" err="1">
                  <a:latin typeface="Times New Roman" panose="02020603050405020304" pitchFamily="18" charset="0"/>
                  <a:cs typeface="Times New Roman" panose="02020603050405020304" pitchFamily="18" charset="0"/>
                </a:rPr>
                <a:t>Khó</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khăn</a:t>
              </a:r>
              <a:endParaRPr lang="en-US" sz="3200" b="1" dirty="0">
                <a:latin typeface="Times New Roman" panose="02020603050405020304" pitchFamily="18" charset="0"/>
                <a:cs typeface="Times New Roman" panose="02020603050405020304" pitchFamily="18" charset="0"/>
              </a:endParaRPr>
            </a:p>
          </p:txBody>
        </p:sp>
      </p:grpSp>
      <p:sp>
        <p:nvSpPr>
          <p:cNvPr id="9" name="5-Point Star 8"/>
          <p:cNvSpPr/>
          <p:nvPr/>
        </p:nvSpPr>
        <p:spPr>
          <a:xfrm>
            <a:off x="4725389" y="1239102"/>
            <a:ext cx="522515" cy="463472"/>
          </a:xfrm>
          <a:prstGeom prst="star5">
            <a:avLst/>
          </a:prstGeom>
          <a:solidFill>
            <a:srgbClr val="FFFF00"/>
          </a:solidFill>
          <a:ln>
            <a:solidFill>
              <a:schemeClr val="accent2">
                <a:lumMod val="50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b="1"/>
          </a:p>
        </p:txBody>
      </p:sp>
      <p:sp>
        <p:nvSpPr>
          <p:cNvPr id="10" name="5-Point Star 9"/>
          <p:cNvSpPr/>
          <p:nvPr/>
        </p:nvSpPr>
        <p:spPr>
          <a:xfrm>
            <a:off x="4725389" y="3496523"/>
            <a:ext cx="522515" cy="463472"/>
          </a:xfrm>
          <a:prstGeom prst="star5">
            <a:avLst/>
          </a:prstGeom>
          <a:solidFill>
            <a:srgbClr val="FF5050"/>
          </a:solidFill>
          <a:ln>
            <a:solidFill>
              <a:schemeClr val="accent2">
                <a:lumMod val="50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b="1"/>
          </a:p>
        </p:txBody>
      </p:sp>
      <p:sp>
        <p:nvSpPr>
          <p:cNvPr id="14" name="TextBox 13">
            <a:extLst>
              <a:ext uri="{FF2B5EF4-FFF2-40B4-BE49-F238E27FC236}">
                <a16:creationId xmlns:a16="http://schemas.microsoft.com/office/drawing/2014/main" id="{FA17051C-70D9-0E38-2683-DCFA9A84939D}"/>
              </a:ext>
            </a:extLst>
          </p:cNvPr>
          <p:cNvSpPr txBox="1"/>
          <p:nvPr/>
        </p:nvSpPr>
        <p:spPr>
          <a:xfrm>
            <a:off x="5434881" y="1239102"/>
            <a:ext cx="6094602" cy="1732141"/>
          </a:xfrm>
          <a:prstGeom prst="rect">
            <a:avLst/>
          </a:prstGeom>
          <a:noFill/>
        </p:spPr>
        <p:txBody>
          <a:bodyPr wrap="square">
            <a:spAutoFit/>
          </a:bodyPr>
          <a:lstStyle/>
          <a:p>
            <a:pPr algn="just">
              <a:lnSpc>
                <a:spcPct val="120000"/>
              </a:lnSpc>
            </a:pPr>
            <a:r>
              <a:rPr lang="nl-NL" b="1" dirty="0">
                <a:latin typeface="Times New Roman" panose="02020603050405020304" pitchFamily="18" charset="0"/>
                <a:cs typeface="Times New Roman" panose="02020603050405020304" pitchFamily="18" charset="0"/>
              </a:rPr>
              <a:t>Hầu hết trẻ mới đi học còn quấy khóc nhiều, đa số trẻ nói ngọng, nói lắp, một số ít chưa biết nói</a:t>
            </a:r>
            <a:r>
              <a:rPr lang="pt-BR" b="1" dirty="0">
                <a:latin typeface="Times New Roman" panose="02020603050405020304" pitchFamily="18" charset="0"/>
                <a:cs typeface="Times New Roman" panose="02020603050405020304" pitchFamily="18" charset="0"/>
              </a:rPr>
              <a:t>, chưa </a:t>
            </a:r>
            <a:r>
              <a:rPr lang="vi-VN" b="1" dirty="0">
                <a:latin typeface="Times New Roman" panose="02020603050405020304" pitchFamily="18" charset="0"/>
                <a:cs typeface="Times New Roman" panose="02020603050405020304" pitchFamily="18" charset="0"/>
              </a:rPr>
              <a:t>mạnh dạn, tự tin</a:t>
            </a:r>
            <a:r>
              <a:rPr lang="pt-BR" b="1" dirty="0">
                <a:latin typeface="Times New Roman" panose="02020603050405020304" pitchFamily="18" charset="0"/>
                <a:cs typeface="Times New Roman" panose="02020603050405020304" pitchFamily="18" charset="0"/>
              </a:rPr>
              <a:t> khi giao tiếp</a:t>
            </a:r>
            <a:r>
              <a:rPr lang="nl-NL" b="1" dirty="0">
                <a:latin typeface="Times New Roman" panose="02020603050405020304" pitchFamily="18" charset="0"/>
                <a:cs typeface="Times New Roman" panose="02020603050405020304" pitchFamily="18" charset="0"/>
              </a:rPr>
              <a:t>, nhận thức của trẻ còn chênh lệnh nhau</a:t>
            </a:r>
            <a:r>
              <a:rPr lang="pt-BR" b="1" dirty="0">
                <a:latin typeface="Times New Roman" panose="02020603050405020304" pitchFamily="18" charset="0"/>
                <a:cs typeface="Times New Roman" panose="02020603050405020304" pitchFamily="18" charset="0"/>
              </a:rPr>
              <a:t>, chưa có kỹ năng đọc thơ, việc đọc thơ còn tuỳ tiện, chưa tập trung chú ý khi vào hoạt động</a:t>
            </a:r>
            <a:endParaRPr lang="en-US" b="1" dirty="0">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14D61466-C182-8C53-6149-FCF6CD54067D}"/>
              </a:ext>
            </a:extLst>
          </p:cNvPr>
          <p:cNvSpPr txBox="1"/>
          <p:nvPr/>
        </p:nvSpPr>
        <p:spPr>
          <a:xfrm>
            <a:off x="5434881" y="3447166"/>
            <a:ext cx="6094602" cy="728148"/>
          </a:xfrm>
          <a:prstGeom prst="rect">
            <a:avLst/>
          </a:prstGeom>
          <a:noFill/>
        </p:spPr>
        <p:txBody>
          <a:bodyPr wrap="square">
            <a:spAutoFit/>
          </a:bodyPr>
          <a:lstStyle/>
          <a:p>
            <a:pPr marL="0" marR="0" algn="just">
              <a:lnSpc>
                <a:spcPct val="120000"/>
              </a:lnSpc>
              <a:spcBef>
                <a:spcPts val="0"/>
              </a:spcBef>
              <a:spcAft>
                <a:spcPts val="0"/>
              </a:spcAft>
            </a:pPr>
            <a:r>
              <a:rPr lang="en-US" b="1" dirty="0">
                <a:latin typeface="Times New Roman" panose="02020603050405020304" pitchFamily="18" charset="0"/>
                <a:ea typeface="Times New Roman" panose="02020603050405020304" pitchFamily="18" charset="0"/>
              </a:rPr>
              <a:t> </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Có</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nhiều</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phụ</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huynh</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mải</a:t>
            </a:r>
            <a:r>
              <a:rPr lang="en-US" sz="1800" b="1" dirty="0">
                <a:effectLst/>
                <a:latin typeface="Times New Roman" panose="02020603050405020304" pitchFamily="18" charset="0"/>
                <a:ea typeface="Times New Roman" panose="02020603050405020304" pitchFamily="18" charset="0"/>
              </a:rPr>
              <a:t> lo </a:t>
            </a:r>
            <a:r>
              <a:rPr lang="en-US" sz="1800" b="1" dirty="0" err="1">
                <a:effectLst/>
                <a:latin typeface="Times New Roman" panose="02020603050405020304" pitchFamily="18" charset="0"/>
                <a:ea typeface="Times New Roman" panose="02020603050405020304" pitchFamily="18" charset="0"/>
              </a:rPr>
              <a:t>kinh</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tế</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gia</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đình</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chưa</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hiểu</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biết</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và</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chưa</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quan</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tâm</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đến</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việc</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giáo</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dục</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trẻ</a:t>
            </a:r>
            <a:r>
              <a:rPr lang="en-US" sz="1800" b="1" dirty="0">
                <a:effectLst/>
                <a:latin typeface="Times New Roman" panose="02020603050405020304" pitchFamily="18" charset="0"/>
                <a:ea typeface="Times New Roman" panose="02020603050405020304" pitchFamily="18" charset="0"/>
              </a:rPr>
              <a:t>.</a:t>
            </a:r>
            <a:endParaRPr lang="en-US" sz="16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1270344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p:cTn id="35" dur="500" fill="hold"/>
                                        <p:tgtEl>
                                          <p:spTgt spid="22"/>
                                        </p:tgtEl>
                                        <p:attrNameLst>
                                          <p:attrName>ppt_w</p:attrName>
                                        </p:attrNameLst>
                                      </p:cBhvr>
                                      <p:tavLst>
                                        <p:tav tm="0">
                                          <p:val>
                                            <p:fltVal val="0"/>
                                          </p:val>
                                        </p:tav>
                                        <p:tav tm="100000">
                                          <p:val>
                                            <p:strVal val="#ppt_w"/>
                                          </p:val>
                                        </p:tav>
                                      </p:tavLst>
                                    </p:anim>
                                    <p:anim calcmode="lin" valueType="num">
                                      <p:cBhvr>
                                        <p:cTn id="36" dur="500" fill="hold"/>
                                        <p:tgtEl>
                                          <p:spTgt spid="22"/>
                                        </p:tgtEl>
                                        <p:attrNameLst>
                                          <p:attrName>ppt_h</p:attrName>
                                        </p:attrNameLst>
                                      </p:cBhvr>
                                      <p:tavLst>
                                        <p:tav tm="0">
                                          <p:val>
                                            <p:fltVal val="0"/>
                                          </p:val>
                                        </p:tav>
                                        <p:tav tm="100000">
                                          <p:val>
                                            <p:strVal val="#ppt_h"/>
                                          </p:val>
                                        </p:tav>
                                      </p:tavLst>
                                    </p:anim>
                                    <p:anim calcmode="lin" valueType="num">
                                      <p:cBhvr>
                                        <p:cTn id="37" dur="500" fill="hold"/>
                                        <p:tgtEl>
                                          <p:spTgt spid="22"/>
                                        </p:tgtEl>
                                        <p:attrNameLst>
                                          <p:attrName>style.rotation</p:attrName>
                                        </p:attrNameLst>
                                      </p:cBhvr>
                                      <p:tavLst>
                                        <p:tav tm="0">
                                          <p:val>
                                            <p:fltVal val="90"/>
                                          </p:val>
                                        </p:tav>
                                        <p:tav tm="100000">
                                          <p:val>
                                            <p:fltVal val="0"/>
                                          </p:val>
                                        </p:tav>
                                      </p:tavLst>
                                    </p:anim>
                                    <p:animEffect transition="in" filter="fade">
                                      <p:cBhvr>
                                        <p:cTn id="3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animBg="1"/>
      <p:bldP spid="10" grpId="0" animBg="1"/>
      <p:bldP spid="14" grpId="0"/>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文本框 5"/>
          <p:cNvSpPr txBox="1"/>
          <p:nvPr/>
        </p:nvSpPr>
        <p:spPr>
          <a:xfrm>
            <a:off x="4367919" y="149250"/>
            <a:ext cx="4381544" cy="769441"/>
          </a:xfrm>
          <a:prstGeom prst="rect">
            <a:avLst/>
          </a:prstGeom>
          <a:noFill/>
        </p:spPr>
        <p:txBody>
          <a:bodyPr wrap="square" rtlCol="0">
            <a:spAutoFit/>
          </a:bodyPr>
          <a:lstStyle>
            <a:defPPr>
              <a:defRPr lang="zh-CN"/>
            </a:defPPr>
            <a:lvl1pPr>
              <a:defRPr sz="4000">
                <a:solidFill>
                  <a:schemeClr val="accent1">
                    <a:lumMod val="50000"/>
                  </a:schemeClr>
                </a:solidFill>
                <a:latin typeface="微软雅黑" pitchFamily="34" charset="-122"/>
                <a:ea typeface="微软雅黑" pitchFamily="34" charset="-122"/>
              </a:defRPr>
            </a:lvl1pPr>
          </a:lstStyle>
          <a:p>
            <a:r>
              <a:rPr lang="en-US" altLang="zh-CN" sz="4400" b="1" dirty="0">
                <a:ln w="12700">
                  <a:solidFill>
                    <a:srgbClr val="C00000"/>
                  </a:solidFill>
                  <a:prstDash val="solid"/>
                </a:ln>
                <a:solidFill>
                  <a:srgbClr val="C00000"/>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BIỆN PHÁP</a:t>
            </a:r>
            <a:endParaRPr lang="zh-CN" altLang="zh-CN" sz="4400" b="1" dirty="0">
              <a:ln w="12700">
                <a:solidFill>
                  <a:srgbClr val="C00000"/>
                </a:solidFill>
                <a:prstDash val="solid"/>
              </a:ln>
              <a:solidFill>
                <a:srgbClr val="C00000"/>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endParaRPr>
          </a:p>
        </p:txBody>
      </p:sp>
      <p:grpSp>
        <p:nvGrpSpPr>
          <p:cNvPr id="28" name="组合 27"/>
          <p:cNvGrpSpPr/>
          <p:nvPr/>
        </p:nvGrpSpPr>
        <p:grpSpPr>
          <a:xfrm>
            <a:off x="3792" y="232616"/>
            <a:ext cx="758751" cy="693080"/>
            <a:chOff x="0" y="532828"/>
            <a:chExt cx="759125" cy="568897"/>
          </a:xfrm>
        </p:grpSpPr>
        <p:sp>
          <p:nvSpPr>
            <p:cNvPr id="29" name="矩形 28"/>
            <p:cNvSpPr/>
            <p:nvPr/>
          </p:nvSpPr>
          <p:spPr>
            <a:xfrm>
              <a:off x="0" y="532828"/>
              <a:ext cx="238791" cy="568897"/>
            </a:xfrm>
            <a:prstGeom prst="rect">
              <a:avLst/>
            </a:prstGeom>
            <a:solidFill>
              <a:srgbClr val="66B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30" name="矩形 29"/>
            <p:cNvSpPr/>
            <p:nvPr/>
          </p:nvSpPr>
          <p:spPr>
            <a:xfrm>
              <a:off x="341410" y="532828"/>
              <a:ext cx="107228" cy="568897"/>
            </a:xfrm>
            <a:prstGeom prst="rect">
              <a:avLst/>
            </a:prstGeom>
            <a:solidFill>
              <a:srgbClr val="8CC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31" name="矩形 30"/>
            <p:cNvSpPr/>
            <p:nvPr/>
          </p:nvSpPr>
          <p:spPr>
            <a:xfrm>
              <a:off x="551257" y="532828"/>
              <a:ext cx="67464" cy="568897"/>
            </a:xfrm>
            <a:prstGeom prst="rect">
              <a:avLst/>
            </a:prstGeom>
            <a:solidFill>
              <a:srgbClr val="FBC7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32" name="矩形 31"/>
            <p:cNvSpPr/>
            <p:nvPr/>
          </p:nvSpPr>
          <p:spPr>
            <a:xfrm>
              <a:off x="721341" y="532828"/>
              <a:ext cx="37784" cy="568897"/>
            </a:xfrm>
            <a:prstGeom prst="rect">
              <a:avLst/>
            </a:prstGeom>
            <a:solidFill>
              <a:srgbClr val="FC6E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grpSp>
      <p:grpSp>
        <p:nvGrpSpPr>
          <p:cNvPr id="34" name="组合 33"/>
          <p:cNvGrpSpPr/>
          <p:nvPr/>
        </p:nvGrpSpPr>
        <p:grpSpPr>
          <a:xfrm>
            <a:off x="3791" y="922615"/>
            <a:ext cx="12184419" cy="45696"/>
            <a:chOff x="0" y="532828"/>
            <a:chExt cx="759125" cy="568897"/>
          </a:xfrm>
        </p:grpSpPr>
        <p:sp>
          <p:nvSpPr>
            <p:cNvPr id="35" name="矩形 34"/>
            <p:cNvSpPr/>
            <p:nvPr/>
          </p:nvSpPr>
          <p:spPr>
            <a:xfrm>
              <a:off x="0" y="532828"/>
              <a:ext cx="238791" cy="568897"/>
            </a:xfrm>
            <a:prstGeom prst="rect">
              <a:avLst/>
            </a:prstGeom>
            <a:solidFill>
              <a:srgbClr val="66B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36" name="矩形 35"/>
            <p:cNvSpPr/>
            <p:nvPr/>
          </p:nvSpPr>
          <p:spPr>
            <a:xfrm>
              <a:off x="238791" y="532828"/>
              <a:ext cx="209847" cy="568897"/>
            </a:xfrm>
            <a:prstGeom prst="rect">
              <a:avLst/>
            </a:prstGeom>
            <a:solidFill>
              <a:srgbClr val="8CC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37" name="矩形 36"/>
            <p:cNvSpPr/>
            <p:nvPr/>
          </p:nvSpPr>
          <p:spPr>
            <a:xfrm>
              <a:off x="448638" y="532828"/>
              <a:ext cx="170083" cy="568897"/>
            </a:xfrm>
            <a:prstGeom prst="rect">
              <a:avLst/>
            </a:prstGeom>
            <a:solidFill>
              <a:srgbClr val="FBC7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38" name="矩形 37"/>
            <p:cNvSpPr/>
            <p:nvPr/>
          </p:nvSpPr>
          <p:spPr>
            <a:xfrm>
              <a:off x="616871" y="532828"/>
              <a:ext cx="142254" cy="568897"/>
            </a:xfrm>
            <a:prstGeom prst="rect">
              <a:avLst/>
            </a:prstGeom>
            <a:solidFill>
              <a:srgbClr val="FC6E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grpSp>
      <p:grpSp>
        <p:nvGrpSpPr>
          <p:cNvPr id="33" name="组合 27"/>
          <p:cNvGrpSpPr/>
          <p:nvPr/>
        </p:nvGrpSpPr>
        <p:grpSpPr>
          <a:xfrm flipH="1">
            <a:off x="11433249" y="252383"/>
            <a:ext cx="758751" cy="693080"/>
            <a:chOff x="0" y="532828"/>
            <a:chExt cx="759125" cy="568897"/>
          </a:xfrm>
        </p:grpSpPr>
        <p:sp>
          <p:nvSpPr>
            <p:cNvPr id="39" name="矩形 28"/>
            <p:cNvSpPr/>
            <p:nvPr/>
          </p:nvSpPr>
          <p:spPr>
            <a:xfrm>
              <a:off x="0" y="532828"/>
              <a:ext cx="238791" cy="568897"/>
            </a:xfrm>
            <a:prstGeom prst="rect">
              <a:avLst/>
            </a:prstGeom>
            <a:solidFill>
              <a:srgbClr val="66B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40" name="矩形 29"/>
            <p:cNvSpPr/>
            <p:nvPr/>
          </p:nvSpPr>
          <p:spPr>
            <a:xfrm>
              <a:off x="341410" y="532828"/>
              <a:ext cx="107228" cy="568897"/>
            </a:xfrm>
            <a:prstGeom prst="rect">
              <a:avLst/>
            </a:prstGeom>
            <a:solidFill>
              <a:srgbClr val="8CC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41" name="矩形 30"/>
            <p:cNvSpPr/>
            <p:nvPr/>
          </p:nvSpPr>
          <p:spPr>
            <a:xfrm>
              <a:off x="551257" y="532828"/>
              <a:ext cx="67464" cy="568897"/>
            </a:xfrm>
            <a:prstGeom prst="rect">
              <a:avLst/>
            </a:prstGeom>
            <a:solidFill>
              <a:srgbClr val="FBC7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42" name="矩形 31"/>
            <p:cNvSpPr/>
            <p:nvPr/>
          </p:nvSpPr>
          <p:spPr>
            <a:xfrm>
              <a:off x="721341" y="532828"/>
              <a:ext cx="37784" cy="568897"/>
            </a:xfrm>
            <a:prstGeom prst="rect">
              <a:avLst/>
            </a:prstGeom>
            <a:solidFill>
              <a:srgbClr val="FC6E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grpSp>
      <p:sp>
        <p:nvSpPr>
          <p:cNvPr id="44" name="圆角矩形 562"/>
          <p:cNvSpPr/>
          <p:nvPr/>
        </p:nvSpPr>
        <p:spPr>
          <a:xfrm>
            <a:off x="391148" y="1592759"/>
            <a:ext cx="11505724" cy="4411419"/>
          </a:xfrm>
          <a:prstGeom prst="roundRect">
            <a:avLst>
              <a:gd name="adj" fmla="val 5329"/>
            </a:avLst>
          </a:prstGeom>
          <a:gradFill flip="none" rotWithShape="1">
            <a:gsLst>
              <a:gs pos="0">
                <a:sysClr val="window" lastClr="FFFFFF">
                  <a:lumMod val="85000"/>
                </a:sysClr>
              </a:gs>
              <a:gs pos="50000">
                <a:sysClr val="window" lastClr="FFFFFF">
                  <a:lumMod val="95000"/>
                </a:sysClr>
              </a:gs>
              <a:gs pos="100000">
                <a:sysClr val="window" lastClr="FFFFFF">
                  <a:lumMod val="95000"/>
                  <a:shade val="100000"/>
                  <a:satMod val="115000"/>
                </a:sysClr>
              </a:gs>
            </a:gsLst>
            <a:lin ang="13500000" scaled="1"/>
            <a:tileRect/>
          </a:gradFill>
          <a:ln w="12700" cap="flat" cmpd="sng" algn="ctr">
            <a:solidFill>
              <a:srgbClr val="EEECE1">
                <a:lumMod val="90000"/>
              </a:srgbClr>
            </a:solidFill>
            <a:prstDash val="solid"/>
          </a:ln>
          <a:effectLst>
            <a:outerShdw blurRad="50800" dist="38100" dir="5400000" algn="t" rotWithShape="0">
              <a:prstClr val="black">
                <a:alpha val="40000"/>
              </a:prstClr>
            </a:outerShdw>
            <a:reflection blurRad="6350" stA="52000" endA="300" endPos="35000" dir="5400000" sy="-100000" algn="bl" rotWithShape="0"/>
          </a:effectLst>
        </p:spPr>
        <p:txBody>
          <a:bodyPr rtlCol="0" anchor="ctr"/>
          <a:lstStyle/>
          <a:p>
            <a:pPr algn="ctr">
              <a:defRPr/>
            </a:pPr>
            <a:endParaRPr lang="zh-CN" altLang="en-US" kern="0" dirty="0">
              <a:solidFill>
                <a:prstClr val="white"/>
              </a:solidFill>
              <a:ea typeface="微软雅黑" panose="020B0503020204020204" pitchFamily="34" charset="-122"/>
            </a:endParaRPr>
          </a:p>
        </p:txBody>
      </p:sp>
      <p:grpSp>
        <p:nvGrpSpPr>
          <p:cNvPr id="5" name="Group 4"/>
          <p:cNvGrpSpPr/>
          <p:nvPr/>
        </p:nvGrpSpPr>
        <p:grpSpPr>
          <a:xfrm>
            <a:off x="7418333" y="1426472"/>
            <a:ext cx="1944895" cy="4010767"/>
            <a:chOff x="6198340" y="1404914"/>
            <a:chExt cx="1703253" cy="3577444"/>
          </a:xfrm>
          <a:gradFill>
            <a:gsLst>
              <a:gs pos="61000">
                <a:srgbClr val="05953F"/>
              </a:gs>
              <a:gs pos="100000">
                <a:srgbClr val="92D050"/>
              </a:gs>
              <a:gs pos="100000">
                <a:schemeClr val="bg1">
                  <a:lumMod val="95000"/>
                </a:schemeClr>
              </a:gs>
            </a:gsLst>
            <a:lin ang="16200000" scaled="1"/>
          </a:gradFill>
        </p:grpSpPr>
        <p:sp>
          <p:nvSpPr>
            <p:cNvPr id="54" name="直角三角形 573"/>
            <p:cNvSpPr/>
            <p:nvPr/>
          </p:nvSpPr>
          <p:spPr>
            <a:xfrm>
              <a:off x="7804988" y="1404914"/>
              <a:ext cx="96605" cy="174715"/>
            </a:xfrm>
            <a:prstGeom prst="rtTriangle">
              <a:avLst/>
            </a:prstGeom>
            <a:grp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zh-CN" altLang="en-US" kern="0" dirty="0">
                <a:solidFill>
                  <a:prstClr val="white"/>
                </a:solidFill>
                <a:ea typeface="微软雅黑" panose="020B0503020204020204" pitchFamily="34" charset="-122"/>
              </a:endParaRPr>
            </a:p>
          </p:txBody>
        </p:sp>
        <p:sp>
          <p:nvSpPr>
            <p:cNvPr id="55" name="五边形 574"/>
            <p:cNvSpPr/>
            <p:nvPr/>
          </p:nvSpPr>
          <p:spPr>
            <a:xfrm rot="5400000">
              <a:off x="5201706" y="2401548"/>
              <a:ext cx="3577444" cy="1584176"/>
            </a:xfrm>
            <a:prstGeom prst="homePlate">
              <a:avLst/>
            </a:prstGeom>
            <a:grpFill/>
            <a:ln w="6350" cap="flat" cmpd="sng" algn="ctr">
              <a:solidFill>
                <a:sysClr val="window" lastClr="FFFFFF"/>
              </a:solidFill>
              <a:prstDash val="solid"/>
            </a:ln>
            <a:effectLst>
              <a:outerShdw blurRad="50800" dist="38100" dir="5400000" algn="t" rotWithShape="0">
                <a:prstClr val="black">
                  <a:alpha val="40000"/>
                </a:prstClr>
              </a:outerShdw>
            </a:effectLst>
          </p:spPr>
          <p:txBody>
            <a:bodyPr rtlCol="0" anchor="ctr"/>
            <a:lstStyle/>
            <a:p>
              <a:pPr algn="ctr">
                <a:defRPr/>
              </a:pPr>
              <a:endParaRPr lang="zh-CN" altLang="en-US" sz="2000" kern="0" dirty="0">
                <a:solidFill>
                  <a:prstClr val="white"/>
                </a:solidFill>
                <a:ea typeface="微软雅黑" panose="020B0503020204020204" pitchFamily="34" charset="-122"/>
              </a:endParaRPr>
            </a:p>
          </p:txBody>
        </p:sp>
      </p:grpSp>
      <p:grpSp>
        <p:nvGrpSpPr>
          <p:cNvPr id="56" name="组合 569"/>
          <p:cNvGrpSpPr/>
          <p:nvPr/>
        </p:nvGrpSpPr>
        <p:grpSpPr>
          <a:xfrm>
            <a:off x="5227058" y="1404905"/>
            <a:ext cx="2041318" cy="3952046"/>
            <a:chOff x="1583814" y="1120552"/>
            <a:chExt cx="1668741" cy="3672408"/>
          </a:xfrm>
        </p:grpSpPr>
        <p:sp>
          <p:nvSpPr>
            <p:cNvPr id="57" name="直角三角形 570"/>
            <p:cNvSpPr/>
            <p:nvPr/>
          </p:nvSpPr>
          <p:spPr>
            <a:xfrm>
              <a:off x="3167990" y="1120552"/>
              <a:ext cx="84565" cy="192578"/>
            </a:xfrm>
            <a:prstGeom prst="rtTriangle">
              <a:avLst/>
            </a:prstGeom>
            <a:solidFill>
              <a:sysClr val="window" lastClr="FFFFFF">
                <a:lumMod val="50000"/>
              </a:sys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
                <a:defRPr/>
              </a:pPr>
              <a:endParaRPr lang="zh-CN" altLang="en-US" kern="0" dirty="0">
                <a:solidFill>
                  <a:prstClr val="white"/>
                </a:solidFill>
                <a:ea typeface="微软雅黑" panose="020B0503020204020204" pitchFamily="34" charset="-122"/>
              </a:endParaRPr>
            </a:p>
          </p:txBody>
        </p:sp>
        <p:sp>
          <p:nvSpPr>
            <p:cNvPr id="58" name="五边形 571"/>
            <p:cNvSpPr/>
            <p:nvPr/>
          </p:nvSpPr>
          <p:spPr>
            <a:xfrm rot="5400000">
              <a:off x="539698" y="2164668"/>
              <a:ext cx="3672408" cy="1584176"/>
            </a:xfrm>
            <a:prstGeom prst="homePlate">
              <a:avLst/>
            </a:prstGeom>
            <a:gradFill flip="none" rotWithShape="1">
              <a:gsLst>
                <a:gs pos="100000">
                  <a:srgbClr val="FFC000"/>
                </a:gs>
                <a:gs pos="7000">
                  <a:srgbClr val="FB4B05"/>
                </a:gs>
              </a:gsLst>
              <a:lin ang="10800000" scaled="1"/>
              <a:tileRect/>
            </a:gradFill>
            <a:ln w="12700" cap="flat" cmpd="sng" algn="ctr">
              <a:solidFill>
                <a:sysClr val="window" lastClr="FFFFFF"/>
              </a:solidFill>
              <a:prstDash val="solid"/>
            </a:ln>
            <a:effectLst>
              <a:outerShdw blurRad="50800" dist="38100" dir="5400000" algn="t" rotWithShape="0">
                <a:prstClr val="black">
                  <a:alpha val="40000"/>
                </a:prstClr>
              </a:outerShdw>
            </a:effectLst>
          </p:spPr>
          <p:txBody>
            <a:bodyPr rtlCol="0" anchor="ctr"/>
            <a:lstStyle/>
            <a:p>
              <a:pPr algn="just">
                <a:defRPr/>
              </a:pPr>
              <a:endParaRPr lang="zh-CN" altLang="en-US" sz="2000" kern="0" dirty="0">
                <a:solidFill>
                  <a:prstClr val="white"/>
                </a:solidFill>
                <a:ea typeface="微软雅黑" panose="020B0503020204020204" pitchFamily="34" charset="-122"/>
              </a:endParaRPr>
            </a:p>
          </p:txBody>
        </p:sp>
      </p:grpSp>
      <p:grpSp>
        <p:nvGrpSpPr>
          <p:cNvPr id="6" name="Group 5"/>
          <p:cNvGrpSpPr/>
          <p:nvPr/>
        </p:nvGrpSpPr>
        <p:grpSpPr>
          <a:xfrm>
            <a:off x="9599509" y="1417691"/>
            <a:ext cx="2041505" cy="4065722"/>
            <a:chOff x="8190706" y="1416887"/>
            <a:chExt cx="1668741" cy="3672408"/>
          </a:xfrm>
          <a:gradFill>
            <a:gsLst>
              <a:gs pos="0">
                <a:srgbClr val="FF5050"/>
              </a:gs>
              <a:gs pos="50000">
                <a:srgbClr val="FF9999"/>
              </a:gs>
              <a:gs pos="100000">
                <a:srgbClr val="FFCCCC"/>
              </a:gs>
            </a:gsLst>
            <a:lin ang="5400000" scaled="0"/>
          </a:gradFill>
        </p:grpSpPr>
        <p:sp>
          <p:nvSpPr>
            <p:cNvPr id="66" name="直角三角形 576"/>
            <p:cNvSpPr/>
            <p:nvPr/>
          </p:nvSpPr>
          <p:spPr>
            <a:xfrm>
              <a:off x="9774882" y="1416887"/>
              <a:ext cx="84565" cy="192578"/>
            </a:xfrm>
            <a:prstGeom prst="rtTriangle">
              <a:avLst/>
            </a:prstGeom>
            <a:grp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zh-CN" altLang="en-US" kern="0" dirty="0">
                <a:solidFill>
                  <a:prstClr val="white"/>
                </a:solidFill>
                <a:ea typeface="微软雅黑" panose="020B0503020204020204" pitchFamily="34" charset="-122"/>
              </a:endParaRPr>
            </a:p>
          </p:txBody>
        </p:sp>
        <p:sp>
          <p:nvSpPr>
            <p:cNvPr id="67" name="五边形 577"/>
            <p:cNvSpPr/>
            <p:nvPr/>
          </p:nvSpPr>
          <p:spPr>
            <a:xfrm rot="5400000">
              <a:off x="7146590" y="2461003"/>
              <a:ext cx="3672408" cy="1584176"/>
            </a:xfrm>
            <a:prstGeom prst="homePlate">
              <a:avLst/>
            </a:prstGeom>
            <a:grpFill/>
            <a:ln w="12700" cap="flat" cmpd="sng" algn="ctr">
              <a:solidFill>
                <a:sysClr val="window" lastClr="FFFFFF"/>
              </a:solidFill>
              <a:prstDash val="solid"/>
            </a:ln>
            <a:effectLst>
              <a:outerShdw blurRad="50800" dist="38100" dir="5400000" algn="t" rotWithShape="0">
                <a:prstClr val="black">
                  <a:alpha val="40000"/>
                </a:prstClr>
              </a:outerShdw>
            </a:effectLst>
          </p:spPr>
          <p:txBody>
            <a:bodyPr rtlCol="0" anchor="ctr"/>
            <a:lstStyle/>
            <a:p>
              <a:pPr algn="ctr">
                <a:defRPr/>
              </a:pPr>
              <a:endParaRPr lang="zh-CN" altLang="en-US" sz="2000" kern="0" dirty="0">
                <a:solidFill>
                  <a:prstClr val="white"/>
                </a:solidFill>
                <a:ea typeface="微软雅黑" panose="020B0503020204020204" pitchFamily="34" charset="-122"/>
              </a:endParaRPr>
            </a:p>
          </p:txBody>
        </p:sp>
      </p:grpSp>
      <p:grpSp>
        <p:nvGrpSpPr>
          <p:cNvPr id="2" name="Group 1"/>
          <p:cNvGrpSpPr/>
          <p:nvPr/>
        </p:nvGrpSpPr>
        <p:grpSpPr>
          <a:xfrm>
            <a:off x="784454" y="1387607"/>
            <a:ext cx="2078401" cy="4095805"/>
            <a:chOff x="2364311" y="1396467"/>
            <a:chExt cx="1681985" cy="3732574"/>
          </a:xfr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8100000" scaled="1"/>
            <a:tileRect/>
          </a:gradFill>
        </p:grpSpPr>
        <p:sp>
          <p:nvSpPr>
            <p:cNvPr id="63" name="直角三角形 576"/>
            <p:cNvSpPr/>
            <p:nvPr/>
          </p:nvSpPr>
          <p:spPr>
            <a:xfrm>
              <a:off x="3961731" y="1417513"/>
              <a:ext cx="84565" cy="192574"/>
            </a:xfrm>
            <a:prstGeom prst="rtTriangle">
              <a:avLst/>
            </a:prstGeom>
            <a:grp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zh-CN" altLang="en-US" kern="0" dirty="0">
                <a:solidFill>
                  <a:schemeClr val="accent2">
                    <a:lumMod val="50000"/>
                  </a:schemeClr>
                </a:solidFill>
                <a:ea typeface="微软雅黑" panose="020B0503020204020204" pitchFamily="34" charset="-122"/>
              </a:endParaRPr>
            </a:p>
          </p:txBody>
        </p:sp>
        <p:sp>
          <p:nvSpPr>
            <p:cNvPr id="64" name="五边形 577"/>
            <p:cNvSpPr/>
            <p:nvPr/>
          </p:nvSpPr>
          <p:spPr>
            <a:xfrm rot="5400000">
              <a:off x="1290112" y="2470666"/>
              <a:ext cx="3732574" cy="1584176"/>
            </a:xfrm>
            <a:prstGeom prst="homePlate">
              <a:avLst/>
            </a:prstGeom>
            <a:grpFill/>
            <a:ln w="12700" cap="flat" cmpd="sng" algn="ctr">
              <a:solidFill>
                <a:sysClr val="window" lastClr="FFFFFF"/>
              </a:solidFill>
              <a:prstDash val="solid"/>
            </a:ln>
            <a:effectLst>
              <a:outerShdw blurRad="50800" dist="38100" dir="5400000" algn="t" rotWithShape="0">
                <a:prstClr val="black">
                  <a:alpha val="40000"/>
                </a:prstClr>
              </a:outerShdw>
            </a:effectLst>
          </p:spPr>
          <p:style>
            <a:lnRef idx="0">
              <a:scrgbClr r="0" g="0" b="0"/>
            </a:lnRef>
            <a:fillRef idx="1003">
              <a:schemeClr val="lt1"/>
            </a:fillRef>
            <a:effectRef idx="0">
              <a:scrgbClr r="0" g="0" b="0"/>
            </a:effectRef>
            <a:fontRef idx="major"/>
          </p:style>
          <p:txBody>
            <a:bodyPr rtlCol="0" anchor="ctr"/>
            <a:lstStyle/>
            <a:p>
              <a:pPr algn="ctr">
                <a:defRPr/>
              </a:pPr>
              <a:endParaRPr lang="zh-CN" altLang="en-US" sz="2000" kern="0" dirty="0">
                <a:solidFill>
                  <a:schemeClr val="accent2">
                    <a:lumMod val="50000"/>
                  </a:schemeClr>
                </a:solidFill>
                <a:ea typeface="微软雅黑" panose="020B0503020204020204" pitchFamily="34" charset="-122"/>
              </a:endParaRPr>
            </a:p>
          </p:txBody>
        </p:sp>
      </p:grpSp>
      <p:grpSp>
        <p:nvGrpSpPr>
          <p:cNvPr id="3" name="Group 2"/>
          <p:cNvGrpSpPr/>
          <p:nvPr/>
        </p:nvGrpSpPr>
        <p:grpSpPr>
          <a:xfrm>
            <a:off x="3025862" y="1374587"/>
            <a:ext cx="1962952" cy="4062653"/>
            <a:chOff x="495055" y="1387345"/>
            <a:chExt cx="1719067" cy="3775189"/>
          </a:xfrm>
          <a:gradFill flip="none" rotWithShape="1">
            <a:gsLst>
              <a:gs pos="39000">
                <a:schemeClr val="accent1">
                  <a:lumMod val="50000"/>
                </a:schemeClr>
              </a:gs>
              <a:gs pos="86000">
                <a:schemeClr val="accent1">
                  <a:lumMod val="97000"/>
                  <a:lumOff val="3000"/>
                </a:schemeClr>
              </a:gs>
              <a:gs pos="100000">
                <a:schemeClr val="accent1">
                  <a:lumMod val="60000"/>
                  <a:lumOff val="40000"/>
                </a:schemeClr>
              </a:gs>
            </a:gsLst>
            <a:lin ang="16200000" scaled="1"/>
            <a:tileRect/>
          </a:gradFill>
        </p:grpSpPr>
        <p:sp>
          <p:nvSpPr>
            <p:cNvPr id="48" name="直角三角形 582"/>
            <p:cNvSpPr/>
            <p:nvPr/>
          </p:nvSpPr>
          <p:spPr>
            <a:xfrm>
              <a:off x="2129557" y="1393642"/>
              <a:ext cx="84565" cy="190141"/>
            </a:xfrm>
            <a:prstGeom prst="rtTriangle">
              <a:avLst/>
            </a:prstGeom>
            <a:grp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zh-CN" altLang="en-US" kern="0" dirty="0">
                <a:solidFill>
                  <a:prstClr val="white"/>
                </a:solidFill>
                <a:ea typeface="微软雅黑" panose="020B0503020204020204" pitchFamily="34" charset="-122"/>
              </a:endParaRPr>
            </a:p>
          </p:txBody>
        </p:sp>
        <p:sp>
          <p:nvSpPr>
            <p:cNvPr id="50" name="五边形 584"/>
            <p:cNvSpPr/>
            <p:nvPr/>
          </p:nvSpPr>
          <p:spPr>
            <a:xfrm rot="5400000">
              <a:off x="-560431" y="2442831"/>
              <a:ext cx="3775189" cy="1664217"/>
            </a:xfrm>
            <a:prstGeom prst="homePlate">
              <a:avLst/>
            </a:prstGeom>
            <a:grpFill/>
            <a:ln w="12700" cap="flat" cmpd="sng" algn="ctr">
              <a:solidFill>
                <a:sysClr val="window" lastClr="FFFFFF"/>
              </a:solidFill>
              <a:prstDash val="solid"/>
            </a:ln>
            <a:effectLst>
              <a:outerShdw blurRad="50800" dist="38100" dir="5400000" algn="t" rotWithShape="0">
                <a:prstClr val="black">
                  <a:alpha val="40000"/>
                </a:prstClr>
              </a:outerShdw>
            </a:effectLst>
          </p:spPr>
          <p:txBody>
            <a:bodyPr rtlCol="0" anchor="ctr"/>
            <a:lstStyle/>
            <a:p>
              <a:pPr algn="ctr">
                <a:defRPr/>
              </a:pPr>
              <a:endParaRPr lang="zh-CN" altLang="en-US" sz="2000" kern="0" dirty="0">
                <a:solidFill>
                  <a:prstClr val="white"/>
                </a:solidFill>
                <a:ea typeface="微软雅黑" panose="020B0503020204020204" pitchFamily="34" charset="-122"/>
              </a:endParaRPr>
            </a:p>
          </p:txBody>
        </p:sp>
      </p:grpSp>
      <p:grpSp>
        <p:nvGrpSpPr>
          <p:cNvPr id="12" name="Group 11"/>
          <p:cNvGrpSpPr/>
          <p:nvPr/>
        </p:nvGrpSpPr>
        <p:grpSpPr>
          <a:xfrm>
            <a:off x="3063997" y="1460567"/>
            <a:ext cx="1824049" cy="4599585"/>
            <a:chOff x="3013348" y="1555638"/>
            <a:chExt cx="1824049" cy="4599585"/>
          </a:xfrm>
        </p:grpSpPr>
        <p:sp>
          <p:nvSpPr>
            <p:cNvPr id="68" name="TextBox 26"/>
            <p:cNvSpPr txBox="1"/>
            <p:nvPr/>
          </p:nvSpPr>
          <p:spPr>
            <a:xfrm>
              <a:off x="3699084" y="5570448"/>
              <a:ext cx="389848" cy="584775"/>
            </a:xfrm>
            <a:prstGeom prst="rect">
              <a:avLst/>
            </a:prstGeom>
            <a:noFill/>
          </p:spPr>
          <p:txBody>
            <a:bodyPr wrap="square" rtlCol="0">
              <a:spAutoFit/>
            </a:bodyPr>
            <a:lstStyle/>
            <a:p>
              <a:r>
                <a:rPr lang="en-US" altLang="zh-CN" sz="3200" b="1" dirty="0">
                  <a:solidFill>
                    <a:srgbClr val="002060"/>
                  </a:solidFill>
                  <a:latin typeface="Arial Black" pitchFamily="34" charset="0"/>
                  <a:ea typeface="微软雅黑" pitchFamily="34" charset="-122"/>
                </a:rPr>
                <a:t>2</a:t>
              </a:r>
              <a:endParaRPr lang="zh-CN" altLang="en-US" sz="3200" b="1" dirty="0">
                <a:solidFill>
                  <a:srgbClr val="002060"/>
                </a:solidFill>
                <a:latin typeface="Arial Black" pitchFamily="34" charset="0"/>
                <a:ea typeface="微软雅黑" pitchFamily="34" charset="-122"/>
              </a:endParaRPr>
            </a:p>
          </p:txBody>
        </p:sp>
        <p:sp>
          <p:nvSpPr>
            <p:cNvPr id="7" name="TextBox 6"/>
            <p:cNvSpPr txBox="1"/>
            <p:nvPr/>
          </p:nvSpPr>
          <p:spPr>
            <a:xfrm>
              <a:off x="3013348" y="1555638"/>
              <a:ext cx="1824049" cy="1938992"/>
            </a:xfrm>
            <a:prstGeom prst="rect">
              <a:avLst/>
            </a:prstGeom>
            <a:noFill/>
          </p:spPr>
          <p:txBody>
            <a:bodyPr wrap="square" rtlCol="0">
              <a:spAutoFit/>
            </a:bodyPr>
            <a:lstStyle/>
            <a:p>
              <a:pPr algn="ctr"/>
              <a:r>
                <a:rPr lang="en-US" sz="2000" b="1" i="1" dirty="0" err="1">
                  <a:effectLst/>
                  <a:latin typeface="Times New Roman" panose="02020603050405020304" pitchFamily="18" charset="0"/>
                  <a:ea typeface="Times New Roman" panose="02020603050405020304" pitchFamily="18" charset="0"/>
                </a:rPr>
                <a:t>Sử</a:t>
              </a:r>
              <a:r>
                <a:rPr lang="en-US" sz="2000" b="1" i="1" dirty="0">
                  <a:effectLst/>
                  <a:latin typeface="Times New Roman" panose="02020603050405020304" pitchFamily="18" charset="0"/>
                  <a:ea typeface="Times New Roman" panose="02020603050405020304" pitchFamily="18" charset="0"/>
                </a:rPr>
                <a:t> </a:t>
              </a:r>
              <a:r>
                <a:rPr lang="en-US" sz="2000" b="1" i="1" dirty="0" err="1">
                  <a:effectLst/>
                  <a:latin typeface="Times New Roman" panose="02020603050405020304" pitchFamily="18" charset="0"/>
                  <a:ea typeface="Times New Roman" panose="02020603050405020304" pitchFamily="18" charset="0"/>
                </a:rPr>
                <a:t>dụng</a:t>
              </a:r>
              <a:r>
                <a:rPr lang="en-US" sz="2000" b="1" i="1" dirty="0">
                  <a:effectLst/>
                  <a:latin typeface="Times New Roman" panose="02020603050405020304" pitchFamily="18" charset="0"/>
                  <a:ea typeface="Times New Roman" panose="02020603050405020304" pitchFamily="18" charset="0"/>
                </a:rPr>
                <a:t> </a:t>
              </a:r>
              <a:r>
                <a:rPr lang="en-US" sz="2000" b="1" i="1" dirty="0" err="1">
                  <a:effectLst/>
                  <a:latin typeface="Times New Roman" panose="02020603050405020304" pitchFamily="18" charset="0"/>
                  <a:ea typeface="Times New Roman" panose="02020603050405020304" pitchFamily="18" charset="0"/>
                </a:rPr>
                <a:t>các</a:t>
              </a:r>
              <a:r>
                <a:rPr lang="en-US" sz="2000" b="1" i="1" dirty="0">
                  <a:effectLst/>
                  <a:latin typeface="Times New Roman" panose="02020603050405020304" pitchFamily="18" charset="0"/>
                  <a:ea typeface="Times New Roman" panose="02020603050405020304" pitchFamily="18" charset="0"/>
                </a:rPr>
                <a:t> </a:t>
              </a:r>
              <a:r>
                <a:rPr lang="en-US" sz="2000" b="1" i="1" dirty="0" err="1">
                  <a:effectLst/>
                  <a:latin typeface="Times New Roman" panose="02020603050405020304" pitchFamily="18" charset="0"/>
                  <a:ea typeface="Times New Roman" panose="02020603050405020304" pitchFamily="18" charset="0"/>
                </a:rPr>
                <a:t>phương</a:t>
              </a:r>
              <a:r>
                <a:rPr lang="en-US" sz="2000" b="1" i="1" dirty="0">
                  <a:effectLst/>
                  <a:latin typeface="Times New Roman" panose="02020603050405020304" pitchFamily="18" charset="0"/>
                  <a:ea typeface="Times New Roman" panose="02020603050405020304" pitchFamily="18" charset="0"/>
                </a:rPr>
                <a:t> </a:t>
              </a:r>
              <a:r>
                <a:rPr lang="en-US" sz="2000" b="1" i="1" dirty="0" err="1">
                  <a:effectLst/>
                  <a:latin typeface="Times New Roman" panose="02020603050405020304" pitchFamily="18" charset="0"/>
                  <a:ea typeface="Times New Roman" panose="02020603050405020304" pitchFamily="18" charset="0"/>
                </a:rPr>
                <a:t>tiện</a:t>
              </a:r>
              <a:r>
                <a:rPr lang="en-US" sz="2000" b="1" i="1" dirty="0">
                  <a:effectLst/>
                  <a:latin typeface="Times New Roman" panose="02020603050405020304" pitchFamily="18" charset="0"/>
                  <a:ea typeface="Times New Roman" panose="02020603050405020304" pitchFamily="18" charset="0"/>
                </a:rPr>
                <a:t> </a:t>
              </a:r>
              <a:r>
                <a:rPr lang="en-US" sz="2000" b="1" i="1" dirty="0" err="1">
                  <a:effectLst/>
                  <a:latin typeface="Times New Roman" panose="02020603050405020304" pitchFamily="18" charset="0"/>
                  <a:ea typeface="Times New Roman" panose="02020603050405020304" pitchFamily="18" charset="0"/>
                </a:rPr>
                <a:t>trực</a:t>
              </a:r>
              <a:r>
                <a:rPr lang="en-US" sz="2000" b="1" i="1" dirty="0">
                  <a:effectLst/>
                  <a:latin typeface="Times New Roman" panose="02020603050405020304" pitchFamily="18" charset="0"/>
                  <a:ea typeface="Times New Roman" panose="02020603050405020304" pitchFamily="18" charset="0"/>
                </a:rPr>
                <a:t> </a:t>
              </a:r>
              <a:r>
                <a:rPr lang="en-US" sz="2000" b="1" i="1" dirty="0" err="1">
                  <a:effectLst/>
                  <a:latin typeface="Times New Roman" panose="02020603050405020304" pitchFamily="18" charset="0"/>
                  <a:ea typeface="Times New Roman" panose="02020603050405020304" pitchFamily="18" charset="0"/>
                </a:rPr>
                <a:t>quan</a:t>
              </a:r>
              <a:r>
                <a:rPr lang="en-US" sz="2000" b="1" i="1" dirty="0">
                  <a:effectLst/>
                  <a:latin typeface="Times New Roman" panose="02020603050405020304" pitchFamily="18" charset="0"/>
                  <a:ea typeface="Times New Roman" panose="02020603050405020304" pitchFamily="18" charset="0"/>
                </a:rPr>
                <a:t>, </a:t>
              </a:r>
              <a:r>
                <a:rPr lang="en-US" sz="2000" b="1" i="1" dirty="0" err="1">
                  <a:effectLst/>
                  <a:latin typeface="Times New Roman" panose="02020603050405020304" pitchFamily="18" charset="0"/>
                  <a:ea typeface="Times New Roman" panose="02020603050405020304" pitchFamily="18" charset="0"/>
                </a:rPr>
                <a:t>đàm</a:t>
              </a:r>
              <a:r>
                <a:rPr lang="en-US" sz="2000" b="1" i="1" dirty="0">
                  <a:effectLst/>
                  <a:latin typeface="Times New Roman" panose="02020603050405020304" pitchFamily="18" charset="0"/>
                  <a:ea typeface="Times New Roman" panose="02020603050405020304" pitchFamily="18" charset="0"/>
                </a:rPr>
                <a:t> </a:t>
              </a:r>
              <a:r>
                <a:rPr lang="en-US" sz="2000" b="1" i="1" dirty="0" err="1">
                  <a:effectLst/>
                  <a:latin typeface="Times New Roman" panose="02020603050405020304" pitchFamily="18" charset="0"/>
                  <a:ea typeface="Times New Roman" panose="02020603050405020304" pitchFamily="18" charset="0"/>
                </a:rPr>
                <a:t>thoại</a:t>
              </a:r>
              <a:r>
                <a:rPr lang="en-US" sz="2000" b="1" i="1" dirty="0">
                  <a:effectLst/>
                  <a:latin typeface="Times New Roman" panose="02020603050405020304" pitchFamily="18" charset="0"/>
                  <a:ea typeface="Times New Roman" panose="02020603050405020304" pitchFamily="18" charset="0"/>
                </a:rPr>
                <a:t> </a:t>
              </a:r>
              <a:r>
                <a:rPr lang="en-US" sz="2000" b="1" i="1" dirty="0" err="1">
                  <a:effectLst/>
                  <a:latin typeface="Times New Roman" panose="02020603050405020304" pitchFamily="18" charset="0"/>
                  <a:ea typeface="Times New Roman" panose="02020603050405020304" pitchFamily="18" charset="0"/>
                </a:rPr>
                <a:t>với</a:t>
              </a:r>
              <a:r>
                <a:rPr lang="en-US" sz="2000" b="1" i="1" dirty="0">
                  <a:effectLst/>
                  <a:latin typeface="Times New Roman" panose="02020603050405020304" pitchFamily="18" charset="0"/>
                  <a:ea typeface="Times New Roman" panose="02020603050405020304" pitchFamily="18" charset="0"/>
                </a:rPr>
                <a:t> </a:t>
              </a:r>
              <a:r>
                <a:rPr lang="en-US" sz="2000" b="1" i="1" dirty="0" err="1">
                  <a:effectLst/>
                  <a:latin typeface="Times New Roman" panose="02020603050405020304" pitchFamily="18" charset="0"/>
                  <a:ea typeface="Times New Roman" panose="02020603050405020304" pitchFamily="18" charset="0"/>
                </a:rPr>
                <a:t>trẻ</a:t>
              </a:r>
              <a:r>
                <a:rPr lang="en-US" sz="2000" b="1" i="1" dirty="0">
                  <a:effectLst/>
                  <a:latin typeface="Times New Roman" panose="02020603050405020304" pitchFamily="18" charset="0"/>
                  <a:ea typeface="Times New Roman" panose="02020603050405020304" pitchFamily="18" charset="0"/>
                </a:rPr>
                <a:t> </a:t>
              </a:r>
              <a:r>
                <a:rPr lang="en-US" sz="2000" b="1" i="1" dirty="0" err="1">
                  <a:effectLst/>
                  <a:latin typeface="Times New Roman" panose="02020603050405020304" pitchFamily="18" charset="0"/>
                  <a:ea typeface="Times New Roman" panose="02020603050405020304" pitchFamily="18" charset="0"/>
                </a:rPr>
                <a:t>về</a:t>
              </a:r>
              <a:r>
                <a:rPr lang="en-US" sz="2000" b="1" i="1" dirty="0">
                  <a:effectLst/>
                  <a:latin typeface="Times New Roman" panose="02020603050405020304" pitchFamily="18" charset="0"/>
                  <a:ea typeface="Times New Roman" panose="02020603050405020304" pitchFamily="18" charset="0"/>
                </a:rPr>
                <a:t> </a:t>
              </a:r>
              <a:r>
                <a:rPr lang="en-US" sz="2000" b="1" i="1" dirty="0" err="1">
                  <a:effectLst/>
                  <a:latin typeface="Times New Roman" panose="02020603050405020304" pitchFamily="18" charset="0"/>
                  <a:ea typeface="Times New Roman" panose="02020603050405020304" pitchFamily="18" charset="0"/>
                </a:rPr>
                <a:t>nội</a:t>
              </a:r>
              <a:r>
                <a:rPr lang="en-US" sz="2000" b="1" i="1" dirty="0">
                  <a:effectLst/>
                  <a:latin typeface="Times New Roman" panose="02020603050405020304" pitchFamily="18" charset="0"/>
                  <a:ea typeface="Times New Roman" panose="02020603050405020304" pitchFamily="18" charset="0"/>
                </a:rPr>
                <a:t> dung </a:t>
              </a:r>
              <a:r>
                <a:rPr lang="en-US" sz="2000" b="1" i="1" dirty="0" err="1">
                  <a:effectLst/>
                  <a:latin typeface="Times New Roman" panose="02020603050405020304" pitchFamily="18" charset="0"/>
                  <a:ea typeface="Times New Roman" panose="02020603050405020304" pitchFamily="18" charset="0"/>
                </a:rPr>
                <a:t>bài</a:t>
              </a:r>
              <a:r>
                <a:rPr lang="en-US" sz="2000" b="1" i="1" dirty="0">
                  <a:effectLst/>
                  <a:latin typeface="Times New Roman" panose="02020603050405020304" pitchFamily="18" charset="0"/>
                  <a:ea typeface="Times New Roman" panose="02020603050405020304" pitchFamily="18" charset="0"/>
                </a:rPr>
                <a:t> </a:t>
              </a:r>
              <a:r>
                <a:rPr lang="en-US" sz="2000" b="1" i="1" dirty="0" err="1">
                  <a:effectLst/>
                  <a:latin typeface="Times New Roman" panose="02020603050405020304" pitchFamily="18" charset="0"/>
                  <a:ea typeface="Times New Roman" panose="02020603050405020304" pitchFamily="18" charset="0"/>
                </a:rPr>
                <a:t>thơ</a:t>
              </a:r>
              <a:r>
                <a:rPr lang="en-US" sz="2000" b="1" i="1" dirty="0">
                  <a:effectLst/>
                  <a:latin typeface="Times New Roman" panose="02020603050405020304" pitchFamily="18" charset="0"/>
                  <a:ea typeface="Times New Roman" panose="02020603050405020304" pitchFamily="18" charset="0"/>
                </a:rPr>
                <a:t>.</a:t>
              </a:r>
              <a:endParaRPr lang="en-US" sz="2000" b="1" i="1" dirty="0">
                <a:solidFill>
                  <a:schemeClr val="bg1"/>
                </a:solidFill>
                <a:latin typeface="Times New Roman" panose="02020603050405020304" pitchFamily="18" charset="0"/>
                <a:cs typeface="Times New Roman" panose="02020603050405020304" pitchFamily="18" charset="0"/>
              </a:endParaRPr>
            </a:p>
          </p:txBody>
        </p:sp>
      </p:grpSp>
      <p:grpSp>
        <p:nvGrpSpPr>
          <p:cNvPr id="27" name="Group 26"/>
          <p:cNvGrpSpPr/>
          <p:nvPr/>
        </p:nvGrpSpPr>
        <p:grpSpPr>
          <a:xfrm>
            <a:off x="7468199" y="1534811"/>
            <a:ext cx="1511785" cy="4585434"/>
            <a:chOff x="7468199" y="1534812"/>
            <a:chExt cx="1511785" cy="4260979"/>
          </a:xfrm>
        </p:grpSpPr>
        <p:sp>
          <p:nvSpPr>
            <p:cNvPr id="72" name="TextBox 26"/>
            <p:cNvSpPr txBox="1"/>
            <p:nvPr/>
          </p:nvSpPr>
          <p:spPr>
            <a:xfrm>
              <a:off x="8061726" y="5211016"/>
              <a:ext cx="452694" cy="584775"/>
            </a:xfrm>
            <a:prstGeom prst="rect">
              <a:avLst/>
            </a:prstGeom>
            <a:noFill/>
          </p:spPr>
          <p:txBody>
            <a:bodyPr wrap="square" rtlCol="0">
              <a:spAutoFit/>
            </a:bodyPr>
            <a:lstStyle/>
            <a:p>
              <a:r>
                <a:rPr lang="en-US" altLang="zh-CN" sz="3200" b="1" dirty="0">
                  <a:solidFill>
                    <a:srgbClr val="002060"/>
                  </a:solidFill>
                  <a:latin typeface="Arial Black" pitchFamily="34" charset="0"/>
                  <a:ea typeface="微软雅黑" pitchFamily="34" charset="-122"/>
                </a:rPr>
                <a:t>4</a:t>
              </a:r>
              <a:endParaRPr lang="zh-CN" altLang="en-US" sz="3200" b="1" dirty="0">
                <a:solidFill>
                  <a:srgbClr val="002060"/>
                </a:solidFill>
                <a:latin typeface="Arial Black" pitchFamily="34" charset="0"/>
                <a:ea typeface="微软雅黑" pitchFamily="34" charset="-122"/>
              </a:endParaRPr>
            </a:p>
          </p:txBody>
        </p:sp>
        <p:sp>
          <p:nvSpPr>
            <p:cNvPr id="9" name="TextBox 8"/>
            <p:cNvSpPr txBox="1"/>
            <p:nvPr/>
          </p:nvSpPr>
          <p:spPr>
            <a:xfrm>
              <a:off x="7468199" y="1534812"/>
              <a:ext cx="1511785" cy="3317767"/>
            </a:xfrm>
            <a:prstGeom prst="rect">
              <a:avLst/>
            </a:prstGeom>
            <a:noFill/>
          </p:spPr>
          <p:txBody>
            <a:bodyPr wrap="square" rtlCol="0">
              <a:spAutoFit/>
            </a:bodyPr>
            <a:lstStyle/>
            <a:p>
              <a:pPr marL="0" marR="0" algn="ctr">
                <a:lnSpc>
                  <a:spcPct val="120000"/>
                </a:lnSpc>
                <a:spcBef>
                  <a:spcPts val="0"/>
                </a:spcBef>
                <a:spcAft>
                  <a:spcPts val="0"/>
                </a:spcAft>
              </a:pPr>
              <a:r>
                <a:rPr lang="en-US" sz="1900" b="1" i="1" dirty="0" err="1">
                  <a:effectLst/>
                  <a:latin typeface="Times New Roman" panose="02020603050405020304" pitchFamily="18" charset="0"/>
                  <a:ea typeface="Times New Roman" panose="02020603050405020304" pitchFamily="18" charset="0"/>
                </a:rPr>
                <a:t>Xây</a:t>
              </a:r>
              <a:r>
                <a:rPr lang="en-US" sz="1900" b="1" i="1" dirty="0">
                  <a:effectLst/>
                  <a:latin typeface="Times New Roman" panose="02020603050405020304" pitchFamily="18" charset="0"/>
                  <a:ea typeface="Times New Roman" panose="02020603050405020304" pitchFamily="18" charset="0"/>
                </a:rPr>
                <a:t> </a:t>
              </a:r>
              <a:r>
                <a:rPr lang="en-US" sz="1900" b="1" i="1" dirty="0" err="1">
                  <a:effectLst/>
                  <a:latin typeface="Times New Roman" panose="02020603050405020304" pitchFamily="18" charset="0"/>
                  <a:ea typeface="Times New Roman" panose="02020603050405020304" pitchFamily="18" charset="0"/>
                </a:rPr>
                <a:t>dựng</a:t>
              </a:r>
              <a:r>
                <a:rPr lang="en-US" sz="1900" b="1" i="1" dirty="0">
                  <a:effectLst/>
                  <a:latin typeface="Times New Roman" panose="02020603050405020304" pitchFamily="18" charset="0"/>
                  <a:ea typeface="Times New Roman" panose="02020603050405020304" pitchFamily="18" charset="0"/>
                </a:rPr>
                <a:t> </a:t>
              </a:r>
              <a:r>
                <a:rPr lang="en-US" sz="1900" b="1" i="1" dirty="0" err="1">
                  <a:effectLst/>
                  <a:latin typeface="Times New Roman" panose="02020603050405020304" pitchFamily="18" charset="0"/>
                  <a:ea typeface="Times New Roman" panose="02020603050405020304" pitchFamily="18" charset="0"/>
                </a:rPr>
                <a:t>môi</a:t>
              </a:r>
              <a:r>
                <a:rPr lang="en-US" sz="1900" b="1" i="1" dirty="0">
                  <a:effectLst/>
                  <a:latin typeface="Times New Roman" panose="02020603050405020304" pitchFamily="18" charset="0"/>
                  <a:ea typeface="Times New Roman" panose="02020603050405020304" pitchFamily="18" charset="0"/>
                </a:rPr>
                <a:t> </a:t>
              </a:r>
              <a:r>
                <a:rPr lang="en-US" sz="1900" b="1" i="1" dirty="0" err="1">
                  <a:effectLst/>
                  <a:latin typeface="Times New Roman" panose="02020603050405020304" pitchFamily="18" charset="0"/>
                  <a:ea typeface="Times New Roman" panose="02020603050405020304" pitchFamily="18" charset="0"/>
                </a:rPr>
                <a:t>trường</a:t>
              </a:r>
              <a:r>
                <a:rPr lang="en-US" sz="1900" b="1" i="1" dirty="0">
                  <a:effectLst/>
                  <a:latin typeface="Times New Roman" panose="02020603050405020304" pitchFamily="18" charset="0"/>
                  <a:ea typeface="Times New Roman" panose="02020603050405020304" pitchFamily="18" charset="0"/>
                </a:rPr>
                <a:t> “</a:t>
              </a:r>
              <a:r>
                <a:rPr lang="en-US" sz="1900" b="1" i="1" dirty="0" err="1">
                  <a:effectLst/>
                  <a:latin typeface="Times New Roman" panose="02020603050405020304" pitchFamily="18" charset="0"/>
                  <a:ea typeface="Times New Roman" panose="02020603050405020304" pitchFamily="18" charset="0"/>
                </a:rPr>
                <a:t>Làm</a:t>
              </a:r>
              <a:r>
                <a:rPr lang="en-US" sz="1900" b="1" i="1" dirty="0">
                  <a:effectLst/>
                  <a:latin typeface="Times New Roman" panose="02020603050405020304" pitchFamily="18" charset="0"/>
                  <a:ea typeface="Times New Roman" panose="02020603050405020304" pitchFamily="18" charset="0"/>
                </a:rPr>
                <a:t> </a:t>
              </a:r>
              <a:r>
                <a:rPr lang="en-US" sz="1900" b="1" i="1" dirty="0" err="1">
                  <a:effectLst/>
                  <a:latin typeface="Times New Roman" panose="02020603050405020304" pitchFamily="18" charset="0"/>
                  <a:ea typeface="Times New Roman" panose="02020603050405020304" pitchFamily="18" charset="0"/>
                </a:rPr>
                <a:t>quen</a:t>
              </a:r>
              <a:r>
                <a:rPr lang="en-US" sz="1900" b="1" i="1" dirty="0">
                  <a:effectLst/>
                  <a:latin typeface="Times New Roman" panose="02020603050405020304" pitchFamily="18" charset="0"/>
                  <a:ea typeface="Times New Roman" panose="02020603050405020304" pitchFamily="18" charset="0"/>
                </a:rPr>
                <a:t> </a:t>
              </a:r>
              <a:r>
                <a:rPr lang="en-US" sz="1900" b="1" i="1" dirty="0" err="1">
                  <a:effectLst/>
                  <a:latin typeface="Times New Roman" panose="02020603050405020304" pitchFamily="18" charset="0"/>
                  <a:ea typeface="Times New Roman" panose="02020603050405020304" pitchFamily="18" charset="0"/>
                </a:rPr>
                <a:t>văn</a:t>
              </a:r>
              <a:r>
                <a:rPr lang="en-US" sz="1900" b="1" i="1" dirty="0">
                  <a:effectLst/>
                  <a:latin typeface="Times New Roman" panose="02020603050405020304" pitchFamily="18" charset="0"/>
                  <a:ea typeface="Times New Roman" panose="02020603050405020304" pitchFamily="18" charset="0"/>
                </a:rPr>
                <a:t> </a:t>
              </a:r>
              <a:r>
                <a:rPr lang="en-US" sz="1900" b="1" i="1" dirty="0" err="1">
                  <a:effectLst/>
                  <a:latin typeface="Times New Roman" panose="02020603050405020304" pitchFamily="18" charset="0"/>
                  <a:ea typeface="Times New Roman" panose="02020603050405020304" pitchFamily="18" charset="0"/>
                </a:rPr>
                <a:t>học</a:t>
              </a:r>
              <a:r>
                <a:rPr lang="en-US" sz="1900" b="1" i="1" dirty="0">
                  <a:effectLst/>
                  <a:latin typeface="Times New Roman" panose="02020603050405020304" pitchFamily="18" charset="0"/>
                  <a:ea typeface="Times New Roman" panose="02020603050405020304" pitchFamily="18" charset="0"/>
                </a:rPr>
                <a:t>” </a:t>
              </a:r>
              <a:r>
                <a:rPr lang="en-US" sz="1900" b="1" i="1" dirty="0" err="1">
                  <a:effectLst/>
                  <a:latin typeface="Times New Roman" panose="02020603050405020304" pitchFamily="18" charset="0"/>
                  <a:ea typeface="Times New Roman" panose="02020603050405020304" pitchFamily="18" charset="0"/>
                </a:rPr>
                <a:t>phong</a:t>
              </a:r>
              <a:r>
                <a:rPr lang="en-US" sz="1900" b="1" i="1" dirty="0">
                  <a:effectLst/>
                  <a:latin typeface="Times New Roman" panose="02020603050405020304" pitchFamily="18" charset="0"/>
                  <a:ea typeface="Times New Roman" panose="02020603050405020304" pitchFamily="18" charset="0"/>
                </a:rPr>
                <a:t> </a:t>
              </a:r>
              <a:r>
                <a:rPr lang="en-US" sz="1900" b="1" i="1" dirty="0" err="1">
                  <a:effectLst/>
                  <a:latin typeface="Times New Roman" panose="02020603050405020304" pitchFamily="18" charset="0"/>
                  <a:ea typeface="Times New Roman" panose="02020603050405020304" pitchFamily="18" charset="0"/>
                </a:rPr>
                <a:t>phú</a:t>
              </a:r>
              <a:r>
                <a:rPr lang="en-US" sz="1900" b="1" i="1" dirty="0">
                  <a:effectLst/>
                  <a:latin typeface="Times New Roman" panose="02020603050405020304" pitchFamily="18" charset="0"/>
                  <a:ea typeface="Times New Roman" panose="02020603050405020304" pitchFamily="18" charset="0"/>
                </a:rPr>
                <a:t>, </a:t>
              </a:r>
              <a:r>
                <a:rPr lang="en-US" sz="1900" b="1" i="1" dirty="0" err="1">
                  <a:effectLst/>
                  <a:latin typeface="Times New Roman" panose="02020603050405020304" pitchFamily="18" charset="0"/>
                  <a:ea typeface="Times New Roman" panose="02020603050405020304" pitchFamily="18" charset="0"/>
                </a:rPr>
                <a:t>đa</a:t>
              </a:r>
              <a:r>
                <a:rPr lang="en-US" sz="1900" b="1" i="1" dirty="0">
                  <a:effectLst/>
                  <a:latin typeface="Times New Roman" panose="02020603050405020304" pitchFamily="18" charset="0"/>
                  <a:ea typeface="Times New Roman" panose="02020603050405020304" pitchFamily="18" charset="0"/>
                </a:rPr>
                <a:t> </a:t>
              </a:r>
              <a:r>
                <a:rPr lang="en-US" sz="1900" b="1" i="1" dirty="0" err="1">
                  <a:effectLst/>
                  <a:latin typeface="Times New Roman" panose="02020603050405020304" pitchFamily="18" charset="0"/>
                  <a:ea typeface="Times New Roman" panose="02020603050405020304" pitchFamily="18" charset="0"/>
                </a:rPr>
                <a:t>dạng</a:t>
              </a:r>
              <a:r>
                <a:rPr lang="en-US" sz="1900" b="1" i="1" dirty="0">
                  <a:effectLst/>
                  <a:latin typeface="Times New Roman" panose="02020603050405020304" pitchFamily="18" charset="0"/>
                  <a:ea typeface="Times New Roman" panose="02020603050405020304" pitchFamily="18" charset="0"/>
                </a:rPr>
                <a:t>, </a:t>
              </a:r>
              <a:r>
                <a:rPr lang="en-US" sz="1900" b="1" i="1" dirty="0" err="1">
                  <a:effectLst/>
                  <a:latin typeface="Times New Roman" panose="02020603050405020304" pitchFamily="18" charset="0"/>
                  <a:ea typeface="Times New Roman" panose="02020603050405020304" pitchFamily="18" charset="0"/>
                </a:rPr>
                <a:t>hấp</a:t>
              </a:r>
              <a:r>
                <a:rPr lang="en-US" sz="1900" b="1" i="1" dirty="0">
                  <a:effectLst/>
                  <a:latin typeface="Times New Roman" panose="02020603050405020304" pitchFamily="18" charset="0"/>
                  <a:ea typeface="Times New Roman" panose="02020603050405020304" pitchFamily="18" charset="0"/>
                </a:rPr>
                <a:t> </a:t>
              </a:r>
              <a:r>
                <a:rPr lang="en-US" sz="1900" b="1" i="1" dirty="0" err="1">
                  <a:effectLst/>
                  <a:latin typeface="Times New Roman" panose="02020603050405020304" pitchFamily="18" charset="0"/>
                  <a:ea typeface="Times New Roman" panose="02020603050405020304" pitchFamily="18" charset="0"/>
                </a:rPr>
                <a:t>dẫn</a:t>
              </a:r>
              <a:r>
                <a:rPr lang="en-US" sz="1900" b="1" i="1" dirty="0">
                  <a:effectLst/>
                  <a:latin typeface="Times New Roman" panose="02020603050405020304" pitchFamily="18" charset="0"/>
                  <a:ea typeface="Times New Roman" panose="02020603050405020304" pitchFamily="18" charset="0"/>
                </a:rPr>
                <a:t> </a:t>
              </a:r>
              <a:r>
                <a:rPr lang="en-US" sz="1900" b="1" i="1" dirty="0" err="1">
                  <a:effectLst/>
                  <a:latin typeface="Times New Roman" panose="02020603050405020304" pitchFamily="18" charset="0"/>
                  <a:ea typeface="Times New Roman" panose="02020603050405020304" pitchFamily="18" charset="0"/>
                </a:rPr>
                <a:t>trẻ</a:t>
              </a:r>
              <a:r>
                <a:rPr lang="en-US" sz="1900" b="1" i="1" dirty="0">
                  <a:effectLst/>
                  <a:latin typeface="Times New Roman" panose="02020603050405020304" pitchFamily="18" charset="0"/>
                  <a:ea typeface="Times New Roman" panose="02020603050405020304" pitchFamily="18" charset="0"/>
                </a:rPr>
                <a:t>, </a:t>
              </a:r>
              <a:r>
                <a:rPr lang="en-US" sz="1900" b="1" i="1" dirty="0" err="1">
                  <a:effectLst/>
                  <a:latin typeface="Times New Roman" panose="02020603050405020304" pitchFamily="18" charset="0"/>
                  <a:ea typeface="Times New Roman" panose="02020603050405020304" pitchFamily="18" charset="0"/>
                </a:rPr>
                <a:t>chú</a:t>
              </a:r>
              <a:r>
                <a:rPr lang="en-US" sz="1900" b="1" i="1" dirty="0">
                  <a:effectLst/>
                  <a:latin typeface="Times New Roman" panose="02020603050405020304" pitchFamily="18" charset="0"/>
                  <a:ea typeface="Times New Roman" panose="02020603050405020304" pitchFamily="18" charset="0"/>
                </a:rPr>
                <a:t> </a:t>
              </a:r>
              <a:r>
                <a:rPr lang="en-US" sz="1900" b="1" i="1" dirty="0" err="1">
                  <a:effectLst/>
                  <a:latin typeface="Times New Roman" panose="02020603050405020304" pitchFamily="18" charset="0"/>
                  <a:ea typeface="Times New Roman" panose="02020603050405020304" pitchFamily="18" charset="0"/>
                </a:rPr>
                <a:t>trọng</a:t>
              </a:r>
              <a:r>
                <a:rPr lang="en-US" sz="1900" b="1" i="1" dirty="0">
                  <a:effectLst/>
                  <a:latin typeface="Times New Roman" panose="02020603050405020304" pitchFamily="18" charset="0"/>
                  <a:ea typeface="Times New Roman" panose="02020603050405020304" pitchFamily="18" charset="0"/>
                </a:rPr>
                <a:t> </a:t>
              </a:r>
              <a:r>
                <a:rPr lang="en-US" sz="1900" b="1" i="1" dirty="0" err="1">
                  <a:effectLst/>
                  <a:latin typeface="Times New Roman" panose="02020603050405020304" pitchFamily="18" charset="0"/>
                  <a:ea typeface="Times New Roman" panose="02020603050405020304" pitchFamily="18" charset="0"/>
                </a:rPr>
                <a:t>đến</a:t>
              </a:r>
              <a:r>
                <a:rPr lang="en-US" sz="1900" b="1" i="1" dirty="0">
                  <a:effectLst/>
                  <a:latin typeface="Times New Roman" panose="02020603050405020304" pitchFamily="18" charset="0"/>
                  <a:ea typeface="Times New Roman" panose="02020603050405020304" pitchFamily="18" charset="0"/>
                </a:rPr>
                <a:t> </a:t>
              </a:r>
              <a:r>
                <a:rPr lang="en-US" sz="1900" b="1" i="1" dirty="0" err="1">
                  <a:effectLst/>
                  <a:latin typeface="Times New Roman" panose="02020603050405020304" pitchFamily="18" charset="0"/>
                  <a:ea typeface="Times New Roman" panose="02020603050405020304" pitchFamily="18" charset="0"/>
                </a:rPr>
                <a:t>các</a:t>
              </a:r>
              <a:r>
                <a:rPr lang="en-US" sz="1900" b="1" i="1" dirty="0">
                  <a:effectLst/>
                  <a:latin typeface="Times New Roman" panose="02020603050405020304" pitchFamily="18" charset="0"/>
                  <a:ea typeface="Times New Roman" panose="02020603050405020304" pitchFamily="18" charset="0"/>
                </a:rPr>
                <a:t> </a:t>
              </a:r>
              <a:r>
                <a:rPr lang="en-US" sz="1900" b="1" i="1" dirty="0" err="1">
                  <a:effectLst/>
                  <a:latin typeface="Times New Roman" panose="02020603050405020304" pitchFamily="18" charset="0"/>
                  <a:ea typeface="Times New Roman" panose="02020603050405020304" pitchFamily="18" charset="0"/>
                </a:rPr>
                <a:t>tác</a:t>
              </a:r>
              <a:r>
                <a:rPr lang="en-US" sz="1900" b="1" i="1" dirty="0">
                  <a:effectLst/>
                  <a:latin typeface="Times New Roman" panose="02020603050405020304" pitchFamily="18" charset="0"/>
                  <a:ea typeface="Times New Roman" panose="02020603050405020304" pitchFamily="18" charset="0"/>
                </a:rPr>
                <a:t> </a:t>
              </a:r>
              <a:r>
                <a:rPr lang="en-US" sz="1900" b="1" i="1" dirty="0" err="1">
                  <a:effectLst/>
                  <a:latin typeface="Times New Roman" panose="02020603050405020304" pitchFamily="18" charset="0"/>
                  <a:ea typeface="Times New Roman" panose="02020603050405020304" pitchFamily="18" charset="0"/>
                </a:rPr>
                <a:t>phẩm</a:t>
              </a:r>
              <a:r>
                <a:rPr lang="en-US" sz="1900" b="1" i="1" dirty="0">
                  <a:effectLst/>
                  <a:latin typeface="Times New Roman" panose="02020603050405020304" pitchFamily="18" charset="0"/>
                  <a:ea typeface="Times New Roman" panose="02020603050405020304" pitchFamily="18" charset="0"/>
                </a:rPr>
                <a:t> </a:t>
              </a:r>
              <a:r>
                <a:rPr lang="en-US" sz="1900" b="1" i="1" dirty="0" err="1">
                  <a:effectLst/>
                  <a:latin typeface="Times New Roman" panose="02020603050405020304" pitchFamily="18" charset="0"/>
                  <a:ea typeface="Times New Roman" panose="02020603050405020304" pitchFamily="18" charset="0"/>
                </a:rPr>
                <a:t>thơ</a:t>
              </a:r>
              <a:r>
                <a:rPr lang="en-US" sz="1900" b="1" i="1" dirty="0">
                  <a:effectLst/>
                  <a:latin typeface="Times New Roman" panose="02020603050405020304" pitchFamily="18" charset="0"/>
                  <a:ea typeface="Times New Roman" panose="02020603050405020304" pitchFamily="18" charset="0"/>
                </a:rPr>
                <a:t>.</a:t>
              </a:r>
              <a:endParaRPr lang="en-US" sz="1900" dirty="0">
                <a:effectLst/>
                <a:latin typeface="Times New Roman" panose="02020603050405020304" pitchFamily="18" charset="0"/>
                <a:ea typeface="Times New Roman" panose="02020603050405020304" pitchFamily="18" charset="0"/>
              </a:endParaRPr>
            </a:p>
          </p:txBody>
        </p:sp>
      </p:grpSp>
      <p:grpSp>
        <p:nvGrpSpPr>
          <p:cNvPr id="74" name="Group 73"/>
          <p:cNvGrpSpPr/>
          <p:nvPr/>
        </p:nvGrpSpPr>
        <p:grpSpPr>
          <a:xfrm>
            <a:off x="9688085" y="1615044"/>
            <a:ext cx="1711608" cy="4544491"/>
            <a:chOff x="9609052" y="1655917"/>
            <a:chExt cx="1555924" cy="4222933"/>
          </a:xfrm>
        </p:grpSpPr>
        <p:sp>
          <p:nvSpPr>
            <p:cNvPr id="73" name="TextBox 26"/>
            <p:cNvSpPr txBox="1"/>
            <p:nvPr/>
          </p:nvSpPr>
          <p:spPr>
            <a:xfrm>
              <a:off x="10166399" y="5294075"/>
              <a:ext cx="389848" cy="584775"/>
            </a:xfrm>
            <a:prstGeom prst="rect">
              <a:avLst/>
            </a:prstGeom>
            <a:noFill/>
          </p:spPr>
          <p:txBody>
            <a:bodyPr wrap="square" rtlCol="0">
              <a:spAutoFit/>
            </a:bodyPr>
            <a:lstStyle/>
            <a:p>
              <a:r>
                <a:rPr lang="en-US" altLang="zh-CN" sz="3200" b="1" dirty="0">
                  <a:solidFill>
                    <a:srgbClr val="002060"/>
                  </a:solidFill>
                  <a:latin typeface="Arial Black" pitchFamily="34" charset="0"/>
                  <a:ea typeface="微软雅黑" pitchFamily="34" charset="-122"/>
                </a:rPr>
                <a:t>5</a:t>
              </a:r>
              <a:endParaRPr lang="zh-CN" altLang="en-US" sz="3200" b="1" dirty="0">
                <a:solidFill>
                  <a:srgbClr val="002060"/>
                </a:solidFill>
                <a:latin typeface="Arial Black" pitchFamily="34" charset="0"/>
                <a:ea typeface="微软雅黑" pitchFamily="34" charset="-122"/>
              </a:endParaRPr>
            </a:p>
          </p:txBody>
        </p:sp>
        <p:sp>
          <p:nvSpPr>
            <p:cNvPr id="15" name="TextBox 14"/>
            <p:cNvSpPr txBox="1"/>
            <p:nvPr/>
          </p:nvSpPr>
          <p:spPr>
            <a:xfrm>
              <a:off x="9609052" y="1655917"/>
              <a:ext cx="1555924" cy="943797"/>
            </a:xfrm>
            <a:prstGeom prst="rect">
              <a:avLst/>
            </a:prstGeom>
            <a:noFill/>
          </p:spPr>
          <p:txBody>
            <a:bodyPr wrap="square" rtlCol="0">
              <a:spAutoFit/>
            </a:bodyPr>
            <a:lstStyle/>
            <a:p>
              <a:pPr algn="ctr"/>
              <a:r>
                <a:rPr lang="en-US" sz="2000" b="1" i="1" dirty="0" err="1">
                  <a:effectLst/>
                  <a:latin typeface="Times New Roman" panose="02020603050405020304" pitchFamily="18" charset="0"/>
                  <a:ea typeface="Times New Roman" panose="02020603050405020304" pitchFamily="18" charset="0"/>
                </a:rPr>
                <a:t>Công</a:t>
              </a:r>
              <a:r>
                <a:rPr lang="en-US" sz="2000" b="1" i="1" dirty="0">
                  <a:effectLst/>
                  <a:latin typeface="Times New Roman" panose="02020603050405020304" pitchFamily="18" charset="0"/>
                  <a:ea typeface="Times New Roman" panose="02020603050405020304" pitchFamily="18" charset="0"/>
                </a:rPr>
                <a:t> </a:t>
              </a:r>
              <a:r>
                <a:rPr lang="en-US" sz="2000" b="1" i="1" dirty="0" err="1">
                  <a:effectLst/>
                  <a:latin typeface="Times New Roman" panose="02020603050405020304" pitchFamily="18" charset="0"/>
                  <a:ea typeface="Times New Roman" panose="02020603050405020304" pitchFamily="18" charset="0"/>
                </a:rPr>
                <a:t>tác</a:t>
              </a:r>
              <a:r>
                <a:rPr lang="en-US" sz="2000" b="1" i="1" dirty="0">
                  <a:effectLst/>
                  <a:latin typeface="Times New Roman" panose="02020603050405020304" pitchFamily="18" charset="0"/>
                  <a:ea typeface="Times New Roman" panose="02020603050405020304" pitchFamily="18" charset="0"/>
                </a:rPr>
                <a:t> </a:t>
              </a:r>
              <a:r>
                <a:rPr lang="en-US" sz="2000" b="1" i="1" dirty="0" err="1">
                  <a:effectLst/>
                  <a:latin typeface="Times New Roman" panose="02020603050405020304" pitchFamily="18" charset="0"/>
                  <a:ea typeface="Times New Roman" panose="02020603050405020304" pitchFamily="18" charset="0"/>
                </a:rPr>
                <a:t>phối</a:t>
              </a:r>
              <a:r>
                <a:rPr lang="en-US" sz="2000" b="1" i="1" dirty="0">
                  <a:effectLst/>
                  <a:latin typeface="Times New Roman" panose="02020603050405020304" pitchFamily="18" charset="0"/>
                  <a:ea typeface="Times New Roman" panose="02020603050405020304" pitchFamily="18" charset="0"/>
                </a:rPr>
                <a:t> </a:t>
              </a:r>
              <a:r>
                <a:rPr lang="en-US" sz="2000" b="1" i="1" dirty="0" err="1">
                  <a:effectLst/>
                  <a:latin typeface="Times New Roman" panose="02020603050405020304" pitchFamily="18" charset="0"/>
                  <a:ea typeface="Times New Roman" panose="02020603050405020304" pitchFamily="18" charset="0"/>
                </a:rPr>
                <a:t>hợp</a:t>
              </a:r>
              <a:r>
                <a:rPr lang="en-US" sz="2000" b="1" i="1" dirty="0">
                  <a:effectLst/>
                  <a:latin typeface="Times New Roman" panose="02020603050405020304" pitchFamily="18" charset="0"/>
                  <a:ea typeface="Times New Roman" panose="02020603050405020304" pitchFamily="18" charset="0"/>
                </a:rPr>
                <a:t> </a:t>
              </a:r>
              <a:r>
                <a:rPr lang="en-US" sz="2000" b="1" i="1" dirty="0" err="1">
                  <a:effectLst/>
                  <a:latin typeface="Times New Roman" panose="02020603050405020304" pitchFamily="18" charset="0"/>
                  <a:ea typeface="Times New Roman" panose="02020603050405020304" pitchFamily="18" charset="0"/>
                </a:rPr>
                <a:t>với</a:t>
              </a:r>
              <a:r>
                <a:rPr lang="en-US" sz="2000" b="1" i="1" dirty="0">
                  <a:effectLst/>
                  <a:latin typeface="Times New Roman" panose="02020603050405020304" pitchFamily="18" charset="0"/>
                  <a:ea typeface="Times New Roman" panose="02020603050405020304" pitchFamily="18" charset="0"/>
                </a:rPr>
                <a:t> </a:t>
              </a:r>
              <a:r>
                <a:rPr lang="en-US" sz="2000" b="1" i="1" dirty="0" err="1">
                  <a:effectLst/>
                  <a:latin typeface="Times New Roman" panose="02020603050405020304" pitchFamily="18" charset="0"/>
                  <a:ea typeface="Times New Roman" panose="02020603050405020304" pitchFamily="18" charset="0"/>
                </a:rPr>
                <a:t>phụ</a:t>
              </a:r>
              <a:r>
                <a:rPr lang="en-US" sz="2000" b="1" i="1" dirty="0">
                  <a:effectLst/>
                  <a:latin typeface="Times New Roman" panose="02020603050405020304" pitchFamily="18" charset="0"/>
                  <a:ea typeface="Times New Roman" panose="02020603050405020304" pitchFamily="18" charset="0"/>
                </a:rPr>
                <a:t> </a:t>
              </a:r>
              <a:r>
                <a:rPr lang="en-US" sz="2000" b="1" i="1" dirty="0" err="1">
                  <a:effectLst/>
                  <a:latin typeface="Times New Roman" panose="02020603050405020304" pitchFamily="18" charset="0"/>
                  <a:ea typeface="Times New Roman" panose="02020603050405020304" pitchFamily="18" charset="0"/>
                </a:rPr>
                <a:t>huynh</a:t>
              </a:r>
              <a:endParaRPr lang="en-US" sz="2000" b="1" i="1" dirty="0">
                <a:latin typeface="Times New Roman" panose="02020603050405020304" pitchFamily="18" charset="0"/>
                <a:cs typeface="Times New Roman" panose="02020603050405020304" pitchFamily="18" charset="0"/>
              </a:endParaRPr>
            </a:p>
          </p:txBody>
        </p:sp>
      </p:grpSp>
      <p:grpSp>
        <p:nvGrpSpPr>
          <p:cNvPr id="16" name="Group 15"/>
          <p:cNvGrpSpPr/>
          <p:nvPr/>
        </p:nvGrpSpPr>
        <p:grpSpPr>
          <a:xfrm>
            <a:off x="5259128" y="1536208"/>
            <a:ext cx="1742794" cy="4501662"/>
            <a:chOff x="5259128" y="1536208"/>
            <a:chExt cx="1742794" cy="4501662"/>
          </a:xfrm>
        </p:grpSpPr>
        <p:sp>
          <p:nvSpPr>
            <p:cNvPr id="53" name="TextBox 52"/>
            <p:cNvSpPr txBox="1"/>
            <p:nvPr/>
          </p:nvSpPr>
          <p:spPr>
            <a:xfrm>
              <a:off x="5259128" y="1536208"/>
              <a:ext cx="1742794" cy="1015663"/>
            </a:xfrm>
            <a:prstGeom prst="rect">
              <a:avLst/>
            </a:prstGeom>
            <a:noFill/>
          </p:spPr>
          <p:txBody>
            <a:bodyPr wrap="square" rtlCol="0">
              <a:spAutoFit/>
            </a:bodyPr>
            <a:lstStyle/>
            <a:p>
              <a:pPr algn="ctr"/>
              <a:r>
                <a:rPr lang="en-US" sz="2000" b="1" i="1" dirty="0" err="1">
                  <a:solidFill>
                    <a:srgbClr val="000000"/>
                  </a:solidFill>
                  <a:effectLst/>
                  <a:latin typeface="Times New Roman" panose="02020603050405020304" pitchFamily="18" charset="0"/>
                  <a:ea typeface="Times New Roman" panose="02020603050405020304" pitchFamily="18" charset="0"/>
                </a:rPr>
                <a:t>Dạy</a:t>
              </a:r>
              <a:r>
                <a:rPr lang="en-US" sz="2000" b="1" i="1" dirty="0">
                  <a:solidFill>
                    <a:srgbClr val="000000"/>
                  </a:solidFill>
                  <a:effectLst/>
                  <a:latin typeface="Times New Roman" panose="02020603050405020304" pitchFamily="18" charset="0"/>
                  <a:ea typeface="Times New Roman" panose="02020603050405020304" pitchFamily="18" charset="0"/>
                </a:rPr>
                <a:t> </a:t>
              </a:r>
              <a:r>
                <a:rPr lang="en-US" sz="2000" b="1" i="1" dirty="0" err="1">
                  <a:solidFill>
                    <a:srgbClr val="000000"/>
                  </a:solidFill>
                  <a:effectLst/>
                  <a:latin typeface="Times New Roman" panose="02020603050405020304" pitchFamily="18" charset="0"/>
                  <a:ea typeface="Times New Roman" panose="02020603050405020304" pitchFamily="18" charset="0"/>
                </a:rPr>
                <a:t>trẻ</a:t>
              </a:r>
              <a:r>
                <a:rPr lang="en-US" sz="2000" b="1" i="1" dirty="0">
                  <a:solidFill>
                    <a:srgbClr val="000000"/>
                  </a:solidFill>
                  <a:effectLst/>
                  <a:latin typeface="Times New Roman" panose="02020603050405020304" pitchFamily="18" charset="0"/>
                  <a:ea typeface="Times New Roman" panose="02020603050405020304" pitchFamily="18" charset="0"/>
                </a:rPr>
                <a:t> </a:t>
              </a:r>
              <a:r>
                <a:rPr lang="en-US" sz="2000" b="1" i="1" dirty="0" err="1">
                  <a:solidFill>
                    <a:srgbClr val="000000"/>
                  </a:solidFill>
                  <a:effectLst/>
                  <a:latin typeface="Times New Roman" panose="02020603050405020304" pitchFamily="18" charset="0"/>
                  <a:ea typeface="Times New Roman" panose="02020603050405020304" pitchFamily="18" charset="0"/>
                </a:rPr>
                <a:t>đọc</a:t>
              </a:r>
              <a:r>
                <a:rPr lang="en-US" sz="2000" b="1" i="1" dirty="0">
                  <a:solidFill>
                    <a:srgbClr val="000000"/>
                  </a:solidFill>
                  <a:effectLst/>
                  <a:latin typeface="Times New Roman" panose="02020603050405020304" pitchFamily="18" charset="0"/>
                  <a:ea typeface="Times New Roman" panose="02020603050405020304" pitchFamily="18" charset="0"/>
                </a:rPr>
                <a:t> </a:t>
              </a:r>
              <a:r>
                <a:rPr lang="en-US" sz="2000" b="1" i="1" dirty="0" err="1">
                  <a:solidFill>
                    <a:srgbClr val="000000"/>
                  </a:solidFill>
                  <a:effectLst/>
                  <a:latin typeface="Times New Roman" panose="02020603050405020304" pitchFamily="18" charset="0"/>
                  <a:ea typeface="Times New Roman" panose="02020603050405020304" pitchFamily="18" charset="0"/>
                </a:rPr>
                <a:t>thơ</a:t>
              </a:r>
              <a:r>
                <a:rPr lang="en-US" sz="2000" b="1" i="1" dirty="0">
                  <a:solidFill>
                    <a:srgbClr val="000000"/>
                  </a:solidFill>
                  <a:effectLst/>
                  <a:latin typeface="Times New Roman" panose="02020603050405020304" pitchFamily="18" charset="0"/>
                  <a:ea typeface="Times New Roman" panose="02020603050405020304" pitchFamily="18" charset="0"/>
                </a:rPr>
                <a:t> ở </a:t>
              </a:r>
              <a:r>
                <a:rPr lang="en-US" sz="2000" b="1" i="1" dirty="0" err="1">
                  <a:solidFill>
                    <a:srgbClr val="000000"/>
                  </a:solidFill>
                  <a:effectLst/>
                  <a:latin typeface="Times New Roman" panose="02020603050405020304" pitchFamily="18" charset="0"/>
                  <a:ea typeface="Times New Roman" panose="02020603050405020304" pitchFamily="18" charset="0"/>
                </a:rPr>
                <a:t>mọi</a:t>
              </a:r>
              <a:r>
                <a:rPr lang="en-US" sz="2000" b="1" i="1" dirty="0">
                  <a:solidFill>
                    <a:srgbClr val="000000"/>
                  </a:solidFill>
                  <a:effectLst/>
                  <a:latin typeface="Times New Roman" panose="02020603050405020304" pitchFamily="18" charset="0"/>
                  <a:ea typeface="Times New Roman" panose="02020603050405020304" pitchFamily="18" charset="0"/>
                </a:rPr>
                <a:t> </a:t>
              </a:r>
              <a:r>
                <a:rPr lang="en-US" sz="2000" b="1" i="1" dirty="0" err="1">
                  <a:solidFill>
                    <a:srgbClr val="000000"/>
                  </a:solidFill>
                  <a:effectLst/>
                  <a:latin typeface="Times New Roman" panose="02020603050405020304" pitchFamily="18" charset="0"/>
                  <a:ea typeface="Times New Roman" panose="02020603050405020304" pitchFamily="18" charset="0"/>
                </a:rPr>
                <a:t>lúc</a:t>
              </a:r>
              <a:r>
                <a:rPr lang="en-US" sz="2000" b="1" i="1" dirty="0">
                  <a:solidFill>
                    <a:srgbClr val="000000"/>
                  </a:solidFill>
                  <a:effectLst/>
                  <a:latin typeface="Times New Roman" panose="02020603050405020304" pitchFamily="18" charset="0"/>
                  <a:ea typeface="Times New Roman" panose="02020603050405020304" pitchFamily="18" charset="0"/>
                </a:rPr>
                <a:t>, </a:t>
              </a:r>
              <a:r>
                <a:rPr lang="en-US" sz="2000" b="1" i="1" dirty="0" err="1">
                  <a:solidFill>
                    <a:srgbClr val="000000"/>
                  </a:solidFill>
                  <a:effectLst/>
                  <a:latin typeface="Times New Roman" panose="02020603050405020304" pitchFamily="18" charset="0"/>
                  <a:ea typeface="Times New Roman" panose="02020603050405020304" pitchFamily="18" charset="0"/>
                </a:rPr>
                <a:t>mọi</a:t>
              </a:r>
              <a:r>
                <a:rPr lang="en-US" sz="2000" b="1" i="1" dirty="0">
                  <a:solidFill>
                    <a:srgbClr val="000000"/>
                  </a:solidFill>
                  <a:effectLst/>
                  <a:latin typeface="Times New Roman" panose="02020603050405020304" pitchFamily="18" charset="0"/>
                  <a:ea typeface="Times New Roman" panose="02020603050405020304" pitchFamily="18" charset="0"/>
                </a:rPr>
                <a:t> </a:t>
              </a:r>
              <a:r>
                <a:rPr lang="en-US" sz="2000" b="1" i="1" dirty="0" err="1">
                  <a:solidFill>
                    <a:srgbClr val="000000"/>
                  </a:solidFill>
                  <a:effectLst/>
                  <a:latin typeface="Times New Roman" panose="02020603050405020304" pitchFamily="18" charset="0"/>
                  <a:ea typeface="Times New Roman" panose="02020603050405020304" pitchFamily="18" charset="0"/>
                </a:rPr>
                <a:t>nơi</a:t>
              </a:r>
              <a:endParaRPr lang="en-US" sz="2000" b="1" i="1" dirty="0">
                <a:latin typeface="Times New Roman" panose="02020603050405020304" pitchFamily="18" charset="0"/>
                <a:cs typeface="Times New Roman" panose="02020603050405020304" pitchFamily="18" charset="0"/>
              </a:endParaRPr>
            </a:p>
          </p:txBody>
        </p:sp>
        <p:sp>
          <p:nvSpPr>
            <p:cNvPr id="70" name="TextBox 26"/>
            <p:cNvSpPr txBox="1"/>
            <p:nvPr/>
          </p:nvSpPr>
          <p:spPr>
            <a:xfrm>
              <a:off x="5955828" y="5453095"/>
              <a:ext cx="414486" cy="584775"/>
            </a:xfrm>
            <a:prstGeom prst="rect">
              <a:avLst/>
            </a:prstGeom>
            <a:noFill/>
          </p:spPr>
          <p:txBody>
            <a:bodyPr wrap="square" rtlCol="0">
              <a:spAutoFit/>
            </a:bodyPr>
            <a:lstStyle/>
            <a:p>
              <a:r>
                <a:rPr lang="en-US" altLang="zh-CN" sz="3200" b="1" dirty="0">
                  <a:solidFill>
                    <a:srgbClr val="002060"/>
                  </a:solidFill>
                  <a:latin typeface="Arial Black" pitchFamily="34" charset="0"/>
                  <a:ea typeface="微软雅黑" pitchFamily="34" charset="-122"/>
                </a:rPr>
                <a:t>3</a:t>
              </a:r>
              <a:endParaRPr lang="zh-CN" altLang="en-US" sz="3200" b="1" dirty="0">
                <a:solidFill>
                  <a:srgbClr val="002060"/>
                </a:solidFill>
                <a:latin typeface="Arial Black" pitchFamily="34" charset="0"/>
                <a:ea typeface="微软雅黑" pitchFamily="34" charset="-122"/>
              </a:endParaRPr>
            </a:p>
          </p:txBody>
        </p:sp>
      </p:grpSp>
      <p:grpSp>
        <p:nvGrpSpPr>
          <p:cNvPr id="14" name="Group 13"/>
          <p:cNvGrpSpPr/>
          <p:nvPr/>
        </p:nvGrpSpPr>
        <p:grpSpPr>
          <a:xfrm>
            <a:off x="941191" y="1534811"/>
            <a:ext cx="1584177" cy="4577904"/>
            <a:chOff x="924026" y="1523474"/>
            <a:chExt cx="1387352" cy="4253981"/>
          </a:xfrm>
        </p:grpSpPr>
        <p:sp>
          <p:nvSpPr>
            <p:cNvPr id="69" name="TextBox 26"/>
            <p:cNvSpPr txBox="1"/>
            <p:nvPr/>
          </p:nvSpPr>
          <p:spPr>
            <a:xfrm>
              <a:off x="1422778" y="5192680"/>
              <a:ext cx="389848" cy="584775"/>
            </a:xfrm>
            <a:prstGeom prst="rect">
              <a:avLst/>
            </a:prstGeom>
            <a:noFill/>
          </p:spPr>
          <p:txBody>
            <a:bodyPr wrap="square" rtlCol="0">
              <a:spAutoFit/>
            </a:bodyPr>
            <a:lstStyle/>
            <a:p>
              <a:r>
                <a:rPr lang="en-US" altLang="zh-CN" sz="3200" b="1" dirty="0">
                  <a:solidFill>
                    <a:srgbClr val="002060"/>
                  </a:solidFill>
                  <a:latin typeface="Arial Black" pitchFamily="34" charset="0"/>
                  <a:ea typeface="微软雅黑" pitchFamily="34" charset="-122"/>
                </a:rPr>
                <a:t>1</a:t>
              </a:r>
              <a:endParaRPr lang="zh-CN" altLang="en-US" sz="3200" b="1" dirty="0">
                <a:solidFill>
                  <a:srgbClr val="002060"/>
                </a:solidFill>
                <a:latin typeface="Arial Black" pitchFamily="34" charset="0"/>
                <a:ea typeface="微软雅黑" pitchFamily="34" charset="-122"/>
              </a:endParaRPr>
            </a:p>
          </p:txBody>
        </p:sp>
        <p:sp>
          <p:nvSpPr>
            <p:cNvPr id="65" name="TextBox 64">
              <a:extLst>
                <a:ext uri="{FF2B5EF4-FFF2-40B4-BE49-F238E27FC236}">
                  <a16:creationId xmlns:a16="http://schemas.microsoft.com/office/drawing/2014/main" id="{4A2EE56A-E8BD-4AE7-8499-6AE88FF47E81}"/>
                </a:ext>
              </a:extLst>
            </p:cNvPr>
            <p:cNvSpPr txBox="1"/>
            <p:nvPr/>
          </p:nvSpPr>
          <p:spPr>
            <a:xfrm>
              <a:off x="924026" y="1523474"/>
              <a:ext cx="1387352" cy="657797"/>
            </a:xfrm>
            <a:prstGeom prst="rect">
              <a:avLst/>
            </a:prstGeom>
            <a:noFill/>
          </p:spPr>
          <p:txBody>
            <a:bodyPr wrap="square">
              <a:spAutoFit/>
            </a:bodyPr>
            <a:lstStyle/>
            <a:p>
              <a:pPr algn="ctr"/>
              <a:r>
                <a:rPr lang="en-US" sz="2000" b="1" i="1" dirty="0" err="1">
                  <a:effectLst/>
                  <a:latin typeface="Times New Roman" panose="02020603050405020304" pitchFamily="18" charset="0"/>
                  <a:ea typeface="Times New Roman" panose="02020603050405020304" pitchFamily="18" charset="0"/>
                </a:rPr>
                <a:t>Dạy</a:t>
              </a:r>
              <a:r>
                <a:rPr lang="en-US" sz="2000" b="1" i="1" dirty="0">
                  <a:effectLst/>
                  <a:latin typeface="Times New Roman" panose="02020603050405020304" pitchFamily="18" charset="0"/>
                  <a:ea typeface="Times New Roman" panose="02020603050405020304" pitchFamily="18" charset="0"/>
                </a:rPr>
                <a:t> </a:t>
              </a:r>
              <a:r>
                <a:rPr lang="en-US" sz="2000" b="1" i="1" dirty="0" err="1">
                  <a:effectLst/>
                  <a:latin typeface="Times New Roman" panose="02020603050405020304" pitchFamily="18" charset="0"/>
                  <a:ea typeface="Times New Roman" panose="02020603050405020304" pitchFamily="18" charset="0"/>
                </a:rPr>
                <a:t>trẻ</a:t>
              </a:r>
              <a:r>
                <a:rPr lang="en-US" sz="2000" b="1" i="1" dirty="0">
                  <a:effectLst/>
                  <a:latin typeface="Times New Roman" panose="02020603050405020304" pitchFamily="18" charset="0"/>
                  <a:ea typeface="Times New Roman" panose="02020603050405020304" pitchFamily="18" charset="0"/>
                </a:rPr>
                <a:t> </a:t>
              </a:r>
              <a:r>
                <a:rPr lang="en-US" sz="2000" b="1" i="1" dirty="0" err="1">
                  <a:effectLst/>
                  <a:latin typeface="Times New Roman" panose="02020603050405020304" pitchFamily="18" charset="0"/>
                  <a:ea typeface="Times New Roman" panose="02020603050405020304" pitchFamily="18" charset="0"/>
                </a:rPr>
                <a:t>đọc</a:t>
              </a:r>
              <a:r>
                <a:rPr lang="en-US" sz="2000" b="1" i="1" dirty="0">
                  <a:effectLst/>
                  <a:latin typeface="Times New Roman" panose="02020603050405020304" pitchFamily="18" charset="0"/>
                  <a:ea typeface="Times New Roman" panose="02020603050405020304" pitchFamily="18" charset="0"/>
                </a:rPr>
                <a:t> </a:t>
              </a:r>
              <a:r>
                <a:rPr lang="en-US" sz="2000" b="1" i="1" dirty="0" err="1">
                  <a:effectLst/>
                  <a:latin typeface="Times New Roman" panose="02020603050405020304" pitchFamily="18" charset="0"/>
                  <a:ea typeface="Times New Roman" panose="02020603050405020304" pitchFamily="18" charset="0"/>
                </a:rPr>
                <a:t>thơ</a:t>
              </a:r>
              <a:endParaRPr lang="en-US" sz="2000" dirty="0"/>
            </a:p>
          </p:txBody>
        </p:sp>
      </p:grpSp>
    </p:spTree>
    <p:extLst>
      <p:ext uri="{BB962C8B-B14F-4D97-AF65-F5344CB8AC3E}">
        <p14:creationId xmlns:p14="http://schemas.microsoft.com/office/powerpoint/2010/main" val="298578271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22" presetClass="entr" presetSubtype="8"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wipe(left)">
                                      <p:cBhvr>
                                        <p:cTn id="10" dur="500"/>
                                        <p:tgtEl>
                                          <p:spTgt spid="3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wipe(down)">
                                      <p:cBhvr>
                                        <p:cTn id="15" dur="500"/>
                                        <p:tgtEl>
                                          <p:spTgt spid="26"/>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1000"/>
                                        <p:tgtEl>
                                          <p:spTgt spid="14"/>
                                        </p:tgtEl>
                                      </p:cBhvr>
                                    </p:animEffect>
                                    <p:anim calcmode="lin" valueType="num">
                                      <p:cBhvr>
                                        <p:cTn id="21" dur="1000" fill="hold"/>
                                        <p:tgtEl>
                                          <p:spTgt spid="14"/>
                                        </p:tgtEl>
                                        <p:attrNameLst>
                                          <p:attrName>ppt_x</p:attrName>
                                        </p:attrNameLst>
                                      </p:cBhvr>
                                      <p:tavLst>
                                        <p:tav tm="0">
                                          <p:val>
                                            <p:strVal val="#ppt_x"/>
                                          </p:val>
                                        </p:tav>
                                        <p:tav tm="100000">
                                          <p:val>
                                            <p:strVal val="#ppt_x"/>
                                          </p:val>
                                        </p:tav>
                                      </p:tavLst>
                                    </p:anim>
                                    <p:anim calcmode="lin" valueType="num">
                                      <p:cBhvr>
                                        <p:cTn id="22" dur="1000" fill="hold"/>
                                        <p:tgtEl>
                                          <p:spTgt spid="14"/>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anim calcmode="lin" valueType="num">
                                      <p:cBhvr>
                                        <p:cTn id="26" dur="1000" fill="hold"/>
                                        <p:tgtEl>
                                          <p:spTgt spid="2"/>
                                        </p:tgtEl>
                                        <p:attrNameLst>
                                          <p:attrName>ppt_x</p:attrName>
                                        </p:attrNameLst>
                                      </p:cBhvr>
                                      <p:tavLst>
                                        <p:tav tm="0">
                                          <p:val>
                                            <p:strVal val="#ppt_x"/>
                                          </p:val>
                                        </p:tav>
                                        <p:tav tm="100000">
                                          <p:val>
                                            <p:strVal val="#ppt_x"/>
                                          </p:val>
                                        </p:tav>
                                      </p:tavLst>
                                    </p:anim>
                                    <p:anim calcmode="lin" valueType="num">
                                      <p:cBhvr>
                                        <p:cTn id="2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fade">
                                      <p:cBhvr>
                                        <p:cTn id="44" dur="1000"/>
                                        <p:tgtEl>
                                          <p:spTgt spid="56"/>
                                        </p:tgtEl>
                                      </p:cBhvr>
                                    </p:animEffect>
                                    <p:anim calcmode="lin" valueType="num">
                                      <p:cBhvr>
                                        <p:cTn id="45" dur="1000" fill="hold"/>
                                        <p:tgtEl>
                                          <p:spTgt spid="56"/>
                                        </p:tgtEl>
                                        <p:attrNameLst>
                                          <p:attrName>ppt_x</p:attrName>
                                        </p:attrNameLst>
                                      </p:cBhvr>
                                      <p:tavLst>
                                        <p:tav tm="0">
                                          <p:val>
                                            <p:strVal val="#ppt_x"/>
                                          </p:val>
                                        </p:tav>
                                        <p:tav tm="100000">
                                          <p:val>
                                            <p:strVal val="#ppt_x"/>
                                          </p:val>
                                        </p:tav>
                                      </p:tavLst>
                                    </p:anim>
                                    <p:anim calcmode="lin" valueType="num">
                                      <p:cBhvr>
                                        <p:cTn id="46" dur="1000" fill="hold"/>
                                        <p:tgtEl>
                                          <p:spTgt spid="56"/>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1000"/>
                                        <p:tgtEl>
                                          <p:spTgt spid="16"/>
                                        </p:tgtEl>
                                      </p:cBhvr>
                                    </p:animEffect>
                                    <p:anim calcmode="lin" valueType="num">
                                      <p:cBhvr>
                                        <p:cTn id="50" dur="1000" fill="hold"/>
                                        <p:tgtEl>
                                          <p:spTgt spid="16"/>
                                        </p:tgtEl>
                                        <p:attrNameLst>
                                          <p:attrName>ppt_x</p:attrName>
                                        </p:attrNameLst>
                                      </p:cBhvr>
                                      <p:tavLst>
                                        <p:tav tm="0">
                                          <p:val>
                                            <p:strVal val="#ppt_x"/>
                                          </p:val>
                                        </p:tav>
                                        <p:tav tm="100000">
                                          <p:val>
                                            <p:strVal val="#ppt_x"/>
                                          </p:val>
                                        </p:tav>
                                      </p:tavLst>
                                    </p:anim>
                                    <p:anim calcmode="lin" valueType="num">
                                      <p:cBhvr>
                                        <p:cTn id="5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5"/>
                                        </p:tgtEl>
                                        <p:attrNameLst>
                                          <p:attrName>style.visibility</p:attrName>
                                        </p:attrNameLst>
                                      </p:cBhvr>
                                      <p:to>
                                        <p:strVal val="visible"/>
                                      </p:to>
                                    </p:set>
                                    <p:animEffect transition="in" filter="fade">
                                      <p:cBhvr>
                                        <p:cTn id="56" dur="1000"/>
                                        <p:tgtEl>
                                          <p:spTgt spid="5"/>
                                        </p:tgtEl>
                                      </p:cBhvr>
                                    </p:animEffect>
                                    <p:anim calcmode="lin" valueType="num">
                                      <p:cBhvr>
                                        <p:cTn id="57" dur="1000" fill="hold"/>
                                        <p:tgtEl>
                                          <p:spTgt spid="5"/>
                                        </p:tgtEl>
                                        <p:attrNameLst>
                                          <p:attrName>ppt_x</p:attrName>
                                        </p:attrNameLst>
                                      </p:cBhvr>
                                      <p:tavLst>
                                        <p:tav tm="0">
                                          <p:val>
                                            <p:strVal val="#ppt_x"/>
                                          </p:val>
                                        </p:tav>
                                        <p:tav tm="100000">
                                          <p:val>
                                            <p:strVal val="#ppt_x"/>
                                          </p:val>
                                        </p:tav>
                                      </p:tavLst>
                                    </p:anim>
                                    <p:anim calcmode="lin" valueType="num">
                                      <p:cBhvr>
                                        <p:cTn id="58" dur="1000" fill="hold"/>
                                        <p:tgtEl>
                                          <p:spTgt spid="5"/>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0"/>
                                        <p:tgtEl>
                                          <p:spTgt spid="27"/>
                                        </p:tgtEl>
                                      </p:cBhvr>
                                    </p:animEffect>
                                    <p:anim calcmode="lin" valueType="num">
                                      <p:cBhvr>
                                        <p:cTn id="62" dur="1000" fill="hold"/>
                                        <p:tgtEl>
                                          <p:spTgt spid="27"/>
                                        </p:tgtEl>
                                        <p:attrNameLst>
                                          <p:attrName>ppt_x</p:attrName>
                                        </p:attrNameLst>
                                      </p:cBhvr>
                                      <p:tavLst>
                                        <p:tav tm="0">
                                          <p:val>
                                            <p:strVal val="#ppt_x"/>
                                          </p:val>
                                        </p:tav>
                                        <p:tav tm="100000">
                                          <p:val>
                                            <p:strVal val="#ppt_x"/>
                                          </p:val>
                                        </p:tav>
                                      </p:tavLst>
                                    </p:anim>
                                    <p:anim calcmode="lin" valueType="num">
                                      <p:cBhvr>
                                        <p:cTn id="63"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nodeType="clickEffect">
                                  <p:stCondLst>
                                    <p:cond delay="0"/>
                                  </p:stCondLst>
                                  <p:childTnLst>
                                    <p:set>
                                      <p:cBhvr>
                                        <p:cTn id="67" dur="1" fill="hold">
                                          <p:stCondLst>
                                            <p:cond delay="0"/>
                                          </p:stCondLst>
                                        </p:cTn>
                                        <p:tgtEl>
                                          <p:spTgt spid="6"/>
                                        </p:tgtEl>
                                        <p:attrNameLst>
                                          <p:attrName>style.visibility</p:attrName>
                                        </p:attrNameLst>
                                      </p:cBhvr>
                                      <p:to>
                                        <p:strVal val="visible"/>
                                      </p:to>
                                    </p:set>
                                    <p:animEffect transition="in" filter="fade">
                                      <p:cBhvr>
                                        <p:cTn id="68" dur="1000"/>
                                        <p:tgtEl>
                                          <p:spTgt spid="6"/>
                                        </p:tgtEl>
                                      </p:cBhvr>
                                    </p:animEffect>
                                    <p:anim calcmode="lin" valueType="num">
                                      <p:cBhvr>
                                        <p:cTn id="69" dur="1000" fill="hold"/>
                                        <p:tgtEl>
                                          <p:spTgt spid="6"/>
                                        </p:tgtEl>
                                        <p:attrNameLst>
                                          <p:attrName>ppt_x</p:attrName>
                                        </p:attrNameLst>
                                      </p:cBhvr>
                                      <p:tavLst>
                                        <p:tav tm="0">
                                          <p:val>
                                            <p:strVal val="#ppt_x"/>
                                          </p:val>
                                        </p:tav>
                                        <p:tav tm="100000">
                                          <p:val>
                                            <p:strVal val="#ppt_x"/>
                                          </p:val>
                                        </p:tav>
                                      </p:tavLst>
                                    </p:anim>
                                    <p:anim calcmode="lin" valueType="num">
                                      <p:cBhvr>
                                        <p:cTn id="70" dur="1000" fill="hold"/>
                                        <p:tgtEl>
                                          <p:spTgt spid="6"/>
                                        </p:tgtEl>
                                        <p:attrNameLst>
                                          <p:attrName>ppt_y</p:attrName>
                                        </p:attrNameLst>
                                      </p:cBhvr>
                                      <p:tavLst>
                                        <p:tav tm="0">
                                          <p:val>
                                            <p:strVal val="#ppt_y+.1"/>
                                          </p:val>
                                        </p:tav>
                                        <p:tav tm="100000">
                                          <p:val>
                                            <p:strVal val="#ppt_y"/>
                                          </p:val>
                                        </p:tav>
                                      </p:tavLst>
                                    </p:anim>
                                  </p:childTnLst>
                                </p:cTn>
                              </p:par>
                              <p:par>
                                <p:cTn id="71" presetID="42" presetClass="entr" presetSubtype="0" fill="hold" nodeType="withEffect">
                                  <p:stCondLst>
                                    <p:cond delay="0"/>
                                  </p:stCondLst>
                                  <p:childTnLst>
                                    <p:set>
                                      <p:cBhvr>
                                        <p:cTn id="72" dur="1" fill="hold">
                                          <p:stCondLst>
                                            <p:cond delay="0"/>
                                          </p:stCondLst>
                                        </p:cTn>
                                        <p:tgtEl>
                                          <p:spTgt spid="74"/>
                                        </p:tgtEl>
                                        <p:attrNameLst>
                                          <p:attrName>style.visibility</p:attrName>
                                        </p:attrNameLst>
                                      </p:cBhvr>
                                      <p:to>
                                        <p:strVal val="visible"/>
                                      </p:to>
                                    </p:set>
                                    <p:animEffect transition="in" filter="fade">
                                      <p:cBhvr>
                                        <p:cTn id="73" dur="1000"/>
                                        <p:tgtEl>
                                          <p:spTgt spid="74"/>
                                        </p:tgtEl>
                                      </p:cBhvr>
                                    </p:animEffect>
                                    <p:anim calcmode="lin" valueType="num">
                                      <p:cBhvr>
                                        <p:cTn id="74" dur="1000" fill="hold"/>
                                        <p:tgtEl>
                                          <p:spTgt spid="74"/>
                                        </p:tgtEl>
                                        <p:attrNameLst>
                                          <p:attrName>ppt_x</p:attrName>
                                        </p:attrNameLst>
                                      </p:cBhvr>
                                      <p:tavLst>
                                        <p:tav tm="0">
                                          <p:val>
                                            <p:strVal val="#ppt_x"/>
                                          </p:val>
                                        </p:tav>
                                        <p:tav tm="100000">
                                          <p:val>
                                            <p:strVal val="#ppt_x"/>
                                          </p:val>
                                        </p:tav>
                                      </p:tavLst>
                                    </p:anim>
                                    <p:anim calcmode="lin" valueType="num">
                                      <p:cBhvr>
                                        <p:cTn id="75"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组合 27"/>
          <p:cNvGrpSpPr/>
          <p:nvPr/>
        </p:nvGrpSpPr>
        <p:grpSpPr>
          <a:xfrm rot="10800000">
            <a:off x="-42303" y="229535"/>
            <a:ext cx="758751" cy="693080"/>
            <a:chOff x="0" y="532828"/>
            <a:chExt cx="759125" cy="568897"/>
          </a:xfrm>
        </p:grpSpPr>
        <p:sp>
          <p:nvSpPr>
            <p:cNvPr id="29" name="矩形 28"/>
            <p:cNvSpPr/>
            <p:nvPr/>
          </p:nvSpPr>
          <p:spPr>
            <a:xfrm>
              <a:off x="0" y="532828"/>
              <a:ext cx="238791" cy="568897"/>
            </a:xfrm>
            <a:prstGeom prst="rect">
              <a:avLst/>
            </a:prstGeom>
            <a:solidFill>
              <a:srgbClr val="66B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30" name="矩形 29"/>
            <p:cNvSpPr/>
            <p:nvPr/>
          </p:nvSpPr>
          <p:spPr>
            <a:xfrm>
              <a:off x="341410" y="532828"/>
              <a:ext cx="107228" cy="568897"/>
            </a:xfrm>
            <a:prstGeom prst="rect">
              <a:avLst/>
            </a:prstGeom>
            <a:solidFill>
              <a:srgbClr val="8CC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31" name="矩形 30"/>
            <p:cNvSpPr/>
            <p:nvPr/>
          </p:nvSpPr>
          <p:spPr>
            <a:xfrm>
              <a:off x="551257" y="532828"/>
              <a:ext cx="67464" cy="568897"/>
            </a:xfrm>
            <a:prstGeom prst="rect">
              <a:avLst/>
            </a:prstGeom>
            <a:solidFill>
              <a:srgbClr val="FBC7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32" name="矩形 31"/>
            <p:cNvSpPr/>
            <p:nvPr/>
          </p:nvSpPr>
          <p:spPr>
            <a:xfrm>
              <a:off x="721341" y="532828"/>
              <a:ext cx="37784" cy="568897"/>
            </a:xfrm>
            <a:prstGeom prst="rect">
              <a:avLst/>
            </a:prstGeom>
            <a:solidFill>
              <a:srgbClr val="FC6E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grpSp>
      <p:grpSp>
        <p:nvGrpSpPr>
          <p:cNvPr id="34" name="组合 33"/>
          <p:cNvGrpSpPr/>
          <p:nvPr/>
        </p:nvGrpSpPr>
        <p:grpSpPr>
          <a:xfrm>
            <a:off x="3791" y="922615"/>
            <a:ext cx="12184419" cy="45696"/>
            <a:chOff x="0" y="532828"/>
            <a:chExt cx="759125" cy="568897"/>
          </a:xfrm>
        </p:grpSpPr>
        <p:sp>
          <p:nvSpPr>
            <p:cNvPr id="35" name="矩形 34"/>
            <p:cNvSpPr/>
            <p:nvPr/>
          </p:nvSpPr>
          <p:spPr>
            <a:xfrm>
              <a:off x="0" y="532828"/>
              <a:ext cx="238791" cy="568897"/>
            </a:xfrm>
            <a:prstGeom prst="rect">
              <a:avLst/>
            </a:prstGeom>
            <a:solidFill>
              <a:srgbClr val="66B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36" name="矩形 35"/>
            <p:cNvSpPr/>
            <p:nvPr/>
          </p:nvSpPr>
          <p:spPr>
            <a:xfrm>
              <a:off x="238791" y="532828"/>
              <a:ext cx="209847" cy="568897"/>
            </a:xfrm>
            <a:prstGeom prst="rect">
              <a:avLst/>
            </a:prstGeom>
            <a:solidFill>
              <a:srgbClr val="8CC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37" name="矩形 36"/>
            <p:cNvSpPr/>
            <p:nvPr/>
          </p:nvSpPr>
          <p:spPr>
            <a:xfrm>
              <a:off x="448638" y="532828"/>
              <a:ext cx="170083" cy="568897"/>
            </a:xfrm>
            <a:prstGeom prst="rect">
              <a:avLst/>
            </a:prstGeom>
            <a:solidFill>
              <a:srgbClr val="FBC7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38" name="矩形 37"/>
            <p:cNvSpPr/>
            <p:nvPr/>
          </p:nvSpPr>
          <p:spPr>
            <a:xfrm>
              <a:off x="616871" y="532828"/>
              <a:ext cx="142254" cy="568897"/>
            </a:xfrm>
            <a:prstGeom prst="rect">
              <a:avLst/>
            </a:prstGeom>
            <a:solidFill>
              <a:srgbClr val="FC6E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grpSp>
      <p:grpSp>
        <p:nvGrpSpPr>
          <p:cNvPr id="6" name="Group 5"/>
          <p:cNvGrpSpPr/>
          <p:nvPr/>
        </p:nvGrpSpPr>
        <p:grpSpPr>
          <a:xfrm>
            <a:off x="-222192" y="2351315"/>
            <a:ext cx="4397503" cy="2573382"/>
            <a:chOff x="-1031965" y="1972492"/>
            <a:chExt cx="5760719" cy="3122022"/>
          </a:xfrm>
        </p:grpSpPr>
        <p:sp>
          <p:nvSpPr>
            <p:cNvPr id="2" name="Double Wave 1"/>
            <p:cNvSpPr/>
            <p:nvPr/>
          </p:nvSpPr>
          <p:spPr>
            <a:xfrm>
              <a:off x="-1031965" y="1972492"/>
              <a:ext cx="5238206" cy="3017519"/>
            </a:xfrm>
            <a:prstGeom prst="doubleWave">
              <a:avLst>
                <a:gd name="adj1" fmla="val 6250"/>
                <a:gd name="adj2" fmla="val -10000"/>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ouble Wave 2"/>
            <p:cNvSpPr/>
            <p:nvPr/>
          </p:nvSpPr>
          <p:spPr>
            <a:xfrm>
              <a:off x="-719784" y="2377441"/>
              <a:ext cx="5448538" cy="2717073"/>
            </a:xfrm>
            <a:prstGeom prst="doubleWave">
              <a:avLst>
                <a:gd name="adj1" fmla="val 6250"/>
                <a:gd name="adj2" fmla="val -10000"/>
              </a:avLst>
            </a:prstGeom>
            <a:solidFill>
              <a:schemeClr val="accent3">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1" name="Group 130"/>
          <p:cNvGrpSpPr/>
          <p:nvPr/>
        </p:nvGrpSpPr>
        <p:grpSpPr>
          <a:xfrm>
            <a:off x="4503977" y="1131764"/>
            <a:ext cx="310201" cy="234522"/>
            <a:chOff x="5029199" y="1436914"/>
            <a:chExt cx="509451" cy="457200"/>
          </a:xfrm>
          <a:solidFill>
            <a:srgbClr val="FFFF99"/>
          </a:solidFill>
        </p:grpSpPr>
        <p:sp>
          <p:nvSpPr>
            <p:cNvPr id="132" name="Oval 131"/>
            <p:cNvSpPr/>
            <p:nvPr/>
          </p:nvSpPr>
          <p:spPr>
            <a:xfrm>
              <a:off x="5029199" y="1436914"/>
              <a:ext cx="509451" cy="457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p:cNvSpPr/>
            <p:nvPr/>
          </p:nvSpPr>
          <p:spPr>
            <a:xfrm>
              <a:off x="5109140" y="1436914"/>
              <a:ext cx="347577" cy="377982"/>
            </a:xfrm>
            <a:prstGeom prst="ellipse">
              <a:avLst/>
            </a:prstGeom>
            <a:solidFill>
              <a:srgbClr val="FF7C80"/>
            </a:solidFill>
            <a:ln>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文本框 5"/>
          <p:cNvSpPr txBox="1"/>
          <p:nvPr/>
        </p:nvSpPr>
        <p:spPr>
          <a:xfrm>
            <a:off x="865113" y="213042"/>
            <a:ext cx="10969066" cy="646331"/>
          </a:xfrm>
          <a:prstGeom prst="rect">
            <a:avLst/>
          </a:prstGeom>
          <a:noFill/>
        </p:spPr>
        <p:txBody>
          <a:bodyPr wrap="square" rtlCol="0">
            <a:spAutoFit/>
          </a:bodyPr>
          <a:lstStyle>
            <a:defPPr>
              <a:defRPr lang="zh-CN"/>
            </a:defPPr>
            <a:lvl1pPr>
              <a:defRPr sz="4000">
                <a:solidFill>
                  <a:schemeClr val="accent1">
                    <a:lumMod val="50000"/>
                  </a:schemeClr>
                </a:solidFill>
                <a:latin typeface="微软雅黑" pitchFamily="34" charset="-122"/>
                <a:ea typeface="微软雅黑" pitchFamily="34" charset="-122"/>
              </a:defRPr>
            </a:lvl1pPr>
          </a:lstStyle>
          <a:p>
            <a:r>
              <a:rPr lang="en-US" altLang="zh-CN" sz="3600" b="1" dirty="0" err="1">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Các</a:t>
            </a:r>
            <a:r>
              <a:rPr lang="en-US" altLang="zh-CN" sz="3600" b="1" dirty="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zh-CN" sz="3600" b="1" dirty="0" err="1">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biện</a:t>
            </a:r>
            <a:r>
              <a:rPr lang="en-US" altLang="zh-CN" sz="3600" b="1" dirty="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zh-CN" sz="3600" b="1" dirty="0" err="1">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pháp</a:t>
            </a:r>
            <a:r>
              <a:rPr lang="en-US" altLang="zh-CN" sz="3600" b="1" dirty="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zh-CN" sz="3600" b="1" dirty="0" err="1">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giải</a:t>
            </a:r>
            <a:r>
              <a:rPr lang="en-US" altLang="zh-CN" sz="3600" b="1" dirty="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zh-CN" sz="3600" b="1" dirty="0" err="1">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quyết</a:t>
            </a:r>
            <a:endParaRPr lang="zh-CN" altLang="zh-CN" sz="3600" b="1" dirty="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6631B994-8769-190E-FA52-7EFCDF9750C5}"/>
              </a:ext>
            </a:extLst>
          </p:cNvPr>
          <p:cNvSpPr txBox="1"/>
          <p:nvPr/>
        </p:nvSpPr>
        <p:spPr>
          <a:xfrm>
            <a:off x="477774" y="3017418"/>
            <a:ext cx="3273830" cy="1200329"/>
          </a:xfrm>
          <a:prstGeom prst="rect">
            <a:avLst/>
          </a:prstGeom>
          <a:noFill/>
        </p:spPr>
        <p:txBody>
          <a:bodyPr wrap="square">
            <a:spAutoFit/>
          </a:bodyPr>
          <a:lstStyle/>
          <a:p>
            <a:pPr algn="ctr"/>
            <a:r>
              <a:rPr lang="en-US" sz="2400" b="1" i="1" dirty="0" err="1">
                <a:effectLst/>
                <a:latin typeface="Times New Roman" panose="02020603050405020304" pitchFamily="18" charset="0"/>
                <a:ea typeface="Times New Roman" panose="02020603050405020304" pitchFamily="18" charset="0"/>
              </a:rPr>
              <a:t>Dạy</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trẻ</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đọc</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thơ</a:t>
            </a:r>
            <a:r>
              <a:rPr lang="en-US" sz="2400" b="1" i="1" dirty="0">
                <a:effectLst/>
                <a:latin typeface="Times New Roman" panose="02020603050405020304" pitchFamily="18" charset="0"/>
                <a:ea typeface="Times New Roman" panose="02020603050405020304" pitchFamily="18" charset="0"/>
              </a:rPr>
              <a:t>:</a:t>
            </a:r>
          </a:p>
          <a:p>
            <a:pPr marL="342900" indent="-342900" algn="ctr">
              <a:buFontTx/>
              <a:buChar char="-"/>
            </a:pPr>
            <a:r>
              <a:rPr lang="en-US" sz="2400" b="1" i="1" dirty="0" err="1">
                <a:latin typeface="Times New Roman" panose="02020603050405020304" pitchFamily="18" charset="0"/>
              </a:rPr>
              <a:t>Giáo</a:t>
            </a:r>
            <a:r>
              <a:rPr lang="en-US" sz="2400" b="1" i="1" dirty="0">
                <a:latin typeface="Times New Roman" panose="02020603050405020304" pitchFamily="18" charset="0"/>
              </a:rPr>
              <a:t> </a:t>
            </a:r>
            <a:r>
              <a:rPr lang="en-US" sz="2400" b="1" i="1" dirty="0" err="1">
                <a:latin typeface="Times New Roman" panose="02020603050405020304" pitchFamily="18" charset="0"/>
              </a:rPr>
              <a:t>viên</a:t>
            </a:r>
            <a:r>
              <a:rPr lang="en-US" sz="2400" b="1" i="1" dirty="0">
                <a:latin typeface="Times New Roman" panose="02020603050405020304" pitchFamily="18" charset="0"/>
              </a:rPr>
              <a:t> </a:t>
            </a:r>
            <a:r>
              <a:rPr lang="en-US" sz="2400" b="1" i="1" dirty="0" err="1">
                <a:latin typeface="Times New Roman" panose="02020603050405020304" pitchFamily="18" charset="0"/>
              </a:rPr>
              <a:t>đọc</a:t>
            </a:r>
            <a:r>
              <a:rPr lang="en-US" sz="2400" b="1" i="1" dirty="0">
                <a:latin typeface="Times New Roman" panose="02020603050405020304" pitchFamily="18" charset="0"/>
              </a:rPr>
              <a:t> </a:t>
            </a:r>
            <a:r>
              <a:rPr lang="en-US" sz="2400" b="1" i="1" dirty="0" err="1">
                <a:latin typeface="Times New Roman" panose="02020603050405020304" pitchFamily="18" charset="0"/>
              </a:rPr>
              <a:t>mẫu</a:t>
            </a:r>
            <a:endParaRPr lang="en-US" sz="2400" b="1" i="1" dirty="0">
              <a:latin typeface="Times New Roman" panose="02020603050405020304" pitchFamily="18" charset="0"/>
            </a:endParaRPr>
          </a:p>
          <a:p>
            <a:pPr marL="342900" indent="-342900" algn="ctr">
              <a:buFontTx/>
              <a:buChar char="-"/>
            </a:pPr>
            <a:r>
              <a:rPr lang="en-US" sz="2400" b="1" i="1" dirty="0" err="1">
                <a:latin typeface="Times New Roman" panose="02020603050405020304" pitchFamily="18" charset="0"/>
              </a:rPr>
              <a:t>Dạy</a:t>
            </a:r>
            <a:r>
              <a:rPr lang="en-US" sz="2400" b="1" i="1" dirty="0">
                <a:latin typeface="Times New Roman" panose="02020603050405020304" pitchFamily="18" charset="0"/>
              </a:rPr>
              <a:t> </a:t>
            </a:r>
            <a:r>
              <a:rPr lang="en-US" sz="2400" b="1" i="1" dirty="0" err="1">
                <a:latin typeface="Times New Roman" panose="02020603050405020304" pitchFamily="18" charset="0"/>
              </a:rPr>
              <a:t>trẻ</a:t>
            </a:r>
            <a:r>
              <a:rPr lang="en-US" sz="2400" b="1" i="1" dirty="0">
                <a:latin typeface="Times New Roman" panose="02020603050405020304" pitchFamily="18" charset="0"/>
              </a:rPr>
              <a:t> </a:t>
            </a:r>
            <a:r>
              <a:rPr lang="en-US" sz="2400" b="1" i="1" dirty="0" err="1">
                <a:latin typeface="Times New Roman" panose="02020603050405020304" pitchFamily="18" charset="0"/>
              </a:rPr>
              <a:t>đọc</a:t>
            </a:r>
            <a:r>
              <a:rPr lang="en-US" sz="2400" b="1" i="1" dirty="0">
                <a:latin typeface="Times New Roman" panose="02020603050405020304" pitchFamily="18" charset="0"/>
              </a:rPr>
              <a:t> </a:t>
            </a:r>
            <a:r>
              <a:rPr lang="en-US" sz="2400" b="1" i="1" dirty="0" err="1">
                <a:latin typeface="Times New Roman" panose="02020603050405020304" pitchFamily="18" charset="0"/>
              </a:rPr>
              <a:t>thơ</a:t>
            </a:r>
            <a:r>
              <a:rPr lang="en-US" sz="2400" b="1" i="1" dirty="0">
                <a:latin typeface="Times New Roman" panose="02020603050405020304" pitchFamily="18" charset="0"/>
              </a:rPr>
              <a:t>.</a:t>
            </a:r>
            <a:endParaRPr lang="en-US" sz="2400" dirty="0"/>
          </a:p>
        </p:txBody>
      </p:sp>
      <p:sp>
        <p:nvSpPr>
          <p:cNvPr id="8" name="TextBox 7">
            <a:extLst>
              <a:ext uri="{FF2B5EF4-FFF2-40B4-BE49-F238E27FC236}">
                <a16:creationId xmlns:a16="http://schemas.microsoft.com/office/drawing/2014/main" id="{65EAF6B9-1B39-021E-7335-2C829301A8F7}"/>
              </a:ext>
            </a:extLst>
          </p:cNvPr>
          <p:cNvSpPr txBox="1"/>
          <p:nvPr/>
        </p:nvSpPr>
        <p:spPr>
          <a:xfrm>
            <a:off x="4870291" y="1058577"/>
            <a:ext cx="6843935" cy="3054939"/>
          </a:xfrm>
          <a:prstGeom prst="rect">
            <a:avLst/>
          </a:prstGeom>
          <a:noFill/>
        </p:spPr>
        <p:txBody>
          <a:bodyPr wrap="square">
            <a:spAutoFit/>
          </a:bodyPr>
          <a:lstStyle/>
          <a:p>
            <a:pPr algn="just">
              <a:lnSpc>
                <a:spcPct val="120000"/>
              </a:lnSpc>
            </a:pPr>
            <a:r>
              <a:rPr lang="nl-NL" b="1" dirty="0">
                <a:latin typeface="Times New Roman" panose="02020603050405020304" pitchFamily="18" charset="0"/>
                <a:cs typeface="Times New Roman" panose="02020603050405020304" pitchFamily="18" charset="0"/>
              </a:rPr>
              <a:t>Trước khi dạy bài thơ giáo viên phải đọc kỹ, đọc thuộc bài thơ, xác định được bài thơ đó ở thể thơ gì, âm điệu, vần điệu bài thơ như thế nào để xác định giọng đọc nhanh hay chậm, tình cảm nhẹ nhàng… phù hợp từng bài thơ. Luyện giọng đọc cho thật nhuần nhuyễn, diễn cảm, rồi đọc một cách tự nhiên, rõ vần điệu, nhạc điệu cho trẻ nghe, nhấn mạnh các từ tượng hình, tượng thanh trong bài thơ, giúp trẻ cảm nhận vẻ đẹp ngôn ngữ trong bài thơ đó, khi đọc thơ phải thu hút được sự chú ý lắng nghe của trẻ thì chất lượng hoạt động mới có hiệu quả. </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12" name="Picture 11">
            <a:extLst>
              <a:ext uri="{FF2B5EF4-FFF2-40B4-BE49-F238E27FC236}">
                <a16:creationId xmlns:a16="http://schemas.microsoft.com/office/drawing/2014/main" id="{B9C8956F-FA34-986A-48C3-A45E2691781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440109" y="3872655"/>
            <a:ext cx="3464838" cy="2598629"/>
          </a:xfrm>
          <a:prstGeom prst="ellipse">
            <a:avLst/>
          </a:prstGeom>
        </p:spPr>
      </p:pic>
    </p:spTree>
    <p:extLst>
      <p:ext uri="{BB962C8B-B14F-4D97-AF65-F5344CB8AC3E}">
        <p14:creationId xmlns:p14="http://schemas.microsoft.com/office/powerpoint/2010/main" val="261108772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wipe(down)">
                                      <p:cBhvr>
                                        <p:cTn id="10" dur="500"/>
                                        <p:tgtEl>
                                          <p:spTgt spid="3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par>
                                <p:cTn id="16" presetID="22" presetClass="entr" presetSubtype="4"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131"/>
                                        </p:tgtEl>
                                        <p:attrNameLst>
                                          <p:attrName>style.visibility</p:attrName>
                                        </p:attrNameLst>
                                      </p:cBhvr>
                                      <p:to>
                                        <p:strVal val="visible"/>
                                      </p:to>
                                    </p:set>
                                    <p:animEffect transition="in" filter="randombar(horizontal)">
                                      <p:cBhvr>
                                        <p:cTn id="23" dur="500"/>
                                        <p:tgtEl>
                                          <p:spTgt spid="131"/>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randombar(horizontal)">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circle(in)">
                                      <p:cBhvr>
                                        <p:cTn id="31"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5" grpId="0"/>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2339</TotalTime>
  <Words>2312</Words>
  <Application>Microsoft Office PowerPoint</Application>
  <PresentationFormat>Widescreen</PresentationFormat>
  <Paragraphs>111</Paragraphs>
  <Slides>20</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微软雅黑</vt:lpstr>
      <vt:lpstr>Arial</vt:lpstr>
      <vt:lpstr>Arial Black</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Keith La</cp:lastModifiedBy>
  <cp:revision>182</cp:revision>
  <dcterms:created xsi:type="dcterms:W3CDTF">2020-11-02T04:51:10Z</dcterms:created>
  <dcterms:modified xsi:type="dcterms:W3CDTF">2024-11-16T11:40:49Z</dcterms:modified>
</cp:coreProperties>
</file>