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2" r:id="rId1"/>
  </p:sldMasterIdLst>
  <p:notesMasterIdLst>
    <p:notesMasterId r:id="rId21"/>
  </p:notesMasterIdLst>
  <p:sldIdLst>
    <p:sldId id="314" r:id="rId2"/>
    <p:sldId id="315" r:id="rId3"/>
    <p:sldId id="316" r:id="rId4"/>
    <p:sldId id="317" r:id="rId5"/>
    <p:sldId id="318" r:id="rId6"/>
    <p:sldId id="319" r:id="rId7"/>
    <p:sldId id="321" r:id="rId8"/>
    <p:sldId id="320" r:id="rId9"/>
    <p:sldId id="322" r:id="rId10"/>
    <p:sldId id="323" r:id="rId11"/>
    <p:sldId id="324" r:id="rId12"/>
    <p:sldId id="325" r:id="rId13"/>
    <p:sldId id="326" r:id="rId14"/>
    <p:sldId id="327" r:id="rId15"/>
    <p:sldId id="329" r:id="rId16"/>
    <p:sldId id="328" r:id="rId17"/>
    <p:sldId id="330" r:id="rId18"/>
    <p:sldId id="331" r:id="rId19"/>
    <p:sldId id="332" r:id="rId20"/>
  </p:sldIdLst>
  <p:sldSz cx="9144000" cy="5143500" type="screen16x9"/>
  <p:notesSz cx="6858000" cy="9144000"/>
  <p:embeddedFontLs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108C8"/>
    <a:srgbClr val="0066FF"/>
    <a:srgbClr val="FF9900"/>
    <a:srgbClr val="FF9933"/>
    <a:srgbClr val="00FFFF"/>
    <a:srgbClr val="FFCC99"/>
    <a:srgbClr val="CCFFFF"/>
    <a:srgbClr val="99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1A15E1-AAE8-411C-BBC2-DA3E2E83FAD9}">
  <a:tblStyle styleId="{501A15E1-AAE8-411C-BBC2-DA3E2E83FA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46619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225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161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25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7087C-029A-4EAD-B7B0-EB7C0278B9E3}" type="datetimeFigureOut">
              <a:rPr lang="en-US" smtClean="0"/>
              <a:t>11/18/2024</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92768925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7087C-029A-4EAD-B7B0-EB7C0278B9E3}" type="datetimeFigureOut">
              <a:rPr lang="en-US" smtClean="0"/>
              <a:t>11/18/2024</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190365177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7087C-029A-4EAD-B7B0-EB7C0278B9E3}" type="datetimeFigureOut">
              <a:rPr lang="en-US" smtClean="0"/>
              <a:t>11/18/2024</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357315582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7087C-029A-4EAD-B7B0-EB7C0278B9E3}" type="datetimeFigureOut">
              <a:rPr lang="en-US" smtClean="0"/>
              <a:t>11/18/2024</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946669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E7087C-029A-4EAD-B7B0-EB7C0278B9E3}" type="datetimeFigureOut">
              <a:rPr lang="en-US" smtClean="0"/>
              <a:t>11/18/2024</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231002415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7087C-029A-4EAD-B7B0-EB7C0278B9E3}" type="datetimeFigureOut">
              <a:rPr lang="en-US" smtClean="0"/>
              <a:t>11/18/2024</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7" name="Slide Number Placeholder 6"/>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238409376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7087C-029A-4EAD-B7B0-EB7C0278B9E3}" type="datetimeFigureOut">
              <a:rPr lang="en-US" smtClean="0"/>
              <a:t>11/18/2024</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9" name="Slide Number Placeholder 8"/>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154144515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7087C-029A-4EAD-B7B0-EB7C0278B9E3}" type="datetimeFigureOut">
              <a:rPr lang="en-US" smtClean="0"/>
              <a:t>11/18/2024</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5" name="Slide Number Placeholder 4"/>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28919029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7087C-029A-4EAD-B7B0-EB7C0278B9E3}" type="datetimeFigureOut">
              <a:rPr lang="en-US" smtClean="0"/>
              <a:t>11/18/2024</a:t>
            </a:fld>
            <a:endParaRPr lang="en-US"/>
          </a:p>
        </p:txBody>
      </p:sp>
      <p:sp>
        <p:nvSpPr>
          <p:cNvPr id="3" name="Footer Placeholder 2"/>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4" name="Slide Number Placeholder 3"/>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97639954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E7087C-029A-4EAD-B7B0-EB7C0278B9E3}" type="datetimeFigureOut">
              <a:rPr lang="en-US" smtClean="0"/>
              <a:t>11/18/2024</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7" name="Slide Number Placeholder 6"/>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128526867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E7087C-029A-4EAD-B7B0-EB7C0278B9E3}" type="datetimeFigureOut">
              <a:rPr lang="en-US" smtClean="0"/>
              <a:t>11/18/2024</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7" name="Slide Number Placeholder 6"/>
          <p:cNvSpPr>
            <a:spLocks noGrp="1"/>
          </p:cNvSpPr>
          <p:nvPr>
            <p:ph type="sldNum" sz="quarter" idx="12"/>
          </p:nvPr>
        </p:nvSpPr>
        <p:spPr/>
        <p:txBody>
          <a:body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22698980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E7087C-029A-4EAD-B7B0-EB7C0278B9E3}" type="datetimeFigureOut">
              <a:rPr lang="en-US" smtClean="0"/>
              <a:t>11/18/2024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buClrTx/>
              <a:buFontTx/>
              <a:buNone/>
            </a:pPr>
            <a:r>
              <a:rPr lang="en-US" kern="1200" smtClean="0">
                <a:solidFill>
                  <a:srgbClr val="000066"/>
                </a:solidFill>
                <a:ea typeface="+mn-ea"/>
                <a:cs typeface="+mn-cs"/>
              </a:rPr>
              <a:t>www.themegallery.com</a:t>
            </a:r>
            <a:endParaRPr lang="en-US" kern="1200">
              <a:solidFill>
                <a:srgbClr val="000066"/>
              </a:solidFill>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buClrTx/>
              <a:buFontTx/>
              <a:buNone/>
            </a:pPr>
            <a:fld id="{843EAF5A-02A3-47C7-A2DA-BB9F5281BFB3}" type="slidenum">
              <a:rPr lang="en-US" kern="1200" smtClean="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Tree>
    <p:extLst>
      <p:ext uri="{BB962C8B-B14F-4D97-AF65-F5344CB8AC3E}">
        <p14:creationId xmlns:p14="http://schemas.microsoft.com/office/powerpoint/2010/main" val="6175597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 y="0"/>
            <a:ext cx="9144000" cy="5143500"/>
          </a:xfrm>
          <a:prstGeom prst="rect">
            <a:avLst/>
          </a:prstGeom>
        </p:spPr>
      </p:pic>
      <p:sp>
        <p:nvSpPr>
          <p:cNvPr id="5" name="TextBox 4"/>
          <p:cNvSpPr txBox="1"/>
          <p:nvPr/>
        </p:nvSpPr>
        <p:spPr>
          <a:xfrm>
            <a:off x="1909301" y="133350"/>
            <a:ext cx="426720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ỦY BAN NHÂN DÂN QUẬN LONG BIÊN</a:t>
            </a:r>
          </a:p>
          <a:p>
            <a:pPr algn="ctr"/>
            <a:r>
              <a:rPr lang="en-US" sz="1600" b="1" dirty="0">
                <a:latin typeface="Times New Roman" panose="02020603050405020304" pitchFamily="18" charset="0"/>
                <a:cs typeface="Times New Roman" panose="02020603050405020304" pitchFamily="18" charset="0"/>
              </a:rPr>
              <a:t>TRƯỜNG MẦM NON NGUYỆT QUẾ</a:t>
            </a:r>
          </a:p>
        </p:txBody>
      </p:sp>
      <p:sp>
        <p:nvSpPr>
          <p:cNvPr id="6" name="Rectangle 5"/>
          <p:cNvSpPr/>
          <p:nvPr/>
        </p:nvSpPr>
        <p:spPr>
          <a:xfrm>
            <a:off x="-112060" y="1892207"/>
            <a:ext cx="8525435" cy="769441"/>
          </a:xfrm>
          <a:prstGeom prst="rect">
            <a:avLst/>
          </a:prstGeom>
        </p:spPr>
        <p:txBody>
          <a:bodyPr wrap="square">
            <a:spAutoFit/>
          </a:bodyPr>
          <a:lstStyle/>
          <a:p>
            <a:pPr algn="ctr">
              <a:buClrTx/>
              <a:buFontTx/>
              <a:buNone/>
            </a:pPr>
            <a:r>
              <a:rPr lang="en-US" sz="4400" b="1" kern="1200" cap="all" dirty="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ea typeface="+mn-ea"/>
                <a:cs typeface="Times New Roman" pitchFamily="18" charset="0"/>
              </a:rPr>
              <a:t>BÀI THI THUYẾT TRÌNH</a:t>
            </a:r>
          </a:p>
        </p:txBody>
      </p:sp>
      <p:sp>
        <p:nvSpPr>
          <p:cNvPr id="7" name="Rectangle 6"/>
          <p:cNvSpPr/>
          <p:nvPr/>
        </p:nvSpPr>
        <p:spPr>
          <a:xfrm>
            <a:off x="147917" y="3038125"/>
            <a:ext cx="8005483" cy="830997"/>
          </a:xfrm>
          <a:prstGeom prst="rect">
            <a:avLst/>
          </a:prstGeom>
        </p:spPr>
        <p:txBody>
          <a:bodyPr wrap="square">
            <a:spAutoFit/>
          </a:bodyPr>
          <a:lstStyle/>
          <a:p>
            <a:pPr algn="ctr">
              <a:buClrTx/>
              <a:buFontTx/>
              <a:buNone/>
            </a:pPr>
            <a:r>
              <a:rPr lang="en-US" sz="2400" b="1" dirty="0" err="1">
                <a:solidFill>
                  <a:schemeClr val="accent5"/>
                </a:solidFill>
                <a:latin typeface="Times New Roman" panose="02020603050405020304" pitchFamily="18" charset="0"/>
                <a:cs typeface="Times New Roman" panose="02020603050405020304" pitchFamily="18" charset="0"/>
              </a:rPr>
              <a:t>Đề</a:t>
            </a:r>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err="1">
                <a:solidFill>
                  <a:schemeClr val="accent5"/>
                </a:solidFill>
                <a:latin typeface="Times New Roman" panose="02020603050405020304" pitchFamily="18" charset="0"/>
                <a:cs typeface="Times New Roman" panose="02020603050405020304" pitchFamily="18" charset="0"/>
              </a:rPr>
              <a:t>tài</a:t>
            </a:r>
            <a:r>
              <a:rPr lang="en-US" sz="2400" b="1" dirty="0">
                <a:solidFill>
                  <a:schemeClr val="accent5"/>
                </a:solidFill>
                <a:latin typeface="Times New Roman" panose="02020603050405020304" pitchFamily="18" charset="0"/>
                <a:cs typeface="Times New Roman" panose="02020603050405020304" pitchFamily="18" charset="0"/>
              </a:rPr>
              <a:t>: </a:t>
            </a:r>
            <a:r>
              <a:rPr lang="vi-VN" sz="2400" b="1" dirty="0">
                <a:solidFill>
                  <a:schemeClr val="accent5"/>
                </a:solidFill>
                <a:latin typeface="Times New Roman" panose="02020603050405020304" pitchFamily="18" charset="0"/>
                <a:cs typeface="Times New Roman" panose="02020603050405020304" pitchFamily="18" charset="0"/>
              </a:rPr>
              <a:t>Một số biện pháp giúp trẻ</a:t>
            </a:r>
            <a:r>
              <a:rPr lang="en-US" sz="2400" b="1" dirty="0">
                <a:solidFill>
                  <a:schemeClr val="accent5"/>
                </a:solidFill>
                <a:latin typeface="Times New Roman" panose="02020603050405020304" pitchFamily="18" charset="0"/>
                <a:cs typeface="Times New Roman" panose="02020603050405020304" pitchFamily="18" charset="0"/>
              </a:rPr>
              <a:t> 5-6</a:t>
            </a:r>
            <a:r>
              <a:rPr lang="vi-VN" sz="2400" b="1" dirty="0">
                <a:solidFill>
                  <a:schemeClr val="accent5"/>
                </a:solidFill>
                <a:latin typeface="Times New Roman" panose="02020603050405020304" pitchFamily="18" charset="0"/>
                <a:cs typeface="Times New Roman" panose="02020603050405020304" pitchFamily="18" charset="0"/>
              </a:rPr>
              <a:t> tuổi hứng thú </a:t>
            </a:r>
            <a:endParaRPr lang="en-US" sz="2400" b="1" dirty="0">
              <a:solidFill>
                <a:schemeClr val="accent5"/>
              </a:solidFill>
              <a:latin typeface="Times New Roman" panose="02020603050405020304" pitchFamily="18" charset="0"/>
              <a:cs typeface="Times New Roman" panose="02020603050405020304" pitchFamily="18" charset="0"/>
            </a:endParaRPr>
          </a:p>
          <a:p>
            <a:pPr algn="ctr">
              <a:buClrTx/>
              <a:buFontTx/>
              <a:buNone/>
            </a:pPr>
            <a:r>
              <a:rPr lang="vi-VN" sz="2400" b="1" dirty="0">
                <a:solidFill>
                  <a:schemeClr val="accent5"/>
                </a:solidFill>
                <a:latin typeface="Times New Roman" panose="02020603050405020304" pitchFamily="18" charset="0"/>
                <a:cs typeface="Times New Roman" panose="02020603050405020304" pitchFamily="18" charset="0"/>
              </a:rPr>
              <a:t>tham gia </a:t>
            </a:r>
            <a:r>
              <a:rPr lang="en-US" sz="2400" b="1" dirty="0" err="1">
                <a:solidFill>
                  <a:schemeClr val="accent5"/>
                </a:solidFill>
                <a:latin typeface="Times New Roman" panose="02020603050405020304" pitchFamily="18" charset="0"/>
                <a:cs typeface="Times New Roman" panose="02020603050405020304" pitchFamily="18" charset="0"/>
              </a:rPr>
              <a:t>hoạt</a:t>
            </a:r>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err="1">
                <a:solidFill>
                  <a:schemeClr val="accent5"/>
                </a:solidFill>
                <a:latin typeface="Times New Roman" panose="02020603050405020304" pitchFamily="18" charset="0"/>
                <a:cs typeface="Times New Roman" panose="02020603050405020304" pitchFamily="18" charset="0"/>
              </a:rPr>
              <a:t>động</a:t>
            </a:r>
            <a:r>
              <a:rPr lang="en-US" sz="2400" b="1" dirty="0">
                <a:solidFill>
                  <a:schemeClr val="accent5"/>
                </a:solidFill>
                <a:latin typeface="Times New Roman" panose="02020603050405020304" pitchFamily="18" charset="0"/>
                <a:cs typeface="Times New Roman" panose="02020603050405020304" pitchFamily="18" charset="0"/>
              </a:rPr>
              <a:t> </a:t>
            </a:r>
            <a:r>
              <a:rPr lang="vi-VN" sz="2400" b="1" dirty="0">
                <a:solidFill>
                  <a:schemeClr val="accent5"/>
                </a:solidFill>
                <a:latin typeface="Times New Roman" panose="02020603050405020304" pitchFamily="18" charset="0"/>
                <a:cs typeface="Times New Roman" panose="02020603050405020304" pitchFamily="18" charset="0"/>
              </a:rPr>
              <a:t>tạo hình</a:t>
            </a:r>
            <a:endParaRPr lang="en-ZW" sz="2400" kern="1200" dirty="0">
              <a:solidFill>
                <a:schemeClr val="accent5"/>
              </a:solidFill>
              <a:latin typeface="Times New Roman" pitchFamily="18" charset="0"/>
              <a:ea typeface="+mn-ea"/>
              <a:cs typeface="Times New Roman" pitchFamily="18" charset="0"/>
            </a:endParaRPr>
          </a:p>
        </p:txBody>
      </p:sp>
      <p:sp>
        <p:nvSpPr>
          <p:cNvPr id="8" name="Rectangle 7"/>
          <p:cNvSpPr/>
          <p:nvPr/>
        </p:nvSpPr>
        <p:spPr>
          <a:xfrm>
            <a:off x="459065" y="4037221"/>
            <a:ext cx="7167672" cy="400110"/>
          </a:xfrm>
          <a:prstGeom prst="rect">
            <a:avLst/>
          </a:prstGeom>
        </p:spPr>
        <p:txBody>
          <a:bodyPr wrap="square">
            <a:spAutoFit/>
          </a:bodyPr>
          <a:lstStyle/>
          <a:p>
            <a:pPr algn="ctr">
              <a:buClrTx/>
              <a:buFontTx/>
              <a:buNone/>
            </a:pPr>
            <a:r>
              <a:rPr lang="en-US" sz="2000" b="1" kern="1200" dirty="0" err="1">
                <a:solidFill>
                  <a:schemeClr val="tx1"/>
                </a:solidFill>
                <a:latin typeface="Times New Roman" pitchFamily="18" charset="0"/>
                <a:ea typeface="+mn-ea"/>
                <a:cs typeface="Times New Roman" pitchFamily="18" charset="0"/>
              </a:rPr>
              <a:t>Giáo</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viên</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thực</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hiện</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anose="02020603050405020304" pitchFamily="18" charset="0"/>
                <a:ea typeface="+mn-ea"/>
                <a:cs typeface="Times New Roman" panose="02020603050405020304" pitchFamily="18" charset="0"/>
              </a:rPr>
              <a:t>Lê</a:t>
            </a:r>
            <a:r>
              <a:rPr lang="en-US" sz="2000" b="1" kern="1200" dirty="0">
                <a:solidFill>
                  <a:schemeClr val="tx1"/>
                </a:solidFill>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latin typeface="Times New Roman" panose="02020603050405020304" pitchFamily="18" charset="0"/>
                <a:ea typeface="+mn-ea"/>
                <a:cs typeface="Times New Roman" panose="02020603050405020304" pitchFamily="18" charset="0"/>
              </a:rPr>
              <a:t>Quỳnh</a:t>
            </a:r>
            <a:r>
              <a:rPr lang="en-US" sz="2000" b="1" kern="1200" dirty="0">
                <a:solidFill>
                  <a:schemeClr val="tx1"/>
                </a:solidFill>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latin typeface="Times New Roman" panose="02020603050405020304" pitchFamily="18" charset="0"/>
                <a:ea typeface="+mn-ea"/>
                <a:cs typeface="Times New Roman" panose="02020603050405020304" pitchFamily="18" charset="0"/>
              </a:rPr>
              <a:t>Hoa</a:t>
            </a:r>
            <a:endParaRPr lang="en-US" sz="2000" b="1" kern="1200" dirty="0">
              <a:solidFill>
                <a:schemeClr val="tx1"/>
              </a:solidFill>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876" y="352877"/>
            <a:ext cx="1924050" cy="1924050"/>
          </a:xfrm>
          <a:prstGeom prst="rect">
            <a:avLst/>
          </a:prstGeom>
        </p:spPr>
      </p:pic>
    </p:spTree>
    <p:extLst>
      <p:ext uri="{BB962C8B-B14F-4D97-AF65-F5344CB8AC3E}">
        <p14:creationId xmlns:p14="http://schemas.microsoft.com/office/powerpoint/2010/main" val="426242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3527-AA04-49F0-BEDF-52CF985BB62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BC72610-B799-448C-A539-108EBC7D14E3}"/>
              </a:ext>
            </a:extLst>
          </p:cNvPr>
          <p:cNvPicPr>
            <a:picLocks noGrp="1" noChangeAspect="1"/>
          </p:cNvPicPr>
          <p:nvPr>
            <p:ph idx="1"/>
          </p:nvPr>
        </p:nvPicPr>
        <p:blipFill>
          <a:blip r:embed="rId3"/>
          <a:stretch>
            <a:fillRect/>
          </a:stretch>
        </p:blipFill>
        <p:spPr>
          <a:xfrm>
            <a:off x="320398" y="1133722"/>
            <a:ext cx="4075420" cy="3056963"/>
          </a:xfrm>
        </p:spPr>
      </p:pic>
      <p:sp>
        <p:nvSpPr>
          <p:cNvPr id="4" name="Footer Placeholder 3">
            <a:extLst>
              <a:ext uri="{FF2B5EF4-FFF2-40B4-BE49-F238E27FC236}">
                <a16:creationId xmlns:a16="http://schemas.microsoft.com/office/drawing/2014/main" id="{100B5D76-6DD3-4A7D-AA82-4E138F3A71F4}"/>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1E0188BF-CDA7-40E6-B27C-7B4C6A312F63}"/>
              </a:ext>
            </a:extLst>
          </p:cNvPr>
          <p:cNvPicPr>
            <a:picLocks noChangeAspect="1"/>
          </p:cNvPicPr>
          <p:nvPr/>
        </p:nvPicPr>
        <p:blipFill>
          <a:blip r:embed="rId4"/>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B3CCC76-F10E-4096-B951-B739DB211756}"/>
              </a:ext>
            </a:extLst>
          </p:cNvPr>
          <p:cNvSpPr txBox="1"/>
          <p:nvPr/>
        </p:nvSpPr>
        <p:spPr>
          <a:xfrm>
            <a:off x="914400" y="124868"/>
            <a:ext cx="7162800" cy="1020664"/>
          </a:xfrm>
          <a:prstGeom prst="rect">
            <a:avLst/>
          </a:prstGeom>
          <a:noFill/>
        </p:spPr>
        <p:txBody>
          <a:bodyPr wrap="square">
            <a:spAutoFit/>
          </a:bodyPr>
          <a:lstStyle/>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Biện</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pháp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thứ</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vi-VN" sz="1600" b="1" spc="-20" dirty="0">
                <a:solidFill>
                  <a:schemeClr val="bg1"/>
                </a:solidFill>
                <a:latin typeface="Times New Roman" panose="02020603050405020304" pitchFamily="18" charset="0"/>
                <a:ea typeface="Times New Roman" panose="02020603050405020304" pitchFamily="18" charset="0"/>
              </a:rPr>
              <a:t>tư</a:t>
            </a:r>
            <a:r>
              <a:rPr lang="en-US" sz="1600" b="1" spc="-20" dirty="0">
                <a:solidFill>
                  <a:schemeClr val="bg1"/>
                </a:solidFill>
                <a:effectLst/>
                <a:latin typeface="Times New Roman" panose="02020603050405020304" pitchFamily="18" charset="0"/>
                <a:ea typeface="Times New Roman" panose="02020603050405020304" pitchFamily="18" charset="0"/>
              </a:rPr>
              <a:t>: </a:t>
            </a:r>
            <a:endParaRPr lang="vi-VN" sz="1600" b="1" spc="-20" dirty="0">
              <a:solidFill>
                <a:schemeClr val="bg1"/>
              </a:solidFill>
              <a:effectLst/>
              <a:latin typeface="Times New Roman" panose="02020603050405020304" pitchFamily="18" charset="0"/>
              <a:ea typeface="Times New Roman" panose="02020603050405020304" pitchFamily="18" charset="0"/>
            </a:endParaRPr>
          </a:p>
          <a:p>
            <a:pPr algn="just">
              <a:lnSpc>
                <a:spcPct val="130000"/>
              </a:lnSpc>
              <a:tabLst>
                <a:tab pos="1066800" algn="l"/>
              </a:tabLst>
            </a:pPr>
            <a:r>
              <a:rPr lang="pt-BR" sz="1600" b="1" dirty="0">
                <a:solidFill>
                  <a:schemeClr val="bg1"/>
                </a:solidFill>
                <a:effectLst/>
                <a:latin typeface="Times New Roman" panose="02020603050405020304" pitchFamily="18" charset="0"/>
                <a:ea typeface="Times New Roman" panose="02020603050405020304" pitchFamily="18" charset="0"/>
              </a:rPr>
              <a:t>Sử dụng các nguyên liệu học liệu, phế liệu dạy trẻ làm tranh làm đồ chơi đa dạng phong phú</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B9C0FFEC-A8D4-4989-9D0F-4A51E157404C}"/>
              </a:ext>
            </a:extLst>
          </p:cNvPr>
          <p:cNvSpPr txBox="1"/>
          <p:nvPr/>
        </p:nvSpPr>
        <p:spPr>
          <a:xfrm>
            <a:off x="542925" y="1419222"/>
            <a:ext cx="7991475" cy="2315827"/>
          </a:xfrm>
          <a:prstGeom prst="rect">
            <a:avLst/>
          </a:prstGeom>
          <a:noFill/>
        </p:spPr>
        <p:txBody>
          <a:bodyPr wrap="square">
            <a:spAutoFit/>
          </a:bodyPr>
          <a:lstStyle/>
          <a:p>
            <a:pPr algn="just">
              <a:lnSpc>
                <a:spcPct val="150000"/>
              </a:lnSpc>
              <a:tabLst>
                <a:tab pos="1066800" algn="l"/>
              </a:tabLst>
            </a:pPr>
            <a:r>
              <a:rPr lang="en-US" sz="1400" b="1" i="1" dirty="0" err="1">
                <a:effectLst/>
                <a:latin typeface="Times New Roman" panose="02020603050405020304" pitchFamily="18" charset="0"/>
                <a:ea typeface="Times New Roman" panose="02020603050405020304" pitchFamily="18" charset="0"/>
              </a:rPr>
              <a:t>Các</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nguyên</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liệu</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học</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liệu</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là</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tiền</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đề</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để</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trẻ</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thể</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hiện</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sự</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sáng</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tạo</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của</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chính</a:t>
            </a:r>
            <a:r>
              <a:rPr lang="en-US" sz="1400" b="1" i="1" dirty="0">
                <a:effectLst/>
                <a:latin typeface="Times New Roman" panose="02020603050405020304" pitchFamily="18" charset="0"/>
                <a:ea typeface="Times New Roman" panose="02020603050405020304" pitchFamily="18" charset="0"/>
              </a:rPr>
              <a:t> </a:t>
            </a:r>
            <a:r>
              <a:rPr lang="en-US" sz="1400" b="1" i="1" dirty="0" err="1">
                <a:effectLst/>
                <a:latin typeface="Times New Roman" panose="02020603050405020304" pitchFamily="18" charset="0"/>
                <a:ea typeface="Times New Roman" panose="02020603050405020304" pitchFamily="18" charset="0"/>
              </a:rPr>
              <a:t>mình</a:t>
            </a:r>
            <a:r>
              <a:rPr lang="en-US" sz="1400" b="1" i="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lnSpc>
                <a:spcPct val="150000"/>
              </a:lnSpc>
              <a:tabLst>
                <a:tab pos="1066800" algn="l"/>
              </a:tabLst>
            </a:pPr>
            <a:r>
              <a:rPr lang="en-US" sz="1400" b="1"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phẩm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a:t>
            </a:r>
            <a:r>
              <a:rPr lang="en-US" sz="1400" dirty="0">
                <a:effectLst/>
                <a:latin typeface="Times New Roman" panose="02020603050405020304" pitchFamily="18" charset="0"/>
                <a:ea typeface="Times New Roman" panose="02020603050405020304" pitchFamily="18" charset="0"/>
              </a:rPr>
              <a:t> 1 </a:t>
            </a:r>
            <a:r>
              <a:rPr lang="en-US" sz="1400" dirty="0" err="1">
                <a:effectLst/>
                <a:latin typeface="Times New Roman" panose="02020603050405020304" pitchFamily="18" charset="0"/>
                <a:ea typeface="Times New Roman" panose="02020603050405020304" pitchFamily="18" charset="0"/>
              </a:rPr>
              <a:t>dạng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phẩm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đặc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biệt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phẩm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chứa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đựng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tâm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hồn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cảm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hứng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ra </a:t>
            </a:r>
            <a:r>
              <a:rPr lang="en-US" sz="1400" dirty="0" err="1">
                <a:effectLst/>
                <a:latin typeface="Times New Roman" panose="02020603050405020304" pitchFamily="18" charset="0"/>
                <a:ea typeface="Times New Roman" panose="02020603050405020304" pitchFamily="18" charset="0"/>
              </a:rPr>
              <a:t>nó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còn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ngôn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ngữ</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riêng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biểu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cảm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ra.</a:t>
            </a:r>
          </a:p>
          <a:p>
            <a:pPr algn="just">
              <a:lnSpc>
                <a:spcPct val="150000"/>
              </a:lnSpc>
              <a:tabLst>
                <a:tab pos="1066800" algn="l"/>
              </a:tabLst>
            </a:pPr>
            <a:r>
              <a:rPr lang="en-US" sz="1400" dirty="0" err="1">
                <a:effectLst/>
                <a:latin typeface="Times New Roman" panose="02020603050405020304" pitchFamily="18" charset="0"/>
                <a:ea typeface="Times New Roman" panose="02020603050405020304" pitchFamily="18" charset="0"/>
              </a:rPr>
              <a:t>Tôi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thấy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rằng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phương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giúp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mục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đích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nghệ</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thuật</a:t>
            </a:r>
            <a:r>
              <a:rPr lang="en-US" sz="1400" dirty="0">
                <a:effectLst/>
                <a:latin typeface="Times New Roman" panose="02020603050405020304" pitchFamily="18" charset="0"/>
                <a:ea typeface="Times New Roman" panose="02020603050405020304" pitchFamily="18" charset="0"/>
              </a:rPr>
              <a:t> ở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Tôi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tận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dụng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liệu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sẵn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dạy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đồ</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chơi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tranh</a:t>
            </a:r>
            <a:r>
              <a:rPr lang="en-US" sz="1400" dirty="0">
                <a:effectLst/>
                <a:latin typeface="Times New Roman" panose="02020603050405020304" pitchFamily="18" charset="0"/>
                <a:ea typeface="Times New Roman" panose="02020603050405020304" pitchFamily="18" charset="0"/>
              </a:rPr>
              <a:t>….</a:t>
            </a:r>
          </a:p>
          <a:p>
            <a:pPr algn="just">
              <a:lnSpc>
                <a:spcPct val="150000"/>
              </a:lnSpc>
              <a:tabLst>
                <a:tab pos="1066800" algn="l"/>
              </a:tabLst>
            </a:pP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này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dụng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tích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thành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cảm</a:t>
            </a:r>
            <a:r>
              <a:rPr lang="en-US" sz="1400" dirty="0">
                <a:effectLst/>
                <a:latin typeface="Times New Roman" panose="02020603050405020304" pitchFamily="18" charset="0"/>
                <a:ea typeface="Times New Roman" panose="02020603050405020304" pitchFamily="18" charset="0"/>
              </a:rPr>
              <a:t> </a:t>
            </a:r>
            <a:endParaRPr lang="vi-VN" sz="1400" dirty="0">
              <a:effectLst/>
              <a:latin typeface="Times New Roman" panose="02020603050405020304" pitchFamily="18" charset="0"/>
              <a:ea typeface="Times New Roman" panose="02020603050405020304" pitchFamily="18" charset="0"/>
            </a:endParaRPr>
          </a:p>
          <a:p>
            <a:pPr algn="just">
              <a:lnSpc>
                <a:spcPct val="150000"/>
              </a:lnSpc>
              <a:tabLst>
                <a:tab pos="1066800" algn="l"/>
              </a:tabLst>
            </a:pPr>
            <a:r>
              <a:rPr lang="en-US" sz="1400" dirty="0" err="1">
                <a:effectLst/>
                <a:latin typeface="Times New Roman" panose="02020603050405020304" pitchFamily="18" charset="0"/>
                <a:ea typeface="Times New Roman" panose="02020603050405020304" pitchFamily="18" charset="0"/>
              </a:rPr>
              <a:t>thẩm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mỹ</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triển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ngôn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ngữ</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5 - 6 </a:t>
            </a:r>
            <a:r>
              <a:rPr lang="en-US" sz="1400" dirty="0" err="1">
                <a:effectLst/>
                <a:latin typeface="Times New Roman" panose="02020603050405020304" pitchFamily="18" charset="0"/>
                <a:ea typeface="Times New Roman" panose="02020603050405020304" pitchFamily="18" charset="0"/>
              </a:rPr>
              <a:t>tuổi</a:t>
            </a:r>
            <a:r>
              <a:rPr lang="en-US" sz="1400" dirty="0">
                <a:effectLst/>
                <a:latin typeface="Times New Roman" panose="02020603050405020304" pitchFamily="18" charset="0"/>
                <a:ea typeface="Times New Roman" panose="02020603050405020304" pitchFamily="18" charset="0"/>
              </a:rPr>
              <a:t>. </a:t>
            </a:r>
          </a:p>
        </p:txBody>
      </p:sp>
      <p:pic>
        <p:nvPicPr>
          <p:cNvPr id="14" name="Picture 13">
            <a:extLst>
              <a:ext uri="{FF2B5EF4-FFF2-40B4-BE49-F238E27FC236}">
                <a16:creationId xmlns:a16="http://schemas.microsoft.com/office/drawing/2014/main" id="{E4502860-EDD6-432B-9F78-77A2DCA79DAA}"/>
              </a:ext>
            </a:extLst>
          </p:cNvPr>
          <p:cNvPicPr>
            <a:picLocks noChangeAspect="1"/>
          </p:cNvPicPr>
          <p:nvPr/>
        </p:nvPicPr>
        <p:blipFill>
          <a:blip r:embed="rId3"/>
          <a:stretch>
            <a:fillRect/>
          </a:stretch>
        </p:blipFill>
        <p:spPr>
          <a:xfrm>
            <a:off x="5691217" y="2601203"/>
            <a:ext cx="3443258" cy="2582780"/>
          </a:xfrm>
          <a:prstGeom prst="ellipse">
            <a:avLst/>
          </a:prstGeom>
          <a:ln>
            <a:noFill/>
          </a:ln>
          <a:effectLst>
            <a:softEdge rad="112500"/>
          </a:effectLst>
        </p:spPr>
      </p:pic>
      <p:pic>
        <p:nvPicPr>
          <p:cNvPr id="9" name="Picture 8">
            <a:extLst>
              <a:ext uri="{FF2B5EF4-FFF2-40B4-BE49-F238E27FC236}">
                <a16:creationId xmlns:a16="http://schemas.microsoft.com/office/drawing/2014/main" id="{AF991A97-E9EB-4F85-9BFB-BAD98AF47C4A}"/>
              </a:ext>
            </a:extLst>
          </p:cNvPr>
          <p:cNvPicPr>
            <a:picLocks noChangeAspect="1"/>
          </p:cNvPicPr>
          <p:nvPr/>
        </p:nvPicPr>
        <p:blipFill>
          <a:blip r:embed="rId5"/>
          <a:stretch>
            <a:fillRect/>
          </a:stretch>
        </p:blipFill>
        <p:spPr>
          <a:xfrm>
            <a:off x="1143000" y="3733584"/>
            <a:ext cx="1878067" cy="1407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FB8DCCFE-7909-4186-A3F5-32ACCA9A1EEC}"/>
              </a:ext>
            </a:extLst>
          </p:cNvPr>
          <p:cNvPicPr>
            <a:picLocks noChangeAspect="1"/>
          </p:cNvPicPr>
          <p:nvPr/>
        </p:nvPicPr>
        <p:blipFill>
          <a:blip r:embed="rId6"/>
          <a:stretch>
            <a:fillRect/>
          </a:stretch>
        </p:blipFill>
        <p:spPr>
          <a:xfrm>
            <a:off x="3363357" y="3732119"/>
            <a:ext cx="1825168" cy="1367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82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6"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3527-AA04-49F0-BEDF-52CF985BB62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BC72610-B799-448C-A539-108EBC7D14E3}"/>
              </a:ext>
            </a:extLst>
          </p:cNvPr>
          <p:cNvPicPr>
            <a:picLocks noGrp="1" noChangeAspect="1"/>
          </p:cNvPicPr>
          <p:nvPr>
            <p:ph idx="1"/>
          </p:nvPr>
        </p:nvPicPr>
        <p:blipFill>
          <a:blip r:embed="rId3"/>
          <a:stretch>
            <a:fillRect/>
          </a:stretch>
        </p:blipFill>
        <p:spPr>
          <a:xfrm>
            <a:off x="320398" y="1133722"/>
            <a:ext cx="4075420" cy="3056963"/>
          </a:xfrm>
        </p:spPr>
      </p:pic>
      <p:sp>
        <p:nvSpPr>
          <p:cNvPr id="4" name="Footer Placeholder 3">
            <a:extLst>
              <a:ext uri="{FF2B5EF4-FFF2-40B4-BE49-F238E27FC236}">
                <a16:creationId xmlns:a16="http://schemas.microsoft.com/office/drawing/2014/main" id="{100B5D76-6DD3-4A7D-AA82-4E138F3A71F4}"/>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1E0188BF-CDA7-40E6-B27C-7B4C6A312F63}"/>
              </a:ext>
            </a:extLst>
          </p:cNvPr>
          <p:cNvPicPr>
            <a:picLocks noChangeAspect="1"/>
          </p:cNvPicPr>
          <p:nvPr/>
        </p:nvPicPr>
        <p:blipFill>
          <a:blip r:embed="rId4"/>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B3CCC76-F10E-4096-B951-B739DB211756}"/>
              </a:ext>
            </a:extLst>
          </p:cNvPr>
          <p:cNvSpPr txBox="1"/>
          <p:nvPr/>
        </p:nvSpPr>
        <p:spPr>
          <a:xfrm>
            <a:off x="957262" y="100750"/>
            <a:ext cx="7162800" cy="709810"/>
          </a:xfrm>
          <a:prstGeom prst="rect">
            <a:avLst/>
          </a:prstGeom>
          <a:noFill/>
        </p:spPr>
        <p:txBody>
          <a:bodyPr wrap="square">
            <a:spAutoFit/>
          </a:bodyPr>
          <a:lstStyle/>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Biện</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pháp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thứ</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vi-VN" sz="1600" b="1" spc="-20" dirty="0">
                <a:solidFill>
                  <a:schemeClr val="bg1"/>
                </a:solidFill>
                <a:effectLst/>
                <a:latin typeface="Times New Roman" panose="02020603050405020304" pitchFamily="18" charset="0"/>
                <a:ea typeface="Times New Roman" panose="02020603050405020304" pitchFamily="18" charset="0"/>
              </a:rPr>
              <a:t>năm</a:t>
            </a:r>
            <a:r>
              <a:rPr lang="en-US" sz="1600" b="1" spc="-20" dirty="0">
                <a:solidFill>
                  <a:schemeClr val="bg1"/>
                </a:solidFill>
                <a:effectLst/>
                <a:latin typeface="Times New Roman" panose="02020603050405020304" pitchFamily="18" charset="0"/>
                <a:ea typeface="Times New Roman" panose="02020603050405020304" pitchFamily="18" charset="0"/>
              </a:rPr>
              <a:t>: </a:t>
            </a:r>
            <a:endParaRPr lang="vi-VN" sz="1600" b="1" spc="-20" dirty="0">
              <a:solidFill>
                <a:schemeClr val="bg1"/>
              </a:solidFill>
              <a:effectLst/>
              <a:latin typeface="Times New Roman" panose="02020603050405020304" pitchFamily="18" charset="0"/>
              <a:ea typeface="Times New Roman" panose="02020603050405020304" pitchFamily="18" charset="0"/>
            </a:endParaRPr>
          </a:p>
          <a:p>
            <a:pPr algn="just">
              <a:lnSpc>
                <a:spcPct val="135000"/>
              </a:lnSpc>
            </a:pPr>
            <a:r>
              <a:rPr lang="en-US" sz="1600" b="1" dirty="0" err="1">
                <a:solidFill>
                  <a:schemeClr val="bg1"/>
                </a:solidFill>
                <a:effectLst/>
                <a:latin typeface="Times New Roman" panose="02020603050405020304" pitchFamily="18" charset="0"/>
                <a:ea typeface="Times New Roman" panose="02020603050405020304" pitchFamily="18" charset="0"/>
              </a:rPr>
              <a:t>Làm</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tốt</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công</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tác</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phối</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kết</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hợp</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với</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phụ</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huynh</a:t>
            </a:r>
            <a:r>
              <a:rPr lang="en-US" sz="1600" dirty="0">
                <a:solidFill>
                  <a:schemeClr val="bg1"/>
                </a:solidFill>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id="{DA9C9491-1B74-4359-B996-DF9AF275FFD8}"/>
              </a:ext>
            </a:extLst>
          </p:cNvPr>
          <p:cNvSpPr txBox="1"/>
          <p:nvPr/>
        </p:nvSpPr>
        <p:spPr>
          <a:xfrm>
            <a:off x="526513" y="1157160"/>
            <a:ext cx="8120061" cy="2388539"/>
          </a:xfrm>
          <a:prstGeom prst="rect">
            <a:avLst/>
          </a:prstGeom>
          <a:noFill/>
        </p:spPr>
        <p:txBody>
          <a:bodyPr wrap="square">
            <a:spAutoFit/>
          </a:bodyPr>
          <a:lstStyle/>
          <a:p>
            <a:pPr indent="457200" algn="just">
              <a:lnSpc>
                <a:spcPct val="135000"/>
              </a:lnSpc>
            </a:pPr>
            <a:r>
              <a:rPr lang="en-US" sz="1400" spc="20" dirty="0" err="1">
                <a:effectLst/>
                <a:latin typeface="Times New Roman" panose="02020603050405020304" pitchFamily="18" charset="0"/>
                <a:ea typeface="Times New Roman" panose="02020603050405020304" pitchFamily="18" charset="0"/>
              </a:rPr>
              <a:t>Để</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nâng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cao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hoạt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động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hình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cho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trẻ</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để</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có</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sự</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dục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đồng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bộ</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giữa</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gia</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đình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nhà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trường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là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một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việc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làm</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hết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sức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cần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thiết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bởi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tôi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nhận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thấy</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rằng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tất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cả</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mọi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khó</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khăn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trong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học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tập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không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thể</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thiếu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được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vai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trò</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giải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quyết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khó</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khăn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của</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phụ</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huynh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Vì</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vậy</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ngay</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từ</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đầu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năm</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học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để</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phụ</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huynh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hiểu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thêm</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về</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hoạt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động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hình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tôi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đã</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trao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đổi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với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phụ</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huynh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về</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số</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tiết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học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mẫu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để</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giúp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phụ</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huynh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có</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nhận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thức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sâu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sắc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hơn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về</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hoạt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động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hình</a:t>
            </a:r>
            <a:r>
              <a:rPr lang="en-US" sz="1400" spc="20" dirty="0">
                <a:effectLst/>
                <a:latin typeface="Times New Roman" panose="02020603050405020304" pitchFamily="18" charset="0"/>
                <a:ea typeface="Times New Roman" panose="02020603050405020304" pitchFamily="18" charset="0"/>
              </a:rPr>
              <a:t>. </a:t>
            </a:r>
            <a:endParaRPr lang="vi-VN" sz="1400" spc="20" dirty="0">
              <a:effectLst/>
              <a:latin typeface="Times New Roman" panose="02020603050405020304" pitchFamily="18" charset="0"/>
              <a:ea typeface="Times New Roman" panose="02020603050405020304" pitchFamily="18" charset="0"/>
            </a:endParaRPr>
          </a:p>
          <a:p>
            <a:pPr indent="457200" algn="just">
              <a:lnSpc>
                <a:spcPct val="135000"/>
              </a:lnSpc>
            </a:pPr>
            <a:r>
              <a:rPr lang="en-US" sz="1400" spc="20" dirty="0" err="1">
                <a:effectLst/>
                <a:latin typeface="Times New Roman" panose="02020603050405020304" pitchFamily="18" charset="0"/>
                <a:ea typeface="Times New Roman" panose="02020603050405020304" pitchFamily="18" charset="0"/>
              </a:rPr>
              <a:t>Hoạt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động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hình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không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chỉ</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giúp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trẻ</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khả</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năng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thẩm</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mỹ</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biết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nhìn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nhận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cái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đẹp</a:t>
            </a:r>
            <a:r>
              <a:rPr lang="en-US" sz="1400" spc="20" dirty="0">
                <a:effectLst/>
                <a:latin typeface="Times New Roman" panose="02020603050405020304" pitchFamily="18" charset="0"/>
                <a:ea typeface="Times New Roman" panose="02020603050405020304" pitchFamily="18" charset="0"/>
              </a:rPr>
              <a:t> qua </a:t>
            </a:r>
            <a:r>
              <a:rPr lang="en-US" sz="1400" spc="20" dirty="0" err="1">
                <a:effectLst/>
                <a:latin typeface="Times New Roman" panose="02020603050405020304" pitchFamily="18" charset="0"/>
                <a:ea typeface="Times New Roman" panose="02020603050405020304" pitchFamily="18" charset="0"/>
              </a:rPr>
              <a:t>màu</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sắc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hình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khối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đánh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giá</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cái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đẹp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mà</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còn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giúp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trẻ</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rèn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luyện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đôi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bàn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tay</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khéo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léo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vững</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chắc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linh</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hoạt</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hơn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tạo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tiền</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đề</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cho</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các</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độ</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tuổi</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tiếp</a:t>
            </a:r>
            <a:r>
              <a:rPr lang="en-US" sz="1400" spc="20" dirty="0">
                <a:effectLst/>
                <a:latin typeface="Times New Roman" panose="02020603050405020304" pitchFamily="18" charset="0"/>
                <a:ea typeface="Times New Roman" panose="02020603050405020304" pitchFamily="18" charset="0"/>
              </a:rPr>
              <a:t> </a:t>
            </a:r>
            <a:r>
              <a:rPr lang="en-US" sz="1400" spc="20" dirty="0" err="1">
                <a:effectLst/>
                <a:latin typeface="Times New Roman" panose="02020603050405020304" pitchFamily="18" charset="0"/>
                <a:ea typeface="Times New Roman" panose="02020603050405020304" pitchFamily="18" charset="0"/>
              </a:rPr>
              <a:t>theo.</a:t>
            </a:r>
            <a:endParaRPr lang="en-US" sz="1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1B0C111A-30C0-40AC-8C8C-9A2102D5CC05}"/>
              </a:ext>
            </a:extLst>
          </p:cNvPr>
          <p:cNvSpPr txBox="1"/>
          <p:nvPr/>
        </p:nvSpPr>
        <p:spPr>
          <a:xfrm>
            <a:off x="558165" y="3519192"/>
            <a:ext cx="4628270" cy="934295"/>
          </a:xfrm>
          <a:prstGeom prst="rect">
            <a:avLst/>
          </a:prstGeom>
          <a:noFill/>
        </p:spPr>
        <p:txBody>
          <a:bodyPr wrap="square">
            <a:spAutoFit/>
          </a:bodyPr>
          <a:lstStyle/>
          <a:p>
            <a:pPr indent="457200" algn="just">
              <a:lnSpc>
                <a:spcPct val="135000"/>
              </a:lnSpc>
            </a:pPr>
            <a:r>
              <a:rPr lang="en-US" sz="1400" dirty="0" err="1">
                <a:effectLst/>
                <a:latin typeface="Times New Roman" panose="02020603050405020304" pitchFamily="18" charset="0"/>
                <a:ea typeface="Times New Roman" panose="02020603050405020304" pitchFamily="18" charset="0"/>
              </a:rPr>
              <a:t>Tóm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lại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nói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rằng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nâng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cao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lượng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giờ</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thì</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đòi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hỏi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viên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phải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những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hữu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hiệu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giúp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hơn</a:t>
            </a:r>
            <a:r>
              <a:rPr lang="en-US" sz="1400" dirty="0">
                <a:effectLst/>
                <a:latin typeface="Times New Roman" panose="02020603050405020304" pitchFamily="18" charset="0"/>
                <a:ea typeface="Times New Roman" panose="02020603050405020304" pitchFamily="18" charset="0"/>
              </a:rPr>
              <a:t>. </a:t>
            </a:r>
          </a:p>
        </p:txBody>
      </p:sp>
      <p:pic>
        <p:nvPicPr>
          <p:cNvPr id="10" name="Picture 9">
            <a:extLst>
              <a:ext uri="{FF2B5EF4-FFF2-40B4-BE49-F238E27FC236}">
                <a16:creationId xmlns:a16="http://schemas.microsoft.com/office/drawing/2014/main" id="{B1422863-E6AA-4B01-AB33-15270D1899B7}"/>
              </a:ext>
            </a:extLst>
          </p:cNvPr>
          <p:cNvPicPr>
            <a:picLocks noChangeAspect="1"/>
          </p:cNvPicPr>
          <p:nvPr/>
        </p:nvPicPr>
        <p:blipFill>
          <a:blip r:embed="rId5"/>
          <a:stretch>
            <a:fillRect/>
          </a:stretch>
        </p:blipFill>
        <p:spPr>
          <a:xfrm>
            <a:off x="5441787" y="3222797"/>
            <a:ext cx="2594900" cy="1944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98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27D7-F6E2-43C4-89B5-B6F8B302DB2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AB7651-2709-4C26-B850-95041263F5EF}"/>
              </a:ext>
            </a:extLst>
          </p:cNvPr>
          <p:cNvPicPr>
            <a:picLocks noGrp="1" noChangeAspect="1"/>
          </p:cNvPicPr>
          <p:nvPr>
            <p:ph idx="1"/>
          </p:nvPr>
        </p:nvPicPr>
        <p:blipFill>
          <a:blip r:embed="rId2"/>
          <a:stretch>
            <a:fillRect/>
          </a:stretch>
        </p:blipFill>
        <p:spPr>
          <a:xfrm>
            <a:off x="0" y="-19051"/>
            <a:ext cx="9105897" cy="5122067"/>
          </a:xfrm>
        </p:spPr>
      </p:pic>
      <p:sp>
        <p:nvSpPr>
          <p:cNvPr id="7" name="TextBox 6">
            <a:extLst>
              <a:ext uri="{FF2B5EF4-FFF2-40B4-BE49-F238E27FC236}">
                <a16:creationId xmlns:a16="http://schemas.microsoft.com/office/drawing/2014/main" id="{8DDA8D11-6074-4CE4-A692-3CF6C1604E90}"/>
              </a:ext>
            </a:extLst>
          </p:cNvPr>
          <p:cNvSpPr txBox="1"/>
          <p:nvPr/>
        </p:nvSpPr>
        <p:spPr>
          <a:xfrm>
            <a:off x="0" y="263100"/>
            <a:ext cx="2895600" cy="400110"/>
          </a:xfrm>
          <a:prstGeom prst="rect">
            <a:avLst/>
          </a:prstGeom>
          <a:noFill/>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KẾT QUẢ THỰC HIỆN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4C936C-AF76-4632-A9E6-41520C6743B7}"/>
              </a:ext>
            </a:extLst>
          </p:cNvPr>
          <p:cNvSpPr txBox="1"/>
          <p:nvPr/>
        </p:nvSpPr>
        <p:spPr>
          <a:xfrm>
            <a:off x="6324600" y="251819"/>
            <a:ext cx="2895600" cy="400110"/>
          </a:xfrm>
          <a:prstGeom prst="rect">
            <a:avLst/>
          </a:prstGeom>
          <a:noFill/>
        </p:spPr>
        <p:txBody>
          <a:bodyPr wrap="square">
            <a:spAutoFit/>
          </a:bodyPr>
          <a:lstStyle/>
          <a:p>
            <a:r>
              <a:rPr lang="vi-VN" sz="2000" b="1">
                <a:solidFill>
                  <a:schemeClr val="bg1"/>
                </a:solidFill>
                <a:latin typeface="Times New Roman" panose="02020603050405020304" pitchFamily="18" charset="0"/>
                <a:cs typeface="Times New Roman" panose="02020603050405020304" pitchFamily="18" charset="0"/>
              </a:rPr>
              <a:t>VỀ PHÍA TRẺ</a:t>
            </a:r>
            <a:endParaRPr lang="en-US"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56A48419-09D0-4AAF-B6E4-4FF617582EF1}"/>
              </a:ext>
            </a:extLst>
          </p:cNvPr>
          <p:cNvGraphicFramePr>
            <a:graphicFrameLocks noGrp="1"/>
          </p:cNvGraphicFramePr>
          <p:nvPr>
            <p:extLst>
              <p:ext uri="{D42A27DB-BD31-4B8C-83A1-F6EECF244321}">
                <p14:modId xmlns:p14="http://schemas.microsoft.com/office/powerpoint/2010/main" val="2267101623"/>
              </p:ext>
            </p:extLst>
          </p:nvPr>
        </p:nvGraphicFramePr>
        <p:xfrm>
          <a:off x="1447800" y="1361556"/>
          <a:ext cx="6081098" cy="3639865"/>
        </p:xfrm>
        <a:graphic>
          <a:graphicData uri="http://schemas.openxmlformats.org/drawingml/2006/table">
            <a:tbl>
              <a:tblPr firstRow="1" firstCol="1" lastRow="1" lastCol="1" bandRow="1" bandCol="1">
                <a:tableStyleId>{501A15E1-AAE8-411C-BBC2-DA3E2E83FAD9}</a:tableStyleId>
              </a:tblPr>
              <a:tblGrid>
                <a:gridCol w="439491">
                  <a:extLst>
                    <a:ext uri="{9D8B030D-6E8A-4147-A177-3AD203B41FA5}">
                      <a16:colId xmlns:a16="http://schemas.microsoft.com/office/drawing/2014/main" val="3286483166"/>
                    </a:ext>
                  </a:extLst>
                </a:gridCol>
                <a:gridCol w="1120967">
                  <a:extLst>
                    <a:ext uri="{9D8B030D-6E8A-4147-A177-3AD203B41FA5}">
                      <a16:colId xmlns:a16="http://schemas.microsoft.com/office/drawing/2014/main" val="3377326631"/>
                    </a:ext>
                  </a:extLst>
                </a:gridCol>
                <a:gridCol w="574718">
                  <a:extLst>
                    <a:ext uri="{9D8B030D-6E8A-4147-A177-3AD203B41FA5}">
                      <a16:colId xmlns:a16="http://schemas.microsoft.com/office/drawing/2014/main" val="1109202532"/>
                    </a:ext>
                  </a:extLst>
                </a:gridCol>
                <a:gridCol w="574718">
                  <a:extLst>
                    <a:ext uri="{9D8B030D-6E8A-4147-A177-3AD203B41FA5}">
                      <a16:colId xmlns:a16="http://schemas.microsoft.com/office/drawing/2014/main" val="2512742123"/>
                    </a:ext>
                  </a:extLst>
                </a:gridCol>
                <a:gridCol w="511256">
                  <a:extLst>
                    <a:ext uri="{9D8B030D-6E8A-4147-A177-3AD203B41FA5}">
                      <a16:colId xmlns:a16="http://schemas.microsoft.com/office/drawing/2014/main" val="1630958909"/>
                    </a:ext>
                  </a:extLst>
                </a:gridCol>
                <a:gridCol w="511256">
                  <a:extLst>
                    <a:ext uri="{9D8B030D-6E8A-4147-A177-3AD203B41FA5}">
                      <a16:colId xmlns:a16="http://schemas.microsoft.com/office/drawing/2014/main" val="1912409146"/>
                    </a:ext>
                  </a:extLst>
                </a:gridCol>
                <a:gridCol w="587173">
                  <a:extLst>
                    <a:ext uri="{9D8B030D-6E8A-4147-A177-3AD203B41FA5}">
                      <a16:colId xmlns:a16="http://schemas.microsoft.com/office/drawing/2014/main" val="2231445536"/>
                    </a:ext>
                  </a:extLst>
                </a:gridCol>
                <a:gridCol w="587173">
                  <a:extLst>
                    <a:ext uri="{9D8B030D-6E8A-4147-A177-3AD203B41FA5}">
                      <a16:colId xmlns:a16="http://schemas.microsoft.com/office/drawing/2014/main" val="2947499249"/>
                    </a:ext>
                  </a:extLst>
                </a:gridCol>
                <a:gridCol w="587173">
                  <a:extLst>
                    <a:ext uri="{9D8B030D-6E8A-4147-A177-3AD203B41FA5}">
                      <a16:colId xmlns:a16="http://schemas.microsoft.com/office/drawing/2014/main" val="3377882970"/>
                    </a:ext>
                  </a:extLst>
                </a:gridCol>
                <a:gridCol w="587173">
                  <a:extLst>
                    <a:ext uri="{9D8B030D-6E8A-4147-A177-3AD203B41FA5}">
                      <a16:colId xmlns:a16="http://schemas.microsoft.com/office/drawing/2014/main" val="3294166926"/>
                    </a:ext>
                  </a:extLst>
                </a:gridCol>
              </a:tblGrid>
              <a:tr h="360673">
                <a:tc rowSpan="3">
                  <a:txBody>
                    <a:bodyPr/>
                    <a:lstStyle/>
                    <a:p>
                      <a:pPr algn="just">
                        <a:spcAft>
                          <a:spcPts val="0"/>
                        </a:spcAft>
                      </a:pPr>
                      <a:r>
                        <a:rPr lang="pt-BR"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algn="just">
                        <a:spcAft>
                          <a:spcPts val="0"/>
                        </a:spcAft>
                      </a:pPr>
                      <a:r>
                        <a:rPr lang="en-US" sz="1400" dirty="0">
                          <a:effectLst/>
                          <a:latin typeface="Times New Roman" panose="02020603050405020304" pitchFamily="18" charset="0"/>
                          <a:cs typeface="Times New Roman" panose="02020603050405020304" pitchFamily="18" charset="0"/>
                        </a:rPr>
                        <a:t>STT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rowSpan="3">
                  <a:txBody>
                    <a:bodyPr/>
                    <a:lstStyle/>
                    <a:p>
                      <a:pPr algn="just">
                        <a:spcAft>
                          <a:spcPts val="0"/>
                        </a:spcAft>
                      </a:pPr>
                      <a:r>
                        <a:rPr lang="en-US" sz="1400">
                          <a:effectLst/>
                          <a:latin typeface="Times New Roman" panose="02020603050405020304" pitchFamily="18" charset="0"/>
                          <a:cs typeface="Times New Roman" panose="02020603050405020304" pitchFamily="18" charset="0"/>
                        </a:rPr>
                        <a:t> </a:t>
                      </a:r>
                    </a:p>
                    <a:p>
                      <a:pPr algn="just">
                        <a:spcAft>
                          <a:spcPts val="0"/>
                        </a:spcAft>
                      </a:pPr>
                      <a:r>
                        <a:rPr lang="en-US" sz="1400">
                          <a:effectLst/>
                          <a:latin typeface="Times New Roman" panose="02020603050405020304" pitchFamily="18" charset="0"/>
                          <a:cs typeface="Times New Roman" panose="02020603050405020304" pitchFamily="18" charset="0"/>
                        </a:rPr>
                        <a:t> Nội dung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gridSpan="4">
                  <a:txBody>
                    <a:bodyPr/>
                    <a:lstStyle/>
                    <a:p>
                      <a:pPr algn="ctr">
                        <a:spcAft>
                          <a:spcPts val="0"/>
                        </a:spcAft>
                      </a:pPr>
                      <a:r>
                        <a:rPr lang="en-US" sz="1400">
                          <a:effectLst/>
                          <a:latin typeface="Times New Roman" panose="02020603050405020304" pitchFamily="18" charset="0"/>
                          <a:cs typeface="Times New Roman" panose="02020603050405020304" pitchFamily="18" charset="0"/>
                        </a:rPr>
                        <a:t>Kết quả ban đầu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n-US" sz="1400">
                          <a:effectLst/>
                          <a:latin typeface="Times New Roman" panose="02020603050405020304" pitchFamily="18" charset="0"/>
                          <a:cs typeface="Times New Roman" panose="02020603050405020304" pitchFamily="18" charset="0"/>
                        </a:rPr>
                        <a:t>Kết quả sau khi thực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0539817"/>
                  </a:ext>
                </a:extLst>
              </a:tr>
              <a:tr h="360673">
                <a:tc vMerge="1">
                  <a:txBody>
                    <a:bodyPr/>
                    <a:lstStyle/>
                    <a:p>
                      <a:endParaRPr lang="en-US"/>
                    </a:p>
                  </a:txBody>
                  <a:tcPr/>
                </a:tc>
                <a:tc vMerge="1">
                  <a:txBody>
                    <a:bodyPr/>
                    <a:lstStyle/>
                    <a:p>
                      <a:endParaRPr lang="en-US"/>
                    </a:p>
                  </a:txBody>
                  <a:tcPr/>
                </a:tc>
                <a:tc gridSpan="2">
                  <a:txBody>
                    <a:bodyPr/>
                    <a:lstStyle/>
                    <a:p>
                      <a:pPr algn="ctr"/>
                      <a:r>
                        <a:rPr lang="en-US"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tc gridSpan="2">
                  <a:txBody>
                    <a:bodyPr/>
                    <a:lstStyle/>
                    <a:p>
                      <a:pPr algn="ct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tc gridSpan="2">
                  <a:txBody>
                    <a:bodyPr/>
                    <a:lstStyle/>
                    <a:p>
                      <a:pPr algn="ctr"/>
                      <a:r>
                        <a:rPr lang="en-US"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tc gridSpan="2">
                  <a:txBody>
                    <a:bodyPr/>
                    <a:lstStyle/>
                    <a:p>
                      <a:pPr algn="just"/>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hMerge="1">
                  <a:txBody>
                    <a:bodyPr/>
                    <a:lstStyle/>
                    <a:p>
                      <a:endParaRPr lang="en-US"/>
                    </a:p>
                  </a:txBody>
                  <a:tcPr/>
                </a:tc>
                <a:extLst>
                  <a:ext uri="{0D108BD9-81ED-4DB2-BD59-A6C34878D82A}">
                    <a16:rowId xmlns:a16="http://schemas.microsoft.com/office/drawing/2014/main" val="3442971867"/>
                  </a:ext>
                </a:extLst>
              </a:tr>
              <a:tr h="541008">
                <a:tc vMerge="1">
                  <a:txBody>
                    <a:bodyPr/>
                    <a:lstStyle/>
                    <a:p>
                      <a:endParaRPr lang="en-US"/>
                    </a:p>
                  </a:txBody>
                  <a:tcPr/>
                </a:tc>
                <a:tc vMerge="1">
                  <a:txBody>
                    <a:bodyPr/>
                    <a:lstStyle/>
                    <a:p>
                      <a:endParaRPr lang="en-US"/>
                    </a:p>
                  </a:txBody>
                  <a:tcPr/>
                </a:tc>
                <a:tc>
                  <a:txBody>
                    <a:bodyPr/>
                    <a:lstStyle/>
                    <a:p>
                      <a:pPr algn="ctr"/>
                      <a:r>
                        <a:rPr lang="en-US" sz="1400">
                          <a:effectLst/>
                          <a:latin typeface="Times New Roman" panose="02020603050405020304" pitchFamily="18" charset="0"/>
                          <a:cs typeface="Times New Roman" panose="02020603050405020304" pitchFamily="18" charset="0"/>
                        </a:rPr>
                        <a:t>Số trẻ</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a:effectLst/>
                          <a:latin typeface="Times New Roman" panose="02020603050405020304" pitchFamily="18" charset="0"/>
                          <a:cs typeface="Times New Roman" panose="02020603050405020304" pitchFamily="18" charset="0"/>
                        </a:rPr>
                        <a:t>Tỷ lệ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a:effectLst/>
                          <a:latin typeface="Times New Roman" panose="02020603050405020304" pitchFamily="18" charset="0"/>
                          <a:cs typeface="Times New Roman" panose="02020603050405020304" pitchFamily="18" charset="0"/>
                        </a:rPr>
                        <a:t>Số trẻ</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dirty="0" err="1">
                          <a:effectLst/>
                          <a:latin typeface="Times New Roman" panose="02020603050405020304" pitchFamily="18" charset="0"/>
                          <a:cs typeface="Times New Roman" panose="02020603050405020304" pitchFamily="18" charset="0"/>
                        </a:rPr>
                        <a:t>Tỷ</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a:effectLst/>
                          <a:latin typeface="Times New Roman" panose="02020603050405020304" pitchFamily="18" charset="0"/>
                          <a:cs typeface="Times New Roman" panose="02020603050405020304" pitchFamily="18" charset="0"/>
                        </a:rPr>
                        <a:t>Số trẻ</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a:effectLst/>
                          <a:latin typeface="Times New Roman" panose="02020603050405020304" pitchFamily="18" charset="0"/>
                          <a:cs typeface="Times New Roman" panose="02020603050405020304" pitchFamily="18" charset="0"/>
                        </a:rPr>
                        <a:t>Tỷ lệ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a:effectLst/>
                          <a:latin typeface="Times New Roman" panose="02020603050405020304" pitchFamily="18" charset="0"/>
                          <a:cs typeface="Times New Roman" panose="02020603050405020304" pitchFamily="18" charset="0"/>
                        </a:rPr>
                        <a:t>Số trẻ</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r>
                        <a:rPr lang="en-US" sz="1400" dirty="0" err="1">
                          <a:effectLst/>
                          <a:latin typeface="Times New Roman" panose="02020603050405020304" pitchFamily="18" charset="0"/>
                          <a:cs typeface="Times New Roman" panose="02020603050405020304" pitchFamily="18" charset="0"/>
                        </a:rPr>
                        <a:t>Tỷ</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extLst>
                  <a:ext uri="{0D108BD9-81ED-4DB2-BD59-A6C34878D82A}">
                    <a16:rowId xmlns:a16="http://schemas.microsoft.com/office/drawing/2014/main" val="650190237"/>
                  </a:ext>
                </a:extLst>
              </a:tr>
              <a:tr h="914401">
                <a:tc>
                  <a:txBody>
                    <a:bodyPr/>
                    <a:lstStyle/>
                    <a:p>
                      <a:pPr algn="just">
                        <a:lnSpc>
                          <a:spcPct val="130000"/>
                        </a:lnSpc>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just">
                        <a:lnSpc>
                          <a:spcPct val="130000"/>
                        </a:lnSpc>
                      </a:pPr>
                      <a:r>
                        <a:rPr lang="en-US" sz="1400" dirty="0" err="1">
                          <a:effectLst/>
                          <a:latin typeface="Times New Roman" panose="02020603050405020304" pitchFamily="18" charset="0"/>
                          <a:cs typeface="Times New Roman" panose="02020603050405020304" pitchFamily="18" charset="0"/>
                        </a:rPr>
                        <a:t>Hứng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p>
                    <a:p>
                      <a:pPr algn="just">
                        <a:lnSpc>
                          <a:spcPct val="130000"/>
                        </a:lnSpc>
                      </a:pPr>
                      <a:r>
                        <a:rPr lang="en-US" sz="1400" dirty="0" err="1">
                          <a:effectLst/>
                          <a:latin typeface="Times New Roman" panose="02020603050405020304" pitchFamily="18" charset="0"/>
                          <a:cs typeface="Times New Roman" panose="02020603050405020304" pitchFamily="18" charset="0"/>
                        </a:rPr>
                        <a:t>tạo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pPr>
                      <a:r>
                        <a:rPr lang="en-US" sz="1400">
                          <a:effectLst/>
                          <a:latin typeface="Times New Roman" panose="02020603050405020304" pitchFamily="18" charset="0"/>
                          <a:cs typeface="Times New Roman" panose="02020603050405020304" pitchFamily="18" charset="0"/>
                        </a:rPr>
                        <a:t> </a:t>
                      </a:r>
                    </a:p>
                    <a:p>
                      <a:pPr algn="ctr">
                        <a:lnSpc>
                          <a:spcPct val="130000"/>
                        </a:lnSpc>
                      </a:pPr>
                      <a:r>
                        <a:rPr lang="en-US" sz="1400">
                          <a:effectLst/>
                          <a:latin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pPr>
                      <a:r>
                        <a:rPr lang="en-US" sz="1400">
                          <a:effectLst/>
                          <a:latin typeface="Times New Roman" panose="02020603050405020304" pitchFamily="18" charset="0"/>
                          <a:cs typeface="Times New Roman" panose="02020603050405020304" pitchFamily="18" charset="0"/>
                        </a:rPr>
                        <a:t> </a:t>
                      </a:r>
                    </a:p>
                    <a:p>
                      <a:pPr algn="ctr">
                        <a:lnSpc>
                          <a:spcPct val="130000"/>
                        </a:lnSpc>
                      </a:pPr>
                      <a:r>
                        <a:rPr lang="en-US" sz="1400">
                          <a:effectLst/>
                          <a:latin typeface="Times New Roman" panose="02020603050405020304" pitchFamily="18" charset="0"/>
                          <a:cs typeface="Times New Roman" panose="02020603050405020304" pitchFamily="18" charset="0"/>
                        </a:rPr>
                        <a:t>41,2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pPr>
                      <a:r>
                        <a:rPr lang="en-US" sz="1400">
                          <a:effectLst/>
                          <a:latin typeface="Times New Roman" panose="02020603050405020304" pitchFamily="18" charset="0"/>
                          <a:cs typeface="Times New Roman" panose="02020603050405020304" pitchFamily="18" charset="0"/>
                        </a:rPr>
                        <a:t> </a:t>
                      </a:r>
                    </a:p>
                    <a:p>
                      <a:pPr algn="ctr">
                        <a:lnSpc>
                          <a:spcPct val="130000"/>
                        </a:lnSpc>
                      </a:pPr>
                      <a:r>
                        <a:rPr lang="en-US" sz="1400">
                          <a:effectLst/>
                          <a:latin typeface="Times New Roman" panose="02020603050405020304" pitchFamily="18" charset="0"/>
                          <a:cs typeface="Times New Roman" panose="02020603050405020304" pitchFamily="18" charset="0"/>
                        </a:rPr>
                        <a:t>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pPr>
                      <a:r>
                        <a:rPr lang="en-US" sz="1400">
                          <a:effectLst/>
                          <a:latin typeface="Times New Roman" panose="02020603050405020304" pitchFamily="18" charset="0"/>
                          <a:cs typeface="Times New Roman" panose="02020603050405020304" pitchFamily="18" charset="0"/>
                        </a:rPr>
                        <a:t> </a:t>
                      </a:r>
                    </a:p>
                    <a:p>
                      <a:pPr algn="ctr">
                        <a:lnSpc>
                          <a:spcPct val="130000"/>
                        </a:lnSpc>
                      </a:pPr>
                      <a:r>
                        <a:rPr lang="en-US" sz="1400">
                          <a:effectLst/>
                          <a:latin typeface="Times New Roman" panose="02020603050405020304" pitchFamily="18" charset="0"/>
                          <a:cs typeface="Times New Roman" panose="02020603050405020304" pitchFamily="18" charset="0"/>
                        </a:rPr>
                        <a:t>58,8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Aft>
                          <a:spcPts val="0"/>
                        </a:spcAft>
                      </a:pPr>
                      <a:r>
                        <a:rPr lang="en-US" sz="1400">
                          <a:effectLst/>
                          <a:latin typeface="Times New Roman" panose="02020603050405020304" pitchFamily="18" charset="0"/>
                          <a:cs typeface="Times New Roman" panose="02020603050405020304" pitchFamily="18" charset="0"/>
                        </a:rPr>
                        <a:t>14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82,3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17,7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extLst>
                  <a:ext uri="{0D108BD9-81ED-4DB2-BD59-A6C34878D82A}">
                    <a16:rowId xmlns:a16="http://schemas.microsoft.com/office/drawing/2014/main" val="2903199077"/>
                  </a:ext>
                </a:extLst>
              </a:tr>
              <a:tr h="679964">
                <a:tc>
                  <a:txBody>
                    <a:bodyPr/>
                    <a:lstStyle/>
                    <a:p>
                      <a:pPr algn="just">
                        <a:lnSpc>
                          <a:spcPct val="130000"/>
                        </a:lnSpc>
                      </a:pPr>
                      <a:r>
                        <a:rPr lang="en-US"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just">
                        <a:lnSpc>
                          <a:spcPct val="130000"/>
                        </a:lnSpc>
                      </a:pPr>
                      <a:r>
                        <a:rPr lang="en-US" sz="1400">
                          <a:effectLst/>
                          <a:latin typeface="Times New Roman" panose="02020603050405020304" pitchFamily="18" charset="0"/>
                          <a:cs typeface="Times New Roman" panose="02020603050405020304" pitchFamily="18" charset="0"/>
                        </a:rPr>
                        <a:t>Có kỹ năng tạo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Bef>
                          <a:spcPts val="1200"/>
                        </a:spcBef>
                      </a:pPr>
                      <a:r>
                        <a:rPr lang="en-US" sz="1400" dirty="0">
                          <a:effectLst/>
                          <a:latin typeface="Times New Roman" panose="02020603050405020304" pitchFamily="18" charset="0"/>
                          <a:cs typeface="Times New Roman" panose="02020603050405020304" pitchFamily="18" charset="0"/>
                        </a:rPr>
                        <a:t>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Bef>
                          <a:spcPts val="1200"/>
                        </a:spcBef>
                      </a:pPr>
                      <a:r>
                        <a:rPr lang="en-US" sz="1400" dirty="0">
                          <a:effectLst/>
                          <a:latin typeface="Times New Roman" panose="02020603050405020304" pitchFamily="18" charset="0"/>
                          <a:cs typeface="Times New Roman" panose="02020603050405020304" pitchFamily="18" charset="0"/>
                        </a:rPr>
                        <a:t>29,4</a:t>
                      </a:r>
                    </a:p>
                    <a:p>
                      <a:pPr algn="ctr">
                        <a:lnSpc>
                          <a:spcPct val="130000"/>
                        </a:lnSpc>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Bef>
                          <a:spcPts val="1200"/>
                        </a:spcBef>
                      </a:pPr>
                      <a:r>
                        <a:rPr lang="en-US" sz="1400" dirty="0">
                          <a:effectLst/>
                          <a:latin typeface="Times New Roman" panose="02020603050405020304" pitchFamily="18" charset="0"/>
                          <a:cs typeface="Times New Roman" panose="02020603050405020304" pitchFamily="18" charset="0"/>
                        </a:rPr>
                        <a:t>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Bef>
                          <a:spcPts val="1200"/>
                        </a:spcBef>
                      </a:pPr>
                      <a:r>
                        <a:rPr lang="en-US" sz="1400" dirty="0">
                          <a:effectLst/>
                          <a:latin typeface="Times New Roman" panose="02020603050405020304" pitchFamily="18" charset="0"/>
                          <a:cs typeface="Times New Roman" panose="02020603050405020304" pitchFamily="18" charset="0"/>
                        </a:rPr>
                        <a:t>70,6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Aft>
                          <a:spcPts val="0"/>
                        </a:spcAft>
                      </a:pPr>
                      <a:r>
                        <a:rPr lang="en-US" sz="1400">
                          <a:effectLst/>
                          <a:latin typeface="Times New Roman" panose="02020603050405020304" pitchFamily="18" charset="0"/>
                          <a:cs typeface="Times New Roman" panose="02020603050405020304" pitchFamily="18" charset="0"/>
                        </a:rPr>
                        <a:t>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58,8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a:effectLst/>
                          <a:latin typeface="Times New Roman" panose="02020603050405020304" pitchFamily="18" charset="0"/>
                          <a:cs typeface="Times New Roman" panose="02020603050405020304" pitchFamily="18" charset="0"/>
                        </a:rPr>
                        <a:t>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a:effectLst/>
                          <a:latin typeface="Times New Roman" panose="02020603050405020304" pitchFamily="18" charset="0"/>
                          <a:cs typeface="Times New Roman" panose="02020603050405020304" pitchFamily="18" charset="0"/>
                        </a:rPr>
                        <a:t>41,2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extLst>
                  <a:ext uri="{0D108BD9-81ED-4DB2-BD59-A6C34878D82A}">
                    <a16:rowId xmlns:a16="http://schemas.microsoft.com/office/drawing/2014/main" val="143556760"/>
                  </a:ext>
                </a:extLst>
              </a:tr>
              <a:tr h="714170">
                <a:tc>
                  <a:txBody>
                    <a:bodyPr/>
                    <a:lstStyle/>
                    <a:p>
                      <a:pPr algn="just">
                        <a:lnSpc>
                          <a:spcPct val="130000"/>
                        </a:lnSpc>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just">
                        <a:lnSpc>
                          <a:spcPct val="130000"/>
                        </a:lnSpc>
                      </a:pPr>
                      <a:r>
                        <a:rPr lang="en-US" sz="1400">
                          <a:effectLst/>
                          <a:latin typeface="Times New Roman" panose="02020603050405020304" pitchFamily="18" charset="0"/>
                          <a:cs typeface="Times New Roman" panose="02020603050405020304" pitchFamily="18" charset="0"/>
                        </a:rPr>
                        <a:t>Có khả năng sáng tạo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250000"/>
                        </a:lnSpc>
                        <a:spcBef>
                          <a:spcPts val="1200"/>
                        </a:spcBef>
                      </a:pPr>
                      <a:r>
                        <a:rPr lang="en-US" sz="1400" dirty="0">
                          <a:effectLst/>
                          <a:latin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250000"/>
                        </a:lnSpc>
                        <a:spcBef>
                          <a:spcPts val="1200"/>
                        </a:spcBef>
                      </a:pPr>
                      <a:r>
                        <a:rPr lang="en-US" sz="1400" dirty="0">
                          <a:effectLst/>
                          <a:latin typeface="Times New Roman" panose="02020603050405020304" pitchFamily="18" charset="0"/>
                          <a:cs typeface="Times New Roman" panose="02020603050405020304" pitchFamily="18" charset="0"/>
                        </a:rPr>
                        <a:t>11,8</a:t>
                      </a:r>
                    </a:p>
                    <a:p>
                      <a:pPr algn="ctr">
                        <a:lnSpc>
                          <a:spcPct val="130000"/>
                        </a:lnSpc>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250000"/>
                        </a:lnSpc>
                        <a:spcBef>
                          <a:spcPts val="1200"/>
                        </a:spcBef>
                      </a:pPr>
                      <a:r>
                        <a:rPr lang="en-US" sz="1400" dirty="0">
                          <a:effectLst/>
                          <a:latin typeface="Times New Roman" panose="02020603050405020304" pitchFamily="18" charset="0"/>
                          <a:cs typeface="Times New Roman" panose="02020603050405020304" pitchFamily="18" charset="0"/>
                        </a:rPr>
                        <a:t>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250000"/>
                        </a:lnSpc>
                        <a:spcBef>
                          <a:spcPts val="1200"/>
                        </a:spcBef>
                      </a:pPr>
                      <a:r>
                        <a:rPr lang="en-US" sz="1400" dirty="0">
                          <a:effectLst/>
                          <a:latin typeface="Times New Roman" panose="02020603050405020304" pitchFamily="18" charset="0"/>
                          <a:cs typeface="Times New Roman" panose="02020603050405020304" pitchFamily="18" charset="0"/>
                        </a:rPr>
                        <a:t>88,2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29,4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tc>
                  <a:txBody>
                    <a:bodyPr/>
                    <a:lstStyle/>
                    <a:p>
                      <a:pPr algn="ctr">
                        <a:lnSpc>
                          <a:spcPct val="130000"/>
                        </a:lnSpc>
                        <a:spcAft>
                          <a:spcPts val="0"/>
                        </a:spcAft>
                      </a:pPr>
                      <a:r>
                        <a:rPr lang="en-US" sz="1400" dirty="0">
                          <a:effectLst/>
                          <a:latin typeface="Times New Roman" panose="02020603050405020304" pitchFamily="18" charset="0"/>
                          <a:cs typeface="Times New Roman" panose="02020603050405020304" pitchFamily="18" charset="0"/>
                        </a:rPr>
                        <a:t>70,6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00" marR="64500" marT="0" marB="0" anchor="ctr"/>
                </a:tc>
                <a:extLst>
                  <a:ext uri="{0D108BD9-81ED-4DB2-BD59-A6C34878D82A}">
                    <a16:rowId xmlns:a16="http://schemas.microsoft.com/office/drawing/2014/main" val="2005856661"/>
                  </a:ext>
                </a:extLst>
              </a:tr>
            </a:tbl>
          </a:graphicData>
        </a:graphic>
      </p:graphicFrame>
      <p:sp>
        <p:nvSpPr>
          <p:cNvPr id="10" name="Rectangle 1">
            <a:extLst>
              <a:ext uri="{FF2B5EF4-FFF2-40B4-BE49-F238E27FC236}">
                <a16:creationId xmlns:a16="http://schemas.microsoft.com/office/drawing/2014/main" id="{A5D356DA-1C51-439E-BC72-BCB76CA89A0C}"/>
              </a:ext>
            </a:extLst>
          </p:cNvPr>
          <p:cNvSpPr>
            <a:spLocks noChangeArrowheads="1"/>
          </p:cNvSpPr>
          <p:nvPr/>
        </p:nvSpPr>
        <p:spPr bwMode="auto">
          <a:xfrm>
            <a:off x="2354263" y="808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7648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27D7-F6E2-43C4-89B5-B6F8B302DB2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AB7651-2709-4C26-B850-95041263F5EF}"/>
              </a:ext>
            </a:extLst>
          </p:cNvPr>
          <p:cNvPicPr>
            <a:picLocks noGrp="1" noChangeAspect="1"/>
          </p:cNvPicPr>
          <p:nvPr>
            <p:ph idx="1"/>
          </p:nvPr>
        </p:nvPicPr>
        <p:blipFill>
          <a:blip r:embed="rId2"/>
          <a:stretch>
            <a:fillRect/>
          </a:stretch>
        </p:blipFill>
        <p:spPr>
          <a:xfrm>
            <a:off x="0" y="-19051"/>
            <a:ext cx="9105897" cy="5122067"/>
          </a:xfrm>
        </p:spPr>
      </p:pic>
      <p:sp>
        <p:nvSpPr>
          <p:cNvPr id="7" name="TextBox 6">
            <a:extLst>
              <a:ext uri="{FF2B5EF4-FFF2-40B4-BE49-F238E27FC236}">
                <a16:creationId xmlns:a16="http://schemas.microsoft.com/office/drawing/2014/main" id="{8DDA8D11-6074-4CE4-A692-3CF6C1604E90}"/>
              </a:ext>
            </a:extLst>
          </p:cNvPr>
          <p:cNvSpPr txBox="1"/>
          <p:nvPr/>
        </p:nvSpPr>
        <p:spPr>
          <a:xfrm>
            <a:off x="0" y="263100"/>
            <a:ext cx="2895600" cy="400110"/>
          </a:xfrm>
          <a:prstGeom prst="rect">
            <a:avLst/>
          </a:prstGeom>
          <a:noFill/>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KẾT QUẢ THỰC HIỆN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4C936C-AF76-4632-A9E6-41520C6743B7}"/>
              </a:ext>
            </a:extLst>
          </p:cNvPr>
          <p:cNvSpPr txBox="1"/>
          <p:nvPr/>
        </p:nvSpPr>
        <p:spPr>
          <a:xfrm>
            <a:off x="5963369" y="263100"/>
            <a:ext cx="2895600" cy="400110"/>
          </a:xfrm>
          <a:prstGeom prst="rect">
            <a:avLst/>
          </a:prstGeom>
          <a:noFill/>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VỀ </a:t>
            </a:r>
            <a:r>
              <a:rPr lang="vi-VN" sz="2000" b="1">
                <a:solidFill>
                  <a:schemeClr val="bg1"/>
                </a:solidFill>
                <a:latin typeface="Times New Roman" panose="02020603050405020304" pitchFamily="18" charset="0"/>
                <a:cs typeface="Times New Roman" panose="02020603050405020304" pitchFamily="18" charset="0"/>
              </a:rPr>
              <a:t>PHÍA GIÁO VIÊN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A5D356DA-1C51-439E-BC72-BCB76CA89A0C}"/>
              </a:ext>
            </a:extLst>
          </p:cNvPr>
          <p:cNvSpPr>
            <a:spLocks noChangeArrowheads="1"/>
          </p:cNvSpPr>
          <p:nvPr/>
        </p:nvSpPr>
        <p:spPr bwMode="auto">
          <a:xfrm>
            <a:off x="2354263" y="808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7907F953-0883-497C-95AD-1E3DA1362731}"/>
              </a:ext>
            </a:extLst>
          </p:cNvPr>
          <p:cNvSpPr txBox="1"/>
          <p:nvPr/>
        </p:nvSpPr>
        <p:spPr>
          <a:xfrm>
            <a:off x="1149424" y="1498260"/>
            <a:ext cx="6781800" cy="2315827"/>
          </a:xfrm>
          <a:prstGeom prst="rect">
            <a:avLst/>
          </a:prstGeom>
          <a:noFill/>
        </p:spPr>
        <p:txBody>
          <a:bodyPr wrap="square">
            <a:spAutoFit/>
          </a:bodyPr>
          <a:lstStyle/>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môi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hợp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nội</a:t>
            </a:r>
            <a:r>
              <a:rPr lang="en-US" dirty="0">
                <a:effectLst/>
                <a:latin typeface="Times New Roman" panose="02020603050405020304" pitchFamily="18" charset="0"/>
                <a:ea typeface="Times New Roman" panose="02020603050405020304" pitchFamily="18" charset="0"/>
              </a:rPr>
              <a:t> dung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từng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đề</a:t>
            </a:r>
            <a:endParaRPr lang="en-US" dirty="0">
              <a:effectLst/>
              <a:latin typeface="Times New Roman" panose="02020603050405020304" pitchFamily="18" charset="0"/>
              <a:ea typeface="Times New Roman" panose="02020603050405020304" pitchFamily="18" charset="0"/>
            </a:endParaRP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tổ</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tự</a:t>
            </a:r>
            <a:r>
              <a:rPr lang="en-US" dirty="0">
                <a:effectLst/>
                <a:latin typeface="Times New Roman" panose="02020603050405020304" pitchFamily="18" charset="0"/>
                <a:ea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rPr>
              <a:t>linh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a:t>
            </a: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Lớp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phẩm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hứng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lớp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a:t>
            </a:r>
            <a:r>
              <a:rPr lang="en-US" dirty="0">
                <a:effectLst/>
                <a:latin typeface="Times New Roman" panose="02020603050405020304" pitchFamily="18" charset="0"/>
                <a:ea typeface="Times New Roman" panose="02020603050405020304" pitchFamily="18" charset="0"/>
              </a:rPr>
              <a:t>.</a:t>
            </a:r>
          </a:p>
          <a:p>
            <a:pPr indent="457200" algn="just">
              <a:lnSpc>
                <a:spcPct val="150000"/>
              </a:lnSpc>
              <a:tabLst>
                <a:tab pos="4275455" algn="l"/>
              </a:tabLs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mầm</a:t>
            </a:r>
            <a:r>
              <a:rPr lang="en-US" dirty="0">
                <a:effectLst/>
                <a:latin typeface="Times New Roman" panose="02020603050405020304" pitchFamily="18" charset="0"/>
                <a:ea typeface="Times New Roman" panose="02020603050405020304" pitchFamily="18" charset="0"/>
              </a:rPr>
              <a:t> non </a:t>
            </a:r>
            <a:r>
              <a:rPr lang="en-US" dirty="0" err="1">
                <a:effectLst/>
                <a:latin typeface="Times New Roman" panose="02020603050405020304" pitchFamily="18" charset="0"/>
                <a:ea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nay.</a:t>
            </a: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ấn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tượng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đẹp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lớp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mọi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rõ</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cùng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môi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97252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27D7-F6E2-43C4-89B5-B6F8B302DB2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AB7651-2709-4C26-B850-95041263F5EF}"/>
              </a:ext>
            </a:extLst>
          </p:cNvPr>
          <p:cNvPicPr>
            <a:picLocks noGrp="1" noChangeAspect="1"/>
          </p:cNvPicPr>
          <p:nvPr>
            <p:ph idx="1"/>
          </p:nvPr>
        </p:nvPicPr>
        <p:blipFill>
          <a:blip r:embed="rId2"/>
          <a:stretch>
            <a:fillRect/>
          </a:stretch>
        </p:blipFill>
        <p:spPr>
          <a:xfrm>
            <a:off x="0" y="-19051"/>
            <a:ext cx="9105897" cy="5122067"/>
          </a:xfrm>
        </p:spPr>
      </p:pic>
      <p:sp>
        <p:nvSpPr>
          <p:cNvPr id="7" name="TextBox 6">
            <a:extLst>
              <a:ext uri="{FF2B5EF4-FFF2-40B4-BE49-F238E27FC236}">
                <a16:creationId xmlns:a16="http://schemas.microsoft.com/office/drawing/2014/main" id="{8DDA8D11-6074-4CE4-A692-3CF6C1604E90}"/>
              </a:ext>
            </a:extLst>
          </p:cNvPr>
          <p:cNvSpPr txBox="1"/>
          <p:nvPr/>
        </p:nvSpPr>
        <p:spPr>
          <a:xfrm>
            <a:off x="0" y="263100"/>
            <a:ext cx="2895600" cy="400110"/>
          </a:xfrm>
          <a:prstGeom prst="rect">
            <a:avLst/>
          </a:prstGeom>
          <a:noFill/>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KẾT QUẢ THỰC HIỆN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4C936C-AF76-4632-A9E6-41520C6743B7}"/>
              </a:ext>
            </a:extLst>
          </p:cNvPr>
          <p:cNvSpPr txBox="1"/>
          <p:nvPr/>
        </p:nvSpPr>
        <p:spPr>
          <a:xfrm>
            <a:off x="5963368" y="263100"/>
            <a:ext cx="3485431" cy="338554"/>
          </a:xfrm>
          <a:prstGeom prst="rect">
            <a:avLst/>
          </a:prstGeom>
          <a:noFill/>
        </p:spPr>
        <p:txBody>
          <a:bodyPr wrap="square">
            <a:spAutoFit/>
          </a:bodyPr>
          <a:lstStyle/>
          <a:p>
            <a:r>
              <a:rPr lang="vi-VN" sz="1600" b="1">
                <a:solidFill>
                  <a:schemeClr val="bg1"/>
                </a:solidFill>
                <a:latin typeface="Times New Roman" panose="02020603050405020304" pitchFamily="18" charset="0"/>
                <a:cs typeface="Times New Roman" panose="02020603050405020304" pitchFamily="18" charset="0"/>
              </a:rPr>
              <a:t>VỀ GIỜ HỌC TẠO HÌNH</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A5D356DA-1C51-439E-BC72-BCB76CA89A0C}"/>
              </a:ext>
            </a:extLst>
          </p:cNvPr>
          <p:cNvSpPr>
            <a:spLocks noChangeArrowheads="1"/>
          </p:cNvSpPr>
          <p:nvPr/>
        </p:nvSpPr>
        <p:spPr bwMode="auto">
          <a:xfrm>
            <a:off x="2354263" y="808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7E855719-FC96-43BD-86EB-CDE3BE96BAE4}"/>
              </a:ext>
            </a:extLst>
          </p:cNvPr>
          <p:cNvSpPr txBox="1"/>
          <p:nvPr/>
        </p:nvSpPr>
        <p:spPr>
          <a:xfrm>
            <a:off x="1348508" y="1287219"/>
            <a:ext cx="6347691" cy="1992661"/>
          </a:xfrm>
          <a:prstGeom prst="rect">
            <a:avLst/>
          </a:prstGeom>
          <a:noFill/>
        </p:spPr>
        <p:txBody>
          <a:bodyPr wrap="square">
            <a:spAutoFit/>
          </a:bodyPr>
          <a:lstStyle/>
          <a:p>
            <a:pPr indent="457200" algn="just">
              <a:lnSpc>
                <a:spcPct val="150000"/>
              </a:lnSpc>
              <a:tabLst>
                <a:tab pos="4275455" algn="l"/>
              </a:tabLst>
            </a:pP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Phương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hướng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dẫn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nội</a:t>
            </a:r>
            <a:r>
              <a:rPr lang="en-US" sz="1400" dirty="0">
                <a:effectLst/>
                <a:latin typeface="Times New Roman" panose="02020603050405020304" pitchFamily="18" charset="0"/>
                <a:ea typeface="Times New Roman" panose="02020603050405020304" pitchFamily="18" charset="0"/>
              </a:rPr>
              <a:t> dung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diễn</a:t>
            </a:r>
            <a:r>
              <a:rPr lang="en-US" sz="1400" dirty="0">
                <a:effectLst/>
                <a:latin typeface="Times New Roman" panose="02020603050405020304" pitchFamily="18" charset="0"/>
                <a:ea typeface="Times New Roman" panose="02020603050405020304" pitchFamily="18" charset="0"/>
              </a:rPr>
              <a:t> ra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linh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nên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kích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thích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triển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a:t>
            </a:r>
          </a:p>
          <a:p>
            <a:pPr indent="457200" algn="just">
              <a:lnSpc>
                <a:spcPct val="150000"/>
              </a:lnSpc>
              <a:tabLst>
                <a:tab pos="4275455" algn="l"/>
              </a:tabLst>
            </a:pP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Giờ</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đem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lại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hứng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khởi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sinh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hấp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dẫn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tiết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diễn</a:t>
            </a:r>
            <a:r>
              <a:rPr lang="en-US" sz="1400" dirty="0">
                <a:effectLst/>
                <a:latin typeface="Times New Roman" panose="02020603050405020304" pitchFamily="18" charset="0"/>
                <a:ea typeface="Times New Roman" panose="02020603050405020304" pitchFamily="18" charset="0"/>
              </a:rPr>
              <a:t> ra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thoải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mái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hơn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không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gò</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ép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a:t>
            </a:r>
          </a:p>
          <a:p>
            <a:pPr marL="285750" indent="-285750" algn="just">
              <a:lnSpc>
                <a:spcPct val="150000"/>
              </a:lnSpc>
              <a:buFontTx/>
              <a:buChar char="-"/>
              <a:tabLst>
                <a:tab pos="4275455" algn="l"/>
              </a:tabLst>
            </a:pPr>
            <a:r>
              <a:rPr lang="en-US" sz="1400" dirty="0" err="1">
                <a:effectLst/>
                <a:latin typeface="Times New Roman" panose="02020603050405020304" pitchFamily="18" charset="0"/>
                <a:ea typeface="Times New Roman" panose="02020603050405020304" pitchFamily="18" charset="0"/>
              </a:rPr>
              <a:t>Kỹ</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ngày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càng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hoàn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thiện</a:t>
            </a:r>
            <a:r>
              <a:rPr lang="en-US" sz="1400" dirty="0">
                <a:effectLst/>
                <a:latin typeface="Times New Roman" panose="02020603050405020304" pitchFamily="18" charset="0"/>
                <a:ea typeface="Times New Roman" panose="02020603050405020304" pitchFamily="18" charset="0"/>
              </a:rPr>
              <a:t> </a:t>
            </a:r>
            <a:endParaRPr lang="vi-VN" sz="1400" dirty="0">
              <a:effectLst/>
              <a:latin typeface="Times New Roman" panose="02020603050405020304" pitchFamily="18" charset="0"/>
              <a:ea typeface="Times New Roman" panose="02020603050405020304" pitchFamily="18" charset="0"/>
            </a:endParaRPr>
          </a:p>
          <a:p>
            <a:pPr algn="just">
              <a:lnSpc>
                <a:spcPct val="150000"/>
              </a:lnSpc>
              <a:tabLst>
                <a:tab pos="4275455" algn="l"/>
              </a:tabLst>
            </a:pP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nâng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cao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từng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phẩm</a:t>
            </a:r>
            <a:r>
              <a:rPr lang="en-US" sz="1400" dirty="0">
                <a:effectLst/>
                <a:latin typeface="Times New Roman" panose="02020603050405020304" pitchFamily="18" charset="0"/>
                <a:ea typeface="Times New Roman" panose="02020603050405020304" pitchFamily="18" charset="0"/>
              </a:rPr>
              <a:t>.</a:t>
            </a:r>
          </a:p>
        </p:txBody>
      </p:sp>
      <p:pic>
        <p:nvPicPr>
          <p:cNvPr id="13" name="Picture 12">
            <a:extLst>
              <a:ext uri="{FF2B5EF4-FFF2-40B4-BE49-F238E27FC236}">
                <a16:creationId xmlns:a16="http://schemas.microsoft.com/office/drawing/2014/main" id="{C72D9F2E-E99F-4964-AFB0-64FCDA68FBE2}"/>
              </a:ext>
            </a:extLst>
          </p:cNvPr>
          <p:cNvPicPr>
            <a:picLocks noChangeAspect="1"/>
          </p:cNvPicPr>
          <p:nvPr/>
        </p:nvPicPr>
        <p:blipFill>
          <a:blip r:embed="rId3"/>
          <a:stretch>
            <a:fillRect/>
          </a:stretch>
        </p:blipFill>
        <p:spPr>
          <a:xfrm>
            <a:off x="5181600" y="2539781"/>
            <a:ext cx="3581400" cy="2686050"/>
          </a:xfrm>
          <a:prstGeom prst="rect">
            <a:avLst/>
          </a:prstGeom>
          <a:ln>
            <a:noFill/>
          </a:ln>
          <a:effectLst>
            <a:softEdge rad="112500"/>
          </a:effectLst>
        </p:spPr>
      </p:pic>
    </p:spTree>
    <p:extLst>
      <p:ext uri="{BB962C8B-B14F-4D97-AF65-F5344CB8AC3E}">
        <p14:creationId xmlns:p14="http://schemas.microsoft.com/office/powerpoint/2010/main" val="11021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27D7-F6E2-43C4-89B5-B6F8B302DB2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AB7651-2709-4C26-B850-95041263F5EF}"/>
              </a:ext>
            </a:extLst>
          </p:cNvPr>
          <p:cNvPicPr>
            <a:picLocks noGrp="1" noChangeAspect="1"/>
          </p:cNvPicPr>
          <p:nvPr>
            <p:ph idx="1"/>
          </p:nvPr>
        </p:nvPicPr>
        <p:blipFill>
          <a:blip r:embed="rId2"/>
          <a:stretch>
            <a:fillRect/>
          </a:stretch>
        </p:blipFill>
        <p:spPr>
          <a:xfrm>
            <a:off x="0" y="-19051"/>
            <a:ext cx="9105897" cy="5122067"/>
          </a:xfrm>
        </p:spPr>
      </p:pic>
      <p:sp>
        <p:nvSpPr>
          <p:cNvPr id="7" name="TextBox 6">
            <a:extLst>
              <a:ext uri="{FF2B5EF4-FFF2-40B4-BE49-F238E27FC236}">
                <a16:creationId xmlns:a16="http://schemas.microsoft.com/office/drawing/2014/main" id="{8DDA8D11-6074-4CE4-A692-3CF6C1604E90}"/>
              </a:ext>
            </a:extLst>
          </p:cNvPr>
          <p:cNvSpPr txBox="1"/>
          <p:nvPr/>
        </p:nvSpPr>
        <p:spPr>
          <a:xfrm>
            <a:off x="0" y="263100"/>
            <a:ext cx="2895600" cy="400110"/>
          </a:xfrm>
          <a:prstGeom prst="rect">
            <a:avLst/>
          </a:prstGeom>
          <a:noFill/>
        </p:spPr>
        <p:txBody>
          <a:bodyPr wrap="square">
            <a:spAutoFit/>
          </a:bodyPr>
          <a:lstStyle/>
          <a:p>
            <a:r>
              <a:rPr lang="vi-VN" sz="2000" b="1" dirty="0">
                <a:solidFill>
                  <a:schemeClr val="bg1"/>
                </a:solidFill>
                <a:latin typeface="Times New Roman" panose="02020603050405020304" pitchFamily="18" charset="0"/>
                <a:cs typeface="Times New Roman" panose="02020603050405020304" pitchFamily="18" charset="0"/>
              </a:rPr>
              <a:t>KẾT QUẢ THỰC HIỆN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4C936C-AF76-4632-A9E6-41520C6743B7}"/>
              </a:ext>
            </a:extLst>
          </p:cNvPr>
          <p:cNvSpPr txBox="1"/>
          <p:nvPr/>
        </p:nvSpPr>
        <p:spPr>
          <a:xfrm>
            <a:off x="5963368" y="263100"/>
            <a:ext cx="3485431" cy="338554"/>
          </a:xfrm>
          <a:prstGeom prst="rect">
            <a:avLst/>
          </a:prstGeom>
          <a:noFill/>
        </p:spPr>
        <p:txBody>
          <a:bodyPr wrap="square">
            <a:spAutoFit/>
          </a:bodyPr>
          <a:lstStyle/>
          <a:p>
            <a:r>
              <a:rPr lang="vi-VN" sz="1600" b="1" dirty="0">
                <a:solidFill>
                  <a:schemeClr val="bg1"/>
                </a:solidFill>
                <a:latin typeface="Times New Roman" panose="02020603050405020304" pitchFamily="18" charset="0"/>
                <a:cs typeface="Times New Roman" panose="02020603050405020304" pitchFamily="18" charset="0"/>
              </a:rPr>
              <a:t>VỀ PHÍA PHỤ HUYNH</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A5D356DA-1C51-439E-BC72-BCB76CA89A0C}"/>
              </a:ext>
            </a:extLst>
          </p:cNvPr>
          <p:cNvSpPr>
            <a:spLocks noChangeArrowheads="1"/>
          </p:cNvSpPr>
          <p:nvPr/>
        </p:nvSpPr>
        <p:spPr bwMode="auto">
          <a:xfrm>
            <a:off x="2354263" y="808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CB40F3-E12C-4AED-BD00-11597EC07C8A}"/>
              </a:ext>
            </a:extLst>
          </p:cNvPr>
          <p:cNvSpPr txBox="1"/>
          <p:nvPr/>
        </p:nvSpPr>
        <p:spPr>
          <a:xfrm>
            <a:off x="1071491" y="1446710"/>
            <a:ext cx="6864422" cy="1184748"/>
          </a:xfrm>
          <a:prstGeom prst="rect">
            <a:avLst/>
          </a:prstGeom>
          <a:noFill/>
        </p:spPr>
        <p:txBody>
          <a:bodyPr wrap="square">
            <a:spAutoFit/>
          </a:bodyPr>
          <a:lstStyle/>
          <a:p>
            <a:pPr indent="457200" algn="just">
              <a:lnSpc>
                <a:spcPct val="130000"/>
              </a:lnSpc>
              <a:tabLst>
                <a:tab pos="4275455" algn="l"/>
              </a:tabLst>
            </a:pP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số</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phụ</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huynh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hiểu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tầm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trọng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việc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nâng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cao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hứng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thú</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kỹ</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a:t>
            </a:r>
          </a:p>
          <a:p>
            <a:pPr indent="457200" algn="just">
              <a:lnSpc>
                <a:spcPct val="130000"/>
              </a:lnSpc>
              <a:tabLst>
                <a:tab pos="4275455" algn="l"/>
              </a:tabLst>
            </a:pP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nhiệt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kết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hợp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viên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cùng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việc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rèn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kỹ</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a:t>
            </a:r>
          </a:p>
        </p:txBody>
      </p:sp>
      <p:pic>
        <p:nvPicPr>
          <p:cNvPr id="5" name="Picture 4">
            <a:extLst>
              <a:ext uri="{FF2B5EF4-FFF2-40B4-BE49-F238E27FC236}">
                <a16:creationId xmlns:a16="http://schemas.microsoft.com/office/drawing/2014/main" id="{9FC52F60-F396-4AC6-B4B4-D497E1E71B91}"/>
              </a:ext>
            </a:extLst>
          </p:cNvPr>
          <p:cNvPicPr>
            <a:picLocks noChangeAspect="1"/>
          </p:cNvPicPr>
          <p:nvPr/>
        </p:nvPicPr>
        <p:blipFill>
          <a:blip r:embed="rId3"/>
          <a:stretch>
            <a:fillRect/>
          </a:stretch>
        </p:blipFill>
        <p:spPr>
          <a:xfrm>
            <a:off x="1447800" y="2854378"/>
            <a:ext cx="2628448" cy="197133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9E626B30-4227-4822-96AF-7782BA9ACA36}"/>
              </a:ext>
            </a:extLst>
          </p:cNvPr>
          <p:cNvPicPr>
            <a:picLocks noChangeAspect="1"/>
          </p:cNvPicPr>
          <p:nvPr/>
        </p:nvPicPr>
        <p:blipFill>
          <a:blip r:embed="rId4"/>
          <a:stretch>
            <a:fillRect/>
          </a:stretch>
        </p:blipFill>
        <p:spPr>
          <a:xfrm>
            <a:off x="4648200" y="2419350"/>
            <a:ext cx="2363731" cy="3025356"/>
          </a:xfrm>
          <a:prstGeom prst="rect">
            <a:avLst/>
          </a:prstGeom>
        </p:spPr>
      </p:pic>
    </p:spTree>
    <p:extLst>
      <p:ext uri="{BB962C8B-B14F-4D97-AF65-F5344CB8AC3E}">
        <p14:creationId xmlns:p14="http://schemas.microsoft.com/office/powerpoint/2010/main" val="15357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1E46-35CB-4E7A-994C-FA7925A47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FD3980-EA48-4739-8B4F-64C9A31543A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4F3AD23-4307-4E50-B5EA-DFD0FFEC344E}"/>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2A2C6E26-1E0F-4EEE-AD34-D44596B6E032}"/>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CA9AB743-64F6-469F-A5F6-BFDE89CE02BD}"/>
              </a:ext>
            </a:extLst>
          </p:cNvPr>
          <p:cNvSpPr txBox="1"/>
          <p:nvPr/>
        </p:nvSpPr>
        <p:spPr>
          <a:xfrm>
            <a:off x="1295400" y="440605"/>
            <a:ext cx="6553200" cy="338554"/>
          </a:xfrm>
          <a:prstGeom prst="rect">
            <a:avLst/>
          </a:prstGeom>
          <a:noFill/>
        </p:spPr>
        <p:txBody>
          <a:bodyPr wrap="square">
            <a:spAutoFit/>
          </a:bodyPr>
          <a:lstStyle/>
          <a:p>
            <a:pPr algn="just"/>
            <a:r>
              <a:rPr lang="en-US" sz="1600" b="1" dirty="0">
                <a:solidFill>
                  <a:schemeClr val="bg1"/>
                </a:solidFill>
                <a:effectLst/>
                <a:latin typeface="Times New Roman" panose="02020603050405020304" pitchFamily="18" charset="0"/>
                <a:ea typeface="Times New Roman" panose="02020603050405020304" pitchFamily="18" charset="0"/>
              </a:rPr>
              <a:t>KẾT LUẬN, BÀI HỌC KINH NGHIỆM, ĐỀ XUẤT KHUYẾN NGHỊ.</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8C6DEFD-3C43-4B3D-99C6-940D5EE43C5E}"/>
              </a:ext>
            </a:extLst>
          </p:cNvPr>
          <p:cNvSpPr txBox="1"/>
          <p:nvPr/>
        </p:nvSpPr>
        <p:spPr>
          <a:xfrm>
            <a:off x="450448" y="1156118"/>
            <a:ext cx="8194806" cy="3410164"/>
          </a:xfrm>
          <a:prstGeom prst="rect">
            <a:avLst/>
          </a:prstGeom>
          <a:noFill/>
        </p:spPr>
        <p:txBody>
          <a:bodyPr wrap="square">
            <a:spAutoFit/>
          </a:bodyPr>
          <a:lstStyle/>
          <a:p>
            <a:pPr algn="just">
              <a:lnSpc>
                <a:spcPct val="130000"/>
              </a:lnSpc>
            </a:pPr>
            <a:r>
              <a:rPr lang="en-US" sz="1400" b="1" dirty="0">
                <a:effectLst/>
                <a:latin typeface="Times New Roman" panose="02020603050405020304" pitchFamily="18" charset="0"/>
                <a:ea typeface="Times New Roman" panose="02020603050405020304" pitchFamily="18" charset="0"/>
              </a:rPr>
              <a:t>I. </a:t>
            </a:r>
            <a:r>
              <a:rPr lang="en-US" sz="1400" b="1" dirty="0" err="1">
                <a:effectLst/>
                <a:latin typeface="Times New Roman" panose="02020603050405020304" pitchFamily="18" charset="0"/>
                <a:ea typeface="Times New Roman" panose="02020603050405020304" pitchFamily="18" charset="0"/>
              </a:rPr>
              <a:t>Kết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luận</a:t>
            </a:r>
            <a:r>
              <a:rPr lang="en-US" sz="1400" b="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nhận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thức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đặc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biệt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mang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tính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p>
          <a:p>
            <a:pPr indent="457200" algn="just"/>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vai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trò</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trọng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triển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về</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khả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trí</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tưởng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tượng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khả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hợp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giữa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mắt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tay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hoàn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thiện</a:t>
            </a:r>
            <a:r>
              <a:rPr lang="en-US" sz="1400" dirty="0">
                <a:effectLst/>
                <a:latin typeface="Times New Roman" panose="02020603050405020304" pitchFamily="18" charset="0"/>
                <a:ea typeface="Times New Roman" panose="02020603050405020304" pitchFamily="18" charset="0"/>
              </a:rPr>
              <a:t> 1 </a:t>
            </a:r>
            <a:r>
              <a:rPr lang="en-US" sz="1400" dirty="0" err="1">
                <a:effectLst/>
                <a:latin typeface="Times New Roman" panose="02020603050405020304" pitchFamily="18" charset="0"/>
                <a:ea typeface="Times New Roman" panose="02020603050405020304" pitchFamily="18" charset="0"/>
              </a:rPr>
              <a:t>số</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kỹ</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Ngoài</a:t>
            </a:r>
            <a:r>
              <a:rPr lang="en-US" sz="1400" dirty="0">
                <a:effectLst/>
                <a:latin typeface="Times New Roman" panose="02020603050405020304" pitchFamily="18" charset="0"/>
                <a:ea typeface="Times New Roman" panose="02020603050405020304" pitchFamily="18" charset="0"/>
              </a:rPr>
              <a:t> ra </a:t>
            </a:r>
            <a:r>
              <a:rPr lang="en-US" sz="1400" dirty="0" err="1">
                <a:effectLst/>
                <a:latin typeface="Times New Roman" panose="02020603050405020304" pitchFamily="18" charset="0"/>
                <a:ea typeface="Times New Roman" panose="02020603050405020304" pitchFamily="18" charset="0"/>
              </a:rPr>
              <a:t>giúp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nhân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triển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toàn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nhất</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giúp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ánh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thế</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xung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cuộc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sống</a:t>
            </a:r>
            <a:r>
              <a:rPr lang="en-US" sz="1400" dirty="0">
                <a:effectLst/>
                <a:latin typeface="Times New Roman" panose="02020603050405020304" pitchFamily="18" charset="0"/>
                <a:ea typeface="Times New Roman" panose="02020603050405020304" pitchFamily="18" charset="0"/>
              </a:rPr>
              <a:t> con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phú</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hấp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dẫn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Thông</a:t>
            </a:r>
            <a:r>
              <a:rPr lang="en-US" sz="1400" dirty="0">
                <a:effectLst/>
                <a:latin typeface="Times New Roman" panose="02020603050405020304" pitchFamily="18" charset="0"/>
                <a:ea typeface="Times New Roman" panose="02020603050405020304" pitchFamily="18" charset="0"/>
              </a:rPr>
              <a:t> qua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được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thử</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sức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việc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cải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thế</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riêng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Thông</a:t>
            </a:r>
            <a:r>
              <a:rPr lang="en-US" sz="1400" dirty="0">
                <a:effectLst/>
                <a:latin typeface="Times New Roman" panose="02020603050405020304" pitchFamily="18" charset="0"/>
                <a:ea typeface="Times New Roman" panose="02020603050405020304" pitchFamily="18" charset="0"/>
              </a:rPr>
              <a:t> qua </a:t>
            </a:r>
            <a:r>
              <a:rPr lang="en-US" sz="1400" dirty="0" err="1">
                <a:effectLst/>
                <a:latin typeface="Times New Roman" panose="02020603050405020304" pitchFamily="18" charset="0"/>
                <a:ea typeface="Times New Roman" panose="02020603050405020304" pitchFamily="18" charset="0"/>
              </a:rPr>
              <a:t>sản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phẩm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thể</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biểu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lộ</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suy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nghĩ</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 </a:t>
            </a:r>
          </a:p>
          <a:p>
            <a:pPr indent="457200" algn="just">
              <a:lnSpc>
                <a:spcPct val="130000"/>
              </a:lnSpc>
            </a:pPr>
            <a:r>
              <a:rPr lang="en-US" sz="1400" dirty="0" err="1">
                <a:effectLst/>
                <a:latin typeface="Times New Roman" panose="02020603050405020304" pitchFamily="18" charset="0"/>
                <a:ea typeface="Times New Roman" panose="02020603050405020304" pitchFamily="18" charset="0"/>
              </a:rPr>
              <a:t>với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mọi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xung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quanh</a:t>
            </a:r>
            <a:r>
              <a:rPr lang="en-US" sz="1400" dirty="0">
                <a:effectLst/>
                <a:latin typeface="Times New Roman" panose="02020603050405020304" pitchFamily="18" charset="0"/>
                <a:ea typeface="Times New Roman" panose="02020603050405020304" pitchFamily="18" charset="0"/>
              </a:rPr>
              <a:t>.</a:t>
            </a:r>
          </a:p>
          <a:p>
            <a:pPr indent="457200" algn="just">
              <a:lnSpc>
                <a:spcPct val="130000"/>
              </a:lnSpc>
            </a:pPr>
            <a:r>
              <a:rPr lang="en-US" sz="1400" dirty="0">
                <a:effectLst/>
                <a:latin typeface="Times New Roman" panose="02020603050405020304" pitchFamily="18" charset="0"/>
                <a:ea typeface="Times New Roman" panose="02020603050405020304" pitchFamily="18" charset="0"/>
              </a:rPr>
              <a:t>Qua </a:t>
            </a:r>
            <a:r>
              <a:rPr lang="en-US" sz="1400" dirty="0" err="1">
                <a:effectLst/>
                <a:latin typeface="Times New Roman" panose="02020603050405020304" pitchFamily="18" charset="0"/>
                <a:ea typeface="Times New Roman" panose="02020603050405020304" pitchFamily="18" charset="0"/>
              </a:rPr>
              <a:t>thời</a:t>
            </a:r>
            <a:r>
              <a:rPr lang="en-US" sz="1400" dirty="0">
                <a:effectLst/>
                <a:latin typeface="Times New Roman" panose="02020603050405020304" pitchFamily="18" charset="0"/>
                <a:ea typeface="Times New Roman" panose="02020603050405020304" pitchFamily="18" charset="0"/>
              </a:rPr>
              <a:t> </a:t>
            </a:r>
            <a:r>
              <a:rPr lang="vi-VN" sz="1400" dirty="0">
                <a:effectLst/>
                <a:latin typeface="Times New Roman" panose="02020603050405020304" pitchFamily="18" charset="0"/>
                <a:ea typeface="Times New Roman" panose="02020603050405020304" pitchFamily="18" charset="0"/>
              </a:rPr>
              <a:t>gian </a:t>
            </a:r>
            <a:r>
              <a:rPr lang="en-US" sz="1400" dirty="0" err="1">
                <a:effectLst/>
                <a:latin typeface="Times New Roman" panose="02020603050405020304" pitchFamily="18" charset="0"/>
                <a:ea typeface="Times New Roman" panose="02020603050405020304" pitchFamily="18" charset="0"/>
              </a:rPr>
              <a:t>thực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tài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tôi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nhận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thấy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do </a:t>
            </a:r>
            <a:r>
              <a:rPr lang="en-US" sz="1400" dirty="0" err="1">
                <a:effectLst/>
                <a:latin typeface="Times New Roman" panose="02020603050405020304" pitchFamily="18" charset="0"/>
                <a:ea typeface="Times New Roman" panose="02020603050405020304" pitchFamily="18" charset="0"/>
              </a:rPr>
              <a:t>lớp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tôi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phụ</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trách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các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cháu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nhanh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nhẹn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hơn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mạnh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dạn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hồn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nhiên</a:t>
            </a:r>
            <a:r>
              <a:rPr lang="en-US" sz="1400" dirty="0">
                <a:effectLst/>
                <a:latin typeface="Times New Roman" panose="02020603050405020304" pitchFamily="18" charset="0"/>
                <a:ea typeface="Times New Roman" panose="02020603050405020304" pitchFamily="18" charset="0"/>
              </a:rPr>
              <a:t> </a:t>
            </a:r>
          </a:p>
          <a:p>
            <a:r>
              <a:rPr lang="en-US" sz="1400" dirty="0" err="1">
                <a:effectLst/>
                <a:latin typeface="Times New Roman" panose="02020603050405020304" pitchFamily="18" charset="0"/>
                <a:ea typeface="Times New Roman" panose="02020603050405020304" pitchFamily="18" charset="0"/>
              </a:rPr>
              <a:t>tích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chủ</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tham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mọi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tỷ</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lệ</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cháu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khá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giỏi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nhiều</a:t>
            </a:r>
            <a:r>
              <a:rPr lang="en-US" sz="1400" dirty="0">
                <a:effectLst/>
                <a:latin typeface="Times New Roman" panose="02020603050405020304" pitchFamily="18" charset="0"/>
                <a:ea typeface="Times New Roman" panose="02020603050405020304" pitchFamily="18" charset="0"/>
              </a:rPr>
              <a:t> so </a:t>
            </a:r>
            <a:r>
              <a:rPr lang="en-US" sz="1400" dirty="0" err="1">
                <a:effectLst/>
                <a:latin typeface="Times New Roman" panose="02020603050405020304" pitchFamily="18" charset="0"/>
                <a:ea typeface="Times New Roman" panose="02020603050405020304" pitchFamily="18" charset="0"/>
              </a:rPr>
              <a:t>với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đầu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học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Nhờ</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áp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dụng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tài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này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cô</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thật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năng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lực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sư</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phạm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nắm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chắc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phương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pháp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dạy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hoạt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động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tạo</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hình</a:t>
            </a:r>
            <a:r>
              <a:rPr lang="en-US" sz="1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370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1E46-35CB-4E7A-994C-FA7925A47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FD3980-EA48-4739-8B4F-64C9A31543A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4F3AD23-4307-4E50-B5EA-DFD0FFEC344E}"/>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2A2C6E26-1E0F-4EEE-AD34-D44596B6E032}"/>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CA9AB743-64F6-469F-A5F6-BFDE89CE02BD}"/>
              </a:ext>
            </a:extLst>
          </p:cNvPr>
          <p:cNvSpPr txBox="1"/>
          <p:nvPr/>
        </p:nvSpPr>
        <p:spPr>
          <a:xfrm>
            <a:off x="1295400" y="440605"/>
            <a:ext cx="6553200" cy="338554"/>
          </a:xfrm>
          <a:prstGeom prst="rect">
            <a:avLst/>
          </a:prstGeom>
          <a:noFill/>
        </p:spPr>
        <p:txBody>
          <a:bodyPr wrap="square">
            <a:spAutoFit/>
          </a:bodyPr>
          <a:lstStyle/>
          <a:p>
            <a:pPr algn="just"/>
            <a:r>
              <a:rPr lang="en-US" sz="1600" b="1" dirty="0">
                <a:solidFill>
                  <a:schemeClr val="bg1"/>
                </a:solidFill>
                <a:effectLst/>
                <a:latin typeface="Times New Roman" panose="02020603050405020304" pitchFamily="18" charset="0"/>
                <a:ea typeface="Times New Roman" panose="02020603050405020304" pitchFamily="18" charset="0"/>
              </a:rPr>
              <a:t>KẾT LUẬN, BÀI HỌC KINH NGHIỆM, ĐỀ XUẤT KHUYẾN NGHỊ.</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8C6DEFD-3C43-4B3D-99C6-940D5EE43C5E}"/>
              </a:ext>
            </a:extLst>
          </p:cNvPr>
          <p:cNvSpPr txBox="1"/>
          <p:nvPr/>
        </p:nvSpPr>
        <p:spPr>
          <a:xfrm>
            <a:off x="161924" y="1179281"/>
            <a:ext cx="8820152" cy="3754874"/>
          </a:xfrm>
          <a:prstGeom prst="rect">
            <a:avLst/>
          </a:prstGeom>
          <a:noFill/>
        </p:spPr>
        <p:txBody>
          <a:bodyPr wrap="square">
            <a:spAutoFit/>
          </a:bodyPr>
          <a:lstStyle/>
          <a:p>
            <a:pPr algn="just"/>
            <a:r>
              <a:rPr lang="vi-VN" b="1" dirty="0">
                <a:effectLst/>
                <a:latin typeface="Times New Roman" panose="02020603050405020304" pitchFamily="18" charset="0"/>
                <a:ea typeface="Times New Roman" panose="02020603050405020304" pitchFamily="18" charset="0"/>
              </a:rPr>
              <a:t>II</a:t>
            </a:r>
            <a:r>
              <a:rPr lang="en-US" b="1" dirty="0">
                <a:effectLst/>
                <a:latin typeface="Times New Roman" panose="02020603050405020304" pitchFamily="18" charset="0"/>
                <a:ea typeface="Times New Roman" panose="02020603050405020304" pitchFamily="18" charset="0"/>
              </a:rPr>
              <a:t>. </a:t>
            </a:r>
            <a:r>
              <a:rPr lang="vi-VN" b="1" dirty="0">
                <a:effectLst/>
                <a:latin typeface="Times New Roman" panose="02020603050405020304" pitchFamily="18" charset="0"/>
                <a:ea typeface="Times New Roman" panose="02020603050405020304" pitchFamily="18" charset="0"/>
              </a:rPr>
              <a:t>Bài học kinh nghiệm</a:t>
            </a:r>
            <a:r>
              <a:rPr lang="en-US"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indent="457200" algn="just"/>
            <a:r>
              <a:rPr lang="en-US" dirty="0">
                <a:effectLst/>
                <a:latin typeface="Times New Roman" panose="02020603050405020304" pitchFamily="18" charset="0"/>
                <a:ea typeface="Times New Roman" panose="02020603050405020304" pitchFamily="18" charset="0"/>
              </a:rPr>
              <a:t>Qua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tôi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thấy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muốn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giờ</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đem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thì</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hứng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rất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vì</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chỉ</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cảm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thấy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thú</a:t>
            </a:r>
            <a:r>
              <a:rPr lang="en-US" dirty="0">
                <a:effectLst/>
                <a:latin typeface="Times New Roman" panose="02020603050405020304" pitchFamily="18" charset="0"/>
                <a:ea typeface="Times New Roman" panose="02020603050405020304" pitchFamily="18" charset="0"/>
              </a:rPr>
              <a:t> do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a:t>
            </a:r>
          </a:p>
          <a:p>
            <a:pPr indent="457200" algn="just"/>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luôn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gũi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yêu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a:t>
            </a:r>
          </a:p>
          <a:p>
            <a:pPr indent="457200" algn="just"/>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nắm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kiến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cấp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sâu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Từ</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tìm</a:t>
            </a:r>
            <a:r>
              <a:rPr lang="en-US" dirty="0">
                <a:effectLst/>
                <a:latin typeface="Times New Roman" panose="02020603050405020304" pitchFamily="18" charset="0"/>
                <a:ea typeface="Times New Roman" panose="02020603050405020304" pitchFamily="18" charset="0"/>
              </a:rPr>
              <a:t> ra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dạy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hợp</a:t>
            </a:r>
            <a:r>
              <a:rPr lang="en-US" dirty="0">
                <a:effectLst/>
                <a:latin typeface="Times New Roman" panose="02020603050405020304" pitchFamily="18" charset="0"/>
                <a:ea typeface="Times New Roman" panose="02020603050405020304" pitchFamily="18" charset="0"/>
              </a:rPr>
              <a:t>.</a:t>
            </a:r>
          </a:p>
          <a:p>
            <a:pPr indent="457200" algn="just"/>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mọi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dạy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luôn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dạy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a:t>
            </a:r>
          </a:p>
          <a:p>
            <a:pPr indent="457200" algn="just">
              <a:tabLst>
                <a:tab pos="4275455" algn="l"/>
              </a:tabLs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bậc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phụ</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huynh</a:t>
            </a:r>
            <a:r>
              <a:rPr lang="en-US" dirty="0">
                <a:effectLst/>
                <a:latin typeface="Times New Roman" panose="02020603050405020304" pitchFamily="18" charset="0"/>
                <a:ea typeface="Times New Roman" panose="02020603050405020304" pitchFamily="18" charset="0"/>
              </a:rPr>
              <a:t>.</a:t>
            </a: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Khảo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sát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kỹ</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chất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lượng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đầu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nắm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nắm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khả</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năng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kế</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hoạch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dạy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phù</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hợp</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Chú</a:t>
            </a:r>
            <a:r>
              <a:rPr lang="en-US" dirty="0">
                <a:solidFill>
                  <a:srgbClr val="000000"/>
                </a:solidFill>
                <a:effectLst/>
                <a:latin typeface="Times New Roman" panose="02020603050405020304" pitchFamily="18" charset="0"/>
                <a:ea typeface="Times New Roman" panose="02020603050405020304" pitchFamily="18" charset="0"/>
              </a:rPr>
              <a:t> ý </a:t>
            </a:r>
            <a:r>
              <a:rPr lang="en-US" dirty="0" err="1">
                <a:solidFill>
                  <a:srgbClr val="000000"/>
                </a:solidFill>
                <a:effectLst/>
                <a:latin typeface="Times New Roman" panose="02020603050405020304" pitchFamily="18" charset="0"/>
                <a:ea typeface="Times New Roman" panose="02020603050405020304" pitchFamily="18" charset="0"/>
              </a:rPr>
              <a:t>rèn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luyện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từ</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dễ</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từ</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tạp</a:t>
            </a:r>
            <a:r>
              <a:rPr lang="en-US" dirty="0">
                <a:effectLst/>
                <a:latin typeface="Times New Roman" panose="02020603050405020304" pitchFamily="18" charset="0"/>
                <a:ea typeface="Times New Roman" panose="02020603050405020304" pitchFamily="18" charset="0"/>
              </a:rPr>
              <a:t>.</a:t>
            </a:r>
          </a:p>
          <a:p>
            <a:pPr indent="457200" algn="just">
              <a:tabLst>
                <a:tab pos="1343025" algn="l"/>
              </a:tabLst>
            </a:pP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Tự</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bồi</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dưỡng</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chuyên</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môn</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khả</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năng</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tạo</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hình</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cho</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bản</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thân</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luôn</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thay</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đổi</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hình</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thức</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tạo</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tình</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huống</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bất</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ngờ</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để</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thu</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hút</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sự</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chú</a:t>
            </a:r>
            <a:r>
              <a:rPr lang="en-US" spc="20" dirty="0">
                <a:solidFill>
                  <a:srgbClr val="000000"/>
                </a:solidFill>
                <a:effectLst/>
                <a:latin typeface="Times New Roman" panose="02020603050405020304" pitchFamily="18" charset="0"/>
                <a:ea typeface="Times New Roman" panose="02020603050405020304" pitchFamily="18" charset="0"/>
              </a:rPr>
              <a:t> ý </a:t>
            </a:r>
            <a:r>
              <a:rPr lang="en-US" spc="20" dirty="0" err="1">
                <a:solidFill>
                  <a:srgbClr val="000000"/>
                </a:solidFill>
                <a:effectLst/>
                <a:latin typeface="Times New Roman" panose="02020603050405020304" pitchFamily="18" charset="0"/>
                <a:ea typeface="Times New Roman" panose="02020603050405020304" pitchFamily="18" charset="0"/>
              </a:rPr>
              <a:t>của</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trẻ</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vào</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các</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giờ</a:t>
            </a:r>
            <a:r>
              <a:rPr lang="en-US" spc="20" dirty="0">
                <a:solidFill>
                  <a:srgbClr val="000000"/>
                </a:solidFill>
                <a:effectLst/>
                <a:latin typeface="Times New Roman" panose="02020603050405020304" pitchFamily="18" charset="0"/>
                <a:ea typeface="Times New Roman" panose="02020603050405020304" pitchFamily="18" charset="0"/>
              </a:rPr>
              <a:t> </a:t>
            </a:r>
            <a:r>
              <a:rPr lang="en-US" spc="20" dirty="0" err="1">
                <a:solidFill>
                  <a:srgbClr val="000000"/>
                </a:solidFill>
                <a:effectLst/>
                <a:latin typeface="Times New Roman" panose="02020603050405020304" pitchFamily="18" charset="0"/>
                <a:ea typeface="Times New Roman" panose="02020603050405020304" pitchFamily="18" charset="0"/>
              </a:rPr>
              <a:t>học</a:t>
            </a:r>
            <a:r>
              <a:rPr lang="en-US" spc="20"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cực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tiếp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xúc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môi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trường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nhiên</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Đồ</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dùng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dạy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dạng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phong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phú</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hứng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thú</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ở </a:t>
            </a:r>
            <a:r>
              <a:rPr lang="en-US" dirty="0" err="1">
                <a:solidFill>
                  <a:srgbClr val="000000"/>
                </a:solidFill>
                <a:effectLst/>
                <a:latin typeface="Times New Roman" panose="02020603050405020304" pitchFamily="18" charset="0"/>
                <a:ea typeface="Times New Roman" panose="02020603050405020304" pitchFamily="18" charset="0"/>
              </a:rPr>
              <a:t>mọi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lúc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mọi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nơi</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Tìm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hiểu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tâm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sinh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lý</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khả</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năng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nhận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pháp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dạy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phù</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hợp</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tabLst>
                <a:tab pos="1343025" algn="l"/>
              </a:tabLs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Thường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dục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qua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hoạt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tập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vui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chơi</a:t>
            </a:r>
            <a:r>
              <a:rPr lang="en-US" dirty="0">
                <a:solidFill>
                  <a:srgbClr val="000000"/>
                </a:solidFill>
                <a:effectLst/>
                <a:latin typeface="Times New Roman" panose="02020603050405020304" pitchFamily="18" charset="0"/>
                <a:ea typeface="Times New Roman" panose="02020603050405020304" pitchFamily="18" charset="0"/>
              </a:rPr>
              <a:t> ở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phát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triển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mọi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mặt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niềm</a:t>
            </a:r>
            <a:r>
              <a:rPr lang="en-US" dirty="0">
                <a:solidFill>
                  <a:srgbClr val="000000"/>
                </a:solidFill>
                <a:effectLst/>
                <a:latin typeface="Times New Roman" panose="02020603050405020304" pitchFamily="18" charset="0"/>
                <a:ea typeface="Times New Roman" panose="02020603050405020304" pitchFamily="18" charset="0"/>
              </a:rPr>
              <a:t> tin </a:t>
            </a:r>
            <a:r>
              <a:rPr lang="en-US" dirty="0" err="1">
                <a:solidFill>
                  <a:srgbClr val="000000"/>
                </a:solidFill>
                <a:effectLst/>
                <a:latin typeface="Times New Roman" panose="02020603050405020304" pitchFamily="18" charset="0"/>
                <a:ea typeface="Times New Roman" panose="02020603050405020304" pitchFamily="18" charset="0"/>
              </a:rPr>
              <a:t>với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phụ</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huynh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sinh</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74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1E46-35CB-4E7A-994C-FA7925A47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FD3980-EA48-4739-8B4F-64C9A31543A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4F3AD23-4307-4E50-B5EA-DFD0FFEC344E}"/>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2A2C6E26-1E0F-4EEE-AD34-D44596B6E032}"/>
              </a:ext>
            </a:extLst>
          </p:cNvPr>
          <p:cNvPicPr>
            <a:picLocks noChangeAspect="1"/>
          </p:cNvPicPr>
          <p:nvPr/>
        </p:nvPicPr>
        <p:blipFill>
          <a:blip r:embed="rId2"/>
          <a:stretch>
            <a:fillRect/>
          </a:stretch>
        </p:blipFill>
        <p:spPr>
          <a:xfrm>
            <a:off x="-5862" y="-13446"/>
            <a:ext cx="9144000" cy="5143500"/>
          </a:xfrm>
          <a:prstGeom prst="rect">
            <a:avLst/>
          </a:prstGeom>
        </p:spPr>
      </p:pic>
      <p:sp>
        <p:nvSpPr>
          <p:cNvPr id="7" name="TextBox 6">
            <a:extLst>
              <a:ext uri="{FF2B5EF4-FFF2-40B4-BE49-F238E27FC236}">
                <a16:creationId xmlns:a16="http://schemas.microsoft.com/office/drawing/2014/main" id="{CA9AB743-64F6-469F-A5F6-BFDE89CE02BD}"/>
              </a:ext>
            </a:extLst>
          </p:cNvPr>
          <p:cNvSpPr txBox="1"/>
          <p:nvPr/>
        </p:nvSpPr>
        <p:spPr>
          <a:xfrm>
            <a:off x="1295400" y="440605"/>
            <a:ext cx="6553200" cy="338554"/>
          </a:xfrm>
          <a:prstGeom prst="rect">
            <a:avLst/>
          </a:prstGeom>
          <a:noFill/>
        </p:spPr>
        <p:txBody>
          <a:bodyPr wrap="square">
            <a:spAutoFit/>
          </a:bodyPr>
          <a:lstStyle/>
          <a:p>
            <a:pPr algn="just"/>
            <a:r>
              <a:rPr lang="en-US" sz="1600" b="1" dirty="0">
                <a:solidFill>
                  <a:schemeClr val="bg1"/>
                </a:solidFill>
                <a:effectLst/>
                <a:latin typeface="Times New Roman" panose="02020603050405020304" pitchFamily="18" charset="0"/>
                <a:ea typeface="Times New Roman" panose="02020603050405020304" pitchFamily="18" charset="0"/>
              </a:rPr>
              <a:t>KẾT LUẬN, BÀI HỌC KINH NGHIỆM, ĐỀ XUẤT KHUYẾN NGHỊ.</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8C6DEFD-3C43-4B3D-99C6-940D5EE43C5E}"/>
              </a:ext>
            </a:extLst>
          </p:cNvPr>
          <p:cNvSpPr txBox="1"/>
          <p:nvPr/>
        </p:nvSpPr>
        <p:spPr>
          <a:xfrm>
            <a:off x="271462" y="1385123"/>
            <a:ext cx="8601076" cy="2962158"/>
          </a:xfrm>
          <a:prstGeom prst="rect">
            <a:avLst/>
          </a:prstGeom>
          <a:noFill/>
        </p:spPr>
        <p:txBody>
          <a:bodyPr wrap="square">
            <a:spAutoFit/>
          </a:bodyPr>
          <a:lstStyle/>
          <a:p>
            <a:pPr algn="just">
              <a:lnSpc>
                <a:spcPct val="150000"/>
              </a:lnSpc>
            </a:pPr>
            <a:r>
              <a:rPr lang="vi-VN" b="1" dirty="0">
                <a:effectLst/>
                <a:latin typeface="Times New Roman" panose="02020603050405020304" pitchFamily="18" charset="0"/>
                <a:ea typeface="Times New Roman" panose="02020603050405020304" pitchFamily="18" charset="0"/>
              </a:rPr>
              <a:t>III</a:t>
            </a:r>
            <a:r>
              <a:rPr lang="en-US" b="1" dirty="0">
                <a:effectLst/>
                <a:latin typeface="Times New Roman" panose="02020603050405020304" pitchFamily="18" charset="0"/>
                <a:ea typeface="Times New Roman" panose="02020603050405020304" pitchFamily="18" charset="0"/>
              </a:rPr>
              <a:t>.</a:t>
            </a:r>
            <a:r>
              <a:rPr lang="vi-VN" b="1" dirty="0">
                <a:effectLst/>
                <a:latin typeface="Times New Roman" panose="02020603050405020304" pitchFamily="18" charset="0"/>
                <a:ea typeface="Times New Roman" panose="02020603050405020304" pitchFamily="18" charset="0"/>
              </a:rPr>
              <a:t>Đề xuất khuyến nghị</a:t>
            </a:r>
          </a:p>
          <a:p>
            <a:pPr algn="just">
              <a:lnSpc>
                <a:spcPct val="150000"/>
              </a:lnSpc>
            </a:pPr>
            <a:r>
              <a:rPr lang="en-US" b="1" dirty="0">
                <a:effectLst/>
                <a:latin typeface="Times New Roman" panose="02020603050405020304" pitchFamily="18" charset="0"/>
                <a:ea typeface="Times New Roman" panose="02020603050405020304" pitchFamily="18" charset="0"/>
              </a:rPr>
              <a:t>1. </a:t>
            </a:r>
            <a:r>
              <a:rPr lang="en-US" b="1" dirty="0" err="1">
                <a:effectLst/>
                <a:latin typeface="Times New Roman" panose="02020603050405020304" pitchFamily="18" charset="0"/>
                <a:ea typeface="Times New Roman" panose="02020603050405020304" pitchFamily="18" charset="0"/>
              </a:rPr>
              <a:t>Đối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trường</a:t>
            </a:r>
            <a:endParaRPr lang="en-US" dirty="0">
              <a:effectLst/>
              <a:latin typeface="Times New Roman" panose="02020603050405020304" pitchFamily="18" charset="0"/>
              <a:ea typeface="Times New Roman" panose="02020603050405020304" pitchFamily="18" charset="0"/>
            </a:endParaRP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hỏi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nghiệm</a:t>
            </a:r>
            <a:r>
              <a:rPr lang="en-US" dirty="0">
                <a:effectLst/>
                <a:latin typeface="Times New Roman" panose="02020603050405020304" pitchFamily="18" charset="0"/>
                <a:ea typeface="Times New Roman" panose="02020603050405020304" pitchFamily="18" charset="0"/>
              </a:rPr>
              <a:t>.</a:t>
            </a: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tư</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vẽ</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vui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a:t>
            </a: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tổ</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buổi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nâng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nhằm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vấn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vướng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tổ</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giờ</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p>
          <a:p>
            <a:pPr algn="just">
              <a:lnSpc>
                <a:spcPct val="150000"/>
              </a:lnSpc>
            </a:pPr>
            <a:r>
              <a:rPr lang="en-US" b="1" dirty="0">
                <a:effectLst/>
                <a:latin typeface="Times New Roman" panose="02020603050405020304" pitchFamily="18" charset="0"/>
                <a:ea typeface="Times New Roman" panose="02020603050405020304" pitchFamily="18" charset="0"/>
              </a:rPr>
              <a:t>2. </a:t>
            </a:r>
            <a:r>
              <a:rPr lang="en-US" b="1" dirty="0" err="1">
                <a:effectLst/>
                <a:latin typeface="Times New Roman" panose="02020603050405020304" pitchFamily="18" charset="0"/>
                <a:ea typeface="Times New Roman" panose="02020603050405020304" pitchFamily="18" charset="0"/>
              </a:rPr>
              <a:t>Đối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giáo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viên</a:t>
            </a:r>
            <a:endParaRPr lang="en-US" dirty="0">
              <a:effectLst/>
              <a:latin typeface="Times New Roman" panose="02020603050405020304" pitchFamily="18" charset="0"/>
              <a:ea typeface="Times New Roman" panose="02020603050405020304" pitchFamily="18" charset="0"/>
            </a:endParaRPr>
          </a:p>
          <a:p>
            <a:pPr indent="457200" algn="just">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tầm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hứng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tham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a:t>
            </a:r>
            <a:r>
              <a:rPr lang="en-US"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algn="just">
              <a:lnSpc>
                <a:spcPct val="150000"/>
              </a:lnSpc>
            </a:pPr>
            <a:r>
              <a:rPr lang="en-US"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730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 y="0"/>
            <a:ext cx="9144000" cy="5143500"/>
          </a:xfrm>
          <a:prstGeom prst="rect">
            <a:avLst/>
          </a:prstGeom>
        </p:spPr>
      </p:pic>
      <p:sp>
        <p:nvSpPr>
          <p:cNvPr id="6" name="Rectangle 5"/>
          <p:cNvSpPr/>
          <p:nvPr/>
        </p:nvSpPr>
        <p:spPr>
          <a:xfrm>
            <a:off x="-112060" y="1892207"/>
            <a:ext cx="8525435" cy="769441"/>
          </a:xfrm>
          <a:prstGeom prst="rect">
            <a:avLst/>
          </a:prstGeom>
        </p:spPr>
        <p:txBody>
          <a:bodyPr wrap="square">
            <a:spAutoFit/>
          </a:bodyPr>
          <a:lstStyle/>
          <a:p>
            <a:pPr algn="ctr">
              <a:buClrTx/>
              <a:buFontTx/>
              <a:buNone/>
            </a:pPr>
            <a:r>
              <a:rPr lang="vi-VN" sz="4400" b="1" kern="1200" cap="all" dirty="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ea typeface="+mn-ea"/>
                <a:cs typeface="Times New Roman" pitchFamily="18" charset="0"/>
              </a:rPr>
              <a:t>Xin chân thành cảm ơn</a:t>
            </a:r>
            <a:endParaRPr lang="en-US" sz="4400" b="1" kern="1200" cap="all" dirty="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128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2" y="11906"/>
            <a:ext cx="9128478" cy="5134770"/>
          </a:xfrm>
        </p:spPr>
      </p:pic>
      <p:sp>
        <p:nvSpPr>
          <p:cNvPr id="6" name="TextBox 5"/>
          <p:cNvSpPr txBox="1"/>
          <p:nvPr/>
        </p:nvSpPr>
        <p:spPr>
          <a:xfrm>
            <a:off x="4979565" y="2343150"/>
            <a:ext cx="3379561" cy="707886"/>
          </a:xfrm>
          <a:prstGeom prst="rect">
            <a:avLst/>
          </a:prstGeom>
          <a:noFill/>
        </p:spPr>
        <p:txBody>
          <a:bodyPr wrap="square" rtlCol="0">
            <a:spAutoFit/>
          </a:bodyPr>
          <a:lstStyle/>
          <a:p>
            <a:pPr lvl="0" algn="just">
              <a:buClrTx/>
              <a:defRPr/>
            </a:pPr>
            <a:r>
              <a:rPr lang="es-ES" sz="2000" b="1" dirty="0">
                <a:solidFill>
                  <a:srgbClr val="006666"/>
                </a:solidFill>
                <a:latin typeface="Times New Roman" pitchFamily="18" charset="0"/>
                <a:cs typeface="Times New Roman" pitchFamily="18" charset="0"/>
              </a:rPr>
              <a:t>PHẦN II. CÁC BIỆN PHÁP </a:t>
            </a:r>
          </a:p>
          <a:p>
            <a:pPr lvl="0" algn="just">
              <a:buClrTx/>
              <a:defRPr/>
            </a:pPr>
            <a:r>
              <a:rPr lang="es-ES" sz="2000" b="1" dirty="0">
                <a:solidFill>
                  <a:srgbClr val="006666"/>
                </a:solidFill>
                <a:latin typeface="Times New Roman" pitchFamily="18" charset="0"/>
                <a:cs typeface="Times New Roman" pitchFamily="18" charset="0"/>
              </a:rPr>
              <a:t>ĐỂ GIẢI QUYẾT VẤN ĐỀ</a:t>
            </a:r>
            <a:endParaRPr lang="en-US" sz="2000" dirty="0">
              <a:solidFill>
                <a:srgbClr val="006666"/>
              </a:solidFill>
              <a:latin typeface="Times New Roman" pitchFamily="18" charset="0"/>
              <a:cs typeface="Times New Roman" pitchFamily="18" charset="0"/>
            </a:endParaRPr>
          </a:p>
        </p:txBody>
      </p:sp>
      <p:sp>
        <p:nvSpPr>
          <p:cNvPr id="9" name="Rectangle 8"/>
          <p:cNvSpPr/>
          <p:nvPr/>
        </p:nvSpPr>
        <p:spPr>
          <a:xfrm>
            <a:off x="4953000" y="1052584"/>
            <a:ext cx="2876107" cy="400110"/>
          </a:xfrm>
          <a:prstGeom prst="rect">
            <a:avLst/>
          </a:prstGeom>
        </p:spPr>
        <p:txBody>
          <a:bodyPr wrap="none">
            <a:spAutoFit/>
          </a:bodyPr>
          <a:lstStyle/>
          <a:p>
            <a:pPr lvl="0" algn="ctr">
              <a:buClrTx/>
              <a:defRPr/>
            </a:pPr>
            <a:r>
              <a:rPr lang="en-US" sz="2000" b="1" dirty="0">
                <a:solidFill>
                  <a:srgbClr val="006666"/>
                </a:solidFill>
                <a:latin typeface="Times New Roman" pitchFamily="18" charset="0"/>
                <a:cs typeface="Times New Roman" pitchFamily="18" charset="0"/>
              </a:rPr>
              <a:t>PHẦN I:  ĐẶT VẤN ĐỀ</a:t>
            </a:r>
            <a:endParaRPr lang="en-US" sz="2000" dirty="0">
              <a:solidFill>
                <a:srgbClr val="006666"/>
              </a:solidFill>
              <a:latin typeface="Times New Roman" pitchFamily="18" charset="0"/>
              <a:cs typeface="Times New Roman" pitchFamily="18" charset="0"/>
            </a:endParaRPr>
          </a:p>
        </p:txBody>
      </p:sp>
      <p:sp>
        <p:nvSpPr>
          <p:cNvPr id="10" name="Rectangle 9"/>
          <p:cNvSpPr/>
          <p:nvPr/>
        </p:nvSpPr>
        <p:spPr>
          <a:xfrm>
            <a:off x="4953000" y="4130912"/>
            <a:ext cx="2759090" cy="400110"/>
          </a:xfrm>
          <a:prstGeom prst="rect">
            <a:avLst/>
          </a:prstGeom>
        </p:spPr>
        <p:txBody>
          <a:bodyPr wrap="none">
            <a:spAutoFit/>
          </a:bodyPr>
          <a:lstStyle/>
          <a:p>
            <a:pPr lvl="0" algn="ctr">
              <a:buClrTx/>
              <a:defRPr/>
            </a:pPr>
            <a:r>
              <a:rPr lang="pt-BR" sz="2000" b="1" dirty="0">
                <a:solidFill>
                  <a:srgbClr val="006666"/>
                </a:solidFill>
                <a:latin typeface="Times New Roman" pitchFamily="18" charset="0"/>
                <a:cs typeface="Times New Roman" pitchFamily="18" charset="0"/>
              </a:rPr>
              <a:t>PHẦN III: KẾT LUẬN</a:t>
            </a:r>
            <a:endParaRPr lang="en-US" sz="2000" dirty="0">
              <a:solidFill>
                <a:srgbClr val="006666"/>
              </a:solidFill>
              <a:latin typeface="Times New Roman" pitchFamily="18" charset="0"/>
              <a:cs typeface="Times New Roman" pitchFamily="18" charset="0"/>
            </a:endParaRPr>
          </a:p>
        </p:txBody>
      </p:sp>
      <p:sp>
        <p:nvSpPr>
          <p:cNvPr id="12" name="Rectangle 11"/>
          <p:cNvSpPr/>
          <p:nvPr/>
        </p:nvSpPr>
        <p:spPr>
          <a:xfrm>
            <a:off x="109918" y="1183085"/>
            <a:ext cx="4084773" cy="1384995"/>
          </a:xfrm>
          <a:prstGeom prst="rect">
            <a:avLst/>
          </a:prstGeom>
        </p:spPr>
        <p:txBody>
          <a:bodyPr wrap="none">
            <a:spAutoFit/>
          </a:bodyPr>
          <a:lstStyle/>
          <a:p>
            <a:pPr algn="ctr">
              <a:lnSpc>
                <a:spcPct val="150000"/>
              </a:lnSpc>
            </a:pPr>
            <a:r>
              <a:rPr lang="en-US" sz="2800" b="1" dirty="0">
                <a:solidFill>
                  <a:srgbClr val="006666"/>
                </a:solidFill>
                <a:latin typeface="Times New Roman" pitchFamily="18" charset="0"/>
                <a:cs typeface="Times New Roman" pitchFamily="18" charset="0"/>
              </a:rPr>
              <a:t>CẤU TRÚC </a:t>
            </a:r>
          </a:p>
          <a:p>
            <a:pPr algn="ctr">
              <a:lnSpc>
                <a:spcPct val="150000"/>
              </a:lnSpc>
            </a:pPr>
            <a:r>
              <a:rPr lang="en-US" sz="2800" b="1" dirty="0">
                <a:solidFill>
                  <a:srgbClr val="006666"/>
                </a:solidFill>
                <a:latin typeface="Times New Roman" pitchFamily="18" charset="0"/>
                <a:cs typeface="Times New Roman" pitchFamily="18" charset="0"/>
              </a:rPr>
              <a:t>BIỆN PHÁP SÁNG TẠO</a:t>
            </a:r>
          </a:p>
        </p:txBody>
      </p:sp>
    </p:spTree>
    <p:extLst>
      <p:ext uri="{BB962C8B-B14F-4D97-AF65-F5344CB8AC3E}">
        <p14:creationId xmlns:p14="http://schemas.microsoft.com/office/powerpoint/2010/main" val="305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167" y="1370013"/>
            <a:ext cx="5799665" cy="3262312"/>
          </a:xfrm>
        </p:spPr>
      </p:pic>
      <p:sp>
        <p:nvSpPr>
          <p:cNvPr id="4" name="Footer Placeholder 3"/>
          <p:cNvSpPr>
            <a:spLocks noGrp="1"/>
          </p:cNvSpPr>
          <p:nvPr>
            <p:ph type="ftr" sz="quarter" idx="11"/>
          </p:nvPr>
        </p:nvSpPr>
        <p:spPr/>
        <p:txBody>
          <a:bodyPr/>
          <a:lstStyle/>
          <a:p>
            <a:r>
              <a:rPr lang="en-US">
                <a:solidFill>
                  <a:srgbClr val="000066"/>
                </a:solidFill>
              </a:rPr>
              <a:t>www.themegallery.com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521641" y="172790"/>
            <a:ext cx="3435556" cy="461665"/>
          </a:xfrm>
          <a:prstGeom prst="rect">
            <a:avLst/>
          </a:prstGeom>
        </p:spPr>
        <p:txBody>
          <a:bodyPr wrap="none">
            <a:spAutoFit/>
          </a:bodyPr>
          <a:lstStyle/>
          <a:p>
            <a:pPr algn="ctr"/>
            <a:r>
              <a:rPr lang="en-US" sz="2400" b="1" u="sng" dirty="0">
                <a:solidFill>
                  <a:srgbClr val="006666"/>
                </a:solidFill>
                <a:latin typeface="Times New Roman" panose="02020603050405020304" pitchFamily="18" charset="0"/>
                <a:cs typeface="Times New Roman" panose="02020603050405020304" pitchFamily="18" charset="0"/>
              </a:rPr>
              <a:t>LÝ DO CHỌN ĐỀ  TÀI </a:t>
            </a:r>
          </a:p>
        </p:txBody>
      </p:sp>
      <p:sp>
        <p:nvSpPr>
          <p:cNvPr id="7" name="Rectangle 6"/>
          <p:cNvSpPr/>
          <p:nvPr/>
        </p:nvSpPr>
        <p:spPr>
          <a:xfrm>
            <a:off x="381000" y="1296160"/>
            <a:ext cx="2460821" cy="2693045"/>
          </a:xfrm>
          <a:prstGeom prst="rect">
            <a:avLst/>
          </a:prstGeom>
        </p:spPr>
        <p:txBody>
          <a:bodyPr wrap="square">
            <a:spAutoFit/>
          </a:bodyPr>
          <a:lstStyle/>
          <a:p>
            <a:pPr indent="457200" algn="just"/>
            <a:r>
              <a:rPr lang="en-US" sz="1300" spc="-20" dirty="0" err="1">
                <a:latin typeface="Times New Roman" panose="02020603050405020304" pitchFamily="18" charset="0"/>
                <a:ea typeface="Times New Roman" panose="02020603050405020304" pitchFamily="18" charset="0"/>
              </a:rPr>
              <a:t>Với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mỗi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trẻ</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em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nói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chung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trẻ</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mầm</a:t>
            </a:r>
            <a:r>
              <a:rPr lang="en-US" sz="1300" spc="-20" dirty="0">
                <a:latin typeface="Times New Roman" panose="02020603050405020304" pitchFamily="18" charset="0"/>
                <a:ea typeface="Times New Roman" panose="02020603050405020304" pitchFamily="18" charset="0"/>
              </a:rPr>
              <a:t> non </a:t>
            </a:r>
            <a:r>
              <a:rPr lang="en-US" sz="1300" spc="-20" dirty="0" err="1">
                <a:latin typeface="Times New Roman" panose="02020603050405020304" pitchFamily="18" charset="0"/>
                <a:ea typeface="Times New Roman" panose="02020603050405020304" pitchFamily="18" charset="0"/>
              </a:rPr>
              <a:t>nói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riêng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đều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có</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tâm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hồn</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nhạy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cảm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với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thế</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giới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xung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quanh</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Trẻ</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thường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tỏ</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ra</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dễ</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xúc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cảm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với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cảnh</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vật</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xung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quanh</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trẻ</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dễ</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bị</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cuốn</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hút</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trước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cảnh</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vật</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đồ</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dùng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có</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nhiều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màu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sắc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Với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đặc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điểm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như</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vậy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nên</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năng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khiếu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nghệ</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thuật</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thường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được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nảy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sinh</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ngay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từ</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tuổi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ấu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thơ</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Vì</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vậy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việc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giáo</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dục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thẩm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mỹ</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cần</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được</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bồi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dưỡng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ngay</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từ</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tuổi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mẫu</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giáo</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để</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ươm</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trồng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những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tài</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năng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nghệ</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thuật</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cho</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tương</a:t>
            </a:r>
            <a:r>
              <a:rPr lang="en-US" sz="1300" spc="-20" dirty="0">
                <a:latin typeface="Times New Roman" panose="02020603050405020304" pitchFamily="18" charset="0"/>
                <a:ea typeface="Times New Roman" panose="02020603050405020304" pitchFamily="18" charset="0"/>
              </a:rPr>
              <a:t> </a:t>
            </a:r>
            <a:r>
              <a:rPr lang="en-US" sz="1300" spc="-20" dirty="0" err="1">
                <a:latin typeface="Times New Roman" panose="02020603050405020304" pitchFamily="18" charset="0"/>
                <a:ea typeface="Times New Roman" panose="02020603050405020304" pitchFamily="18" charset="0"/>
              </a:rPr>
              <a:t>lai</a:t>
            </a:r>
            <a:r>
              <a:rPr lang="en-US" sz="1300" spc="-20" dirty="0">
                <a:latin typeface="Times New Roman" panose="02020603050405020304" pitchFamily="18" charset="0"/>
                <a:ea typeface="Times New Roman" panose="02020603050405020304" pitchFamily="18" charset="0"/>
              </a:rPr>
              <a:t>.</a:t>
            </a:r>
            <a:endParaRPr lang="en-US" sz="1300" dirty="0">
              <a:latin typeface="Times New Roman" panose="02020603050405020304" pitchFamily="18" charset="0"/>
              <a:ea typeface="Times New Roman" panose="02020603050405020304" pitchFamily="18" charset="0"/>
            </a:endParaRPr>
          </a:p>
        </p:txBody>
      </p:sp>
      <p:sp>
        <p:nvSpPr>
          <p:cNvPr id="13" name="Rectangle 12"/>
          <p:cNvSpPr/>
          <p:nvPr/>
        </p:nvSpPr>
        <p:spPr>
          <a:xfrm>
            <a:off x="3341589" y="1309967"/>
            <a:ext cx="2460821" cy="3093154"/>
          </a:xfrm>
          <a:prstGeom prst="rect">
            <a:avLst/>
          </a:prstGeom>
        </p:spPr>
        <p:txBody>
          <a:bodyPr wrap="square">
            <a:spAutoFit/>
          </a:bodyPr>
          <a:lstStyle/>
          <a:p>
            <a:pPr algn="just"/>
            <a:r>
              <a:rPr lang="en-US" sz="1300" dirty="0" err="1">
                <a:latin typeface="Times New Roman" panose="02020603050405020304" pitchFamily="18" charset="0"/>
                <a:ea typeface="Times New Roman" panose="02020603050405020304" pitchFamily="18" charset="0"/>
              </a:rPr>
              <a:t>Nội</a:t>
            </a:r>
            <a:r>
              <a:rPr lang="en-US" sz="1300" dirty="0">
                <a:latin typeface="Times New Roman" panose="02020603050405020304" pitchFamily="18" charset="0"/>
                <a:ea typeface="Times New Roman" panose="02020603050405020304" pitchFamily="18" charset="0"/>
              </a:rPr>
              <a:t> dung </a:t>
            </a:r>
            <a:r>
              <a:rPr lang="en-US" sz="1300" dirty="0" err="1">
                <a:latin typeface="Times New Roman" panose="02020603050405020304" pitchFamily="18" charset="0"/>
                <a:ea typeface="Times New Roman" panose="02020603050405020304" pitchFamily="18" charset="0"/>
              </a:rPr>
              <a:t>hoạt</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động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hình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trong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trường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mầm</a:t>
            </a:r>
            <a:r>
              <a:rPr lang="en-US" sz="1300" dirty="0">
                <a:latin typeface="Times New Roman" panose="02020603050405020304" pitchFamily="18" charset="0"/>
                <a:ea typeface="Times New Roman" panose="02020603050405020304" pitchFamily="18" charset="0"/>
              </a:rPr>
              <a:t> non </a:t>
            </a:r>
            <a:r>
              <a:rPr lang="en-US" sz="1300" dirty="0" err="1">
                <a:latin typeface="Times New Roman" panose="02020603050405020304" pitchFamily="18" charset="0"/>
                <a:ea typeface="Times New Roman" panose="02020603050405020304" pitchFamily="18" charset="0"/>
              </a:rPr>
              <a:t>là</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một</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phương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tiện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phát</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triển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thẩm</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mỹ</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cho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trẻ</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rất</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hữu</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hiệu</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Trong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chương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trình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giáo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dục</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mầm</a:t>
            </a:r>
            <a:r>
              <a:rPr lang="en-US" sz="1300" dirty="0">
                <a:latin typeface="Times New Roman" panose="02020603050405020304" pitchFamily="18" charset="0"/>
                <a:ea typeface="Times New Roman" panose="02020603050405020304" pitchFamily="18" charset="0"/>
              </a:rPr>
              <a:t> non, </a:t>
            </a:r>
            <a:r>
              <a:rPr lang="en-US" sz="1300" dirty="0" err="1">
                <a:latin typeface="Times New Roman" panose="02020603050405020304" pitchFamily="18" charset="0"/>
                <a:ea typeface="Times New Roman" panose="02020603050405020304" pitchFamily="18" charset="0"/>
              </a:rPr>
              <a:t>bộ</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môn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hình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luôn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hấp</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dẫn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đối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với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trẻ</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lứa</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tuổi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mầm</a:t>
            </a:r>
            <a:r>
              <a:rPr lang="en-US" sz="1300" dirty="0">
                <a:latin typeface="Times New Roman" panose="02020603050405020304" pitchFamily="18" charset="0"/>
                <a:ea typeface="Times New Roman" panose="02020603050405020304" pitchFamily="18" charset="0"/>
              </a:rPr>
              <a:t> non, </a:t>
            </a:r>
            <a:r>
              <a:rPr lang="en-US" sz="1300" dirty="0" err="1">
                <a:latin typeface="Times New Roman" panose="02020603050405020304" pitchFamily="18" charset="0"/>
                <a:ea typeface="Times New Roman" panose="02020603050405020304" pitchFamily="18" charset="0"/>
              </a:rPr>
              <a:t>giúp</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trẻ</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phản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ánh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thế</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giới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xung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quanh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cuộc</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sống</a:t>
            </a:r>
            <a:r>
              <a:rPr lang="en-US" sz="1300" dirty="0">
                <a:latin typeface="Times New Roman" panose="02020603050405020304" pitchFamily="18" charset="0"/>
                <a:ea typeface="Times New Roman" panose="02020603050405020304" pitchFamily="18" charset="0"/>
              </a:rPr>
              <a:t> con </a:t>
            </a:r>
            <a:r>
              <a:rPr lang="en-US" sz="1300" dirty="0" err="1">
                <a:latin typeface="Times New Roman" panose="02020603050405020304" pitchFamily="18" charset="0"/>
                <a:ea typeface="Times New Roman" panose="02020603050405020304" pitchFamily="18" charset="0"/>
              </a:rPr>
              <a:t>người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một</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cách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đa</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dạng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phong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phú</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và</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hấp</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dẫn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đối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với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trẻ</a:t>
            </a:r>
            <a:r>
              <a:rPr lang="en-US" sz="1300" dirty="0">
                <a:latin typeface="Times New Roman" panose="02020603050405020304" pitchFamily="18" charset="0"/>
                <a:ea typeface="Times New Roman" panose="02020603050405020304" pitchFamily="18" charset="0"/>
              </a:rPr>
              <a:t> ở </a:t>
            </a:r>
            <a:r>
              <a:rPr lang="en-US" sz="1300" dirty="0" err="1">
                <a:latin typeface="Times New Roman" panose="02020603050405020304" pitchFamily="18" charset="0"/>
                <a:ea typeface="Times New Roman" panose="02020603050405020304" pitchFamily="18" charset="0"/>
              </a:rPr>
              <a:t>lứa</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tuổi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mẫu</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giáo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Thông</a:t>
            </a:r>
            <a:r>
              <a:rPr lang="en-US" sz="1300" dirty="0">
                <a:latin typeface="Times New Roman" panose="02020603050405020304" pitchFamily="18" charset="0"/>
                <a:ea typeface="Times New Roman" panose="02020603050405020304" pitchFamily="18" charset="0"/>
              </a:rPr>
              <a:t> qua </a:t>
            </a:r>
            <a:r>
              <a:rPr lang="en-US" sz="1300" dirty="0" err="1">
                <a:latin typeface="Times New Roman" panose="02020603050405020304" pitchFamily="18" charset="0"/>
                <a:ea typeface="Times New Roman" panose="02020603050405020304" pitchFamily="18" charset="0"/>
              </a:rPr>
              <a:t>tạo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hình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trẻ</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được</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thử</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sức</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mình</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trong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việc</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thể</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hiện</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và</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sáng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tạo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thế</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giới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riêng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theo</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tư</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duy</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của</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mình</a:t>
            </a:r>
            <a:r>
              <a:rPr lang="en-US" sz="1300" dirty="0">
                <a:latin typeface="Times New Roman" panose="02020603050405020304" pitchFamily="18" charset="0"/>
                <a:ea typeface="Times New Roman" panose="02020603050405020304" pitchFamily="18" charset="0"/>
              </a:rPr>
              <a:t>.</a:t>
            </a:r>
            <a:endParaRPr lang="en-US" sz="1300" dirty="0"/>
          </a:p>
        </p:txBody>
      </p:sp>
      <p:sp>
        <p:nvSpPr>
          <p:cNvPr id="14" name="Rectangle 13"/>
          <p:cNvSpPr/>
          <p:nvPr/>
        </p:nvSpPr>
        <p:spPr>
          <a:xfrm>
            <a:off x="6248400" y="1323259"/>
            <a:ext cx="2526484" cy="3093154"/>
          </a:xfrm>
          <a:prstGeom prst="rect">
            <a:avLst/>
          </a:prstGeom>
        </p:spPr>
        <p:txBody>
          <a:bodyPr wrap="square">
            <a:spAutoFit/>
          </a:bodyPr>
          <a:lstStyle/>
          <a:p>
            <a:pPr algn="just"/>
            <a:r>
              <a:rPr lang="pt-BR" sz="1300" spc="10" dirty="0">
                <a:latin typeface="Times New Roman" panose="02020603050405020304" pitchFamily="18" charset="0"/>
                <a:ea typeface="Times New Roman" panose="02020603050405020304" pitchFamily="18" charset="0"/>
              </a:rPr>
              <a:t>Tuổi mầm non trẻ ham thích được hoạt động tạo hình nhất là việc sử dụng bút màu tạo thành sản phẩm theo ý của trẻ, bút lông sử dụng màu nước dùng giấy để xé, vò… theo ý của trẻ đẻ tạo ra 1 sản phẩm mà trẻ thích, dùng đất để nặn thành các đồ vật, con vật mà trẻ yêu thích…chính từ các sản phẩm trẻ tạo ra, trẻ đặt tên gọi, và tưởng tượng ra những gì trẻ thích, từ đó làm nảy sinh tình cảm yêu cái đẹp, hướng tới cái đẹp đây là yếu tố cần thiết góp phần phát triển toàn diện cho trẻ. </a:t>
            </a:r>
            <a:endParaRPr lang="en-US" sz="1300" dirty="0"/>
          </a:p>
        </p:txBody>
      </p:sp>
    </p:spTree>
    <p:extLst>
      <p:ext uri="{BB962C8B-B14F-4D97-AF65-F5344CB8AC3E}">
        <p14:creationId xmlns:p14="http://schemas.microsoft.com/office/powerpoint/2010/main" val="9138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838200" y="590550"/>
            <a:ext cx="184731" cy="307777"/>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5"/>
            <a:ext cx="9144000" cy="5143500"/>
          </a:xfrm>
          <a:prstGeom prst="rect">
            <a:avLst/>
          </a:prstGeom>
        </p:spPr>
      </p:pic>
      <p:sp>
        <p:nvSpPr>
          <p:cNvPr id="8" name="TextBox 7"/>
          <p:cNvSpPr txBox="1"/>
          <p:nvPr/>
        </p:nvSpPr>
        <p:spPr>
          <a:xfrm>
            <a:off x="838200" y="666750"/>
            <a:ext cx="184731" cy="307777"/>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EF3D4487-3A5E-4D2A-836F-742AD3D119A4}"/>
              </a:ext>
            </a:extLst>
          </p:cNvPr>
          <p:cNvSpPr txBox="1"/>
          <p:nvPr/>
        </p:nvSpPr>
        <p:spPr>
          <a:xfrm>
            <a:off x="0" y="347692"/>
            <a:ext cx="2895600" cy="400110"/>
          </a:xfrm>
          <a:prstGeom prst="rect">
            <a:avLst/>
          </a:prstGeom>
          <a:noFill/>
        </p:spPr>
        <p:txBody>
          <a:bodyPr wrap="square">
            <a:spAutoFit/>
          </a:bodyPr>
          <a:lstStyle/>
          <a:p>
            <a:r>
              <a:rPr lang="pt-BR" sz="2000" b="1" dirty="0">
                <a:solidFill>
                  <a:schemeClr val="bg1"/>
                </a:solidFill>
                <a:effectLst/>
                <a:latin typeface="Times New Roman" panose="02020603050405020304" pitchFamily="18" charset="0"/>
                <a:ea typeface="Times New Roman" panose="02020603050405020304" pitchFamily="18" charset="0"/>
              </a:rPr>
              <a:t>GIẢI QUYẾT VẤN ĐỀ</a:t>
            </a:r>
            <a:endParaRPr lang="en-US" sz="2000" dirty="0">
              <a:solidFill>
                <a:schemeClr val="bg1"/>
              </a:solidFill>
            </a:endParaRPr>
          </a:p>
        </p:txBody>
      </p:sp>
      <p:sp>
        <p:nvSpPr>
          <p:cNvPr id="5" name="TextBox 4">
            <a:extLst>
              <a:ext uri="{FF2B5EF4-FFF2-40B4-BE49-F238E27FC236}">
                <a16:creationId xmlns:a16="http://schemas.microsoft.com/office/drawing/2014/main" id="{1FD4B158-1E18-4266-903B-11317C37B168}"/>
              </a:ext>
            </a:extLst>
          </p:cNvPr>
          <p:cNvSpPr txBox="1"/>
          <p:nvPr/>
        </p:nvSpPr>
        <p:spPr>
          <a:xfrm>
            <a:off x="6645127" y="263100"/>
            <a:ext cx="1646605" cy="400110"/>
          </a:xfrm>
          <a:prstGeom prst="rect">
            <a:avLst/>
          </a:prstGeom>
          <a:noFill/>
        </p:spPr>
        <p:txBody>
          <a:bodyPr wrap="none" rtlCol="0">
            <a:spAutoFit/>
          </a:bodyPr>
          <a:lstStyle/>
          <a:p>
            <a:r>
              <a:rPr lang="vi-VN" sz="2000" b="1" dirty="0">
                <a:solidFill>
                  <a:schemeClr val="bg1"/>
                </a:solidFill>
                <a:latin typeface="Times New Roman" panose="02020603050405020304" pitchFamily="18" charset="0"/>
                <a:cs typeface="Times New Roman" panose="02020603050405020304" pitchFamily="18" charset="0"/>
              </a:rPr>
              <a:t>THUẬN LỢI</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F0D84F-D22A-4B52-8EED-E8F4E93F461A}"/>
              </a:ext>
            </a:extLst>
          </p:cNvPr>
          <p:cNvSpPr txBox="1"/>
          <p:nvPr/>
        </p:nvSpPr>
        <p:spPr>
          <a:xfrm>
            <a:off x="1320445" y="1198980"/>
            <a:ext cx="6503110" cy="3145285"/>
          </a:xfrm>
          <a:prstGeom prst="rect">
            <a:avLst/>
          </a:prstGeom>
          <a:noFill/>
        </p:spPr>
        <p:txBody>
          <a:bodyPr wrap="square">
            <a:spAutoFit/>
          </a:bodyPr>
          <a:lstStyle/>
          <a:p>
            <a:pPr indent="457200" algn="just">
              <a:lnSpc>
                <a:spcPct val="130000"/>
              </a:lnSpc>
            </a:pP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Lớp</a:t>
            </a:r>
            <a:r>
              <a:rPr lang="vi-VN" sz="1400" dirty="0">
                <a:solidFill>
                  <a:srgbClr val="000000"/>
                </a:solidFill>
                <a:effectLst/>
                <a:latin typeface="Times New Roman" panose="02020603050405020304" pitchFamily="18" charset="0"/>
                <a:ea typeface="Times New Roman" panose="02020603050405020304" pitchFamily="18" charset="0"/>
              </a:rPr>
              <a:t> nhận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được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sự</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quan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tâm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rPr>
              <a:t> Ban </a:t>
            </a:r>
            <a:r>
              <a:rPr lang="en-US" sz="1400" dirty="0" err="1">
                <a:solidFill>
                  <a:srgbClr val="000000"/>
                </a:solidFill>
                <a:effectLst/>
                <a:latin typeface="Times New Roman" panose="02020603050405020304" pitchFamily="18" charset="0"/>
                <a:ea typeface="Times New Roman" panose="02020603050405020304" pitchFamily="18" charset="0"/>
              </a:rPr>
              <a:t>Giám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Hiệu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điều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kiện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tối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về</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cơ</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sở</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vật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chất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cũng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như</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đồ</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dùng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học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tập</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các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cháu</a:t>
            </a:r>
            <a:r>
              <a:rPr lang="en-US" sz="1400"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Giáo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viên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có</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trình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độ</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chuyên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môn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nắm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vững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kỹ</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năng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dạy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hình</a:t>
            </a:r>
            <a:r>
              <a:rPr lang="en-US" sz="14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pt-BR" sz="1400" dirty="0">
                <a:effectLst/>
                <a:latin typeface="Times New Roman" panose="02020603050405020304" pitchFamily="18" charset="0"/>
                <a:ea typeface="Times New Roman" panose="02020603050405020304" pitchFamily="18" charset="0"/>
              </a:rPr>
              <a:t>- Bản thân luôn yêu nghề mến trẻ, ham học hỏi nâng cao chuyên môn. Đặc biệt tôi chú ý nghiên cứu kỹ các phương pháp và các hình thức tổ chức hoạt động tạo hình cho trẻ. Từ đó tìm tòi và tự làm một số đồ dùng trực quan, đồ chơi để phục vụ tiết dạy và các hoạt động vui chơi của trẻ.</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Phụ</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huynh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thường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xuyên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quan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tâm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trao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đổi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việc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học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tập</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rPr>
              <a:t> con </a:t>
            </a:r>
            <a:r>
              <a:rPr lang="en-US" sz="1400" dirty="0" err="1">
                <a:solidFill>
                  <a:srgbClr val="000000"/>
                </a:solidFill>
                <a:effectLst/>
                <a:latin typeface="Times New Roman" panose="02020603050405020304" pitchFamily="18" charset="0"/>
                <a:ea typeface="Times New Roman" panose="02020603050405020304" pitchFamily="18" charset="0"/>
              </a:rPr>
              <a:t>em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mình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với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cô</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giáo</a:t>
            </a:r>
            <a:r>
              <a:rPr lang="en-US" sz="1400"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phần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trong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lớp</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học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từ</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nhà</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kĩ</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năng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hình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tương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đối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đồng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đều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và</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phát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triển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tốt</a:t>
            </a:r>
            <a:r>
              <a:rPr lang="en-US" sz="1400"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9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838200" y="590550"/>
            <a:ext cx="184731" cy="307777"/>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15"/>
            <a:ext cx="9144000" cy="5143500"/>
          </a:xfrm>
          <a:prstGeom prst="rect">
            <a:avLst/>
          </a:prstGeom>
        </p:spPr>
      </p:pic>
      <p:sp>
        <p:nvSpPr>
          <p:cNvPr id="8" name="TextBox 7"/>
          <p:cNvSpPr txBox="1"/>
          <p:nvPr/>
        </p:nvSpPr>
        <p:spPr>
          <a:xfrm>
            <a:off x="838200" y="666750"/>
            <a:ext cx="184731" cy="307777"/>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EF3D4487-3A5E-4D2A-836F-742AD3D119A4}"/>
              </a:ext>
            </a:extLst>
          </p:cNvPr>
          <p:cNvSpPr txBox="1"/>
          <p:nvPr/>
        </p:nvSpPr>
        <p:spPr>
          <a:xfrm>
            <a:off x="0" y="347692"/>
            <a:ext cx="2895600" cy="400110"/>
          </a:xfrm>
          <a:prstGeom prst="rect">
            <a:avLst/>
          </a:prstGeom>
          <a:noFill/>
        </p:spPr>
        <p:txBody>
          <a:bodyPr wrap="square">
            <a:spAutoFit/>
          </a:bodyPr>
          <a:lstStyle/>
          <a:p>
            <a:r>
              <a:rPr lang="pt-BR" sz="2000" b="1" dirty="0">
                <a:solidFill>
                  <a:schemeClr val="bg1"/>
                </a:solidFill>
                <a:effectLst/>
                <a:latin typeface="Times New Roman" panose="02020603050405020304" pitchFamily="18" charset="0"/>
                <a:ea typeface="Times New Roman" panose="02020603050405020304" pitchFamily="18" charset="0"/>
              </a:rPr>
              <a:t>GIẢI QUYẾT VẤN ĐỀ</a:t>
            </a:r>
            <a:endParaRPr lang="en-US" sz="2000" dirty="0">
              <a:solidFill>
                <a:schemeClr val="bg1"/>
              </a:solidFill>
            </a:endParaRPr>
          </a:p>
        </p:txBody>
      </p:sp>
      <p:sp>
        <p:nvSpPr>
          <p:cNvPr id="5" name="TextBox 4">
            <a:extLst>
              <a:ext uri="{FF2B5EF4-FFF2-40B4-BE49-F238E27FC236}">
                <a16:creationId xmlns:a16="http://schemas.microsoft.com/office/drawing/2014/main" id="{1FD4B158-1E18-4266-903B-11317C37B168}"/>
              </a:ext>
            </a:extLst>
          </p:cNvPr>
          <p:cNvSpPr txBox="1"/>
          <p:nvPr/>
        </p:nvSpPr>
        <p:spPr>
          <a:xfrm>
            <a:off x="6645127" y="263100"/>
            <a:ext cx="1614545" cy="400110"/>
          </a:xfrm>
          <a:prstGeom prst="rect">
            <a:avLst/>
          </a:prstGeom>
          <a:noFill/>
        </p:spPr>
        <p:txBody>
          <a:bodyPr wrap="none" rtlCol="0">
            <a:spAutoFit/>
          </a:bodyPr>
          <a:lstStyle/>
          <a:p>
            <a:r>
              <a:rPr lang="vi-VN" sz="2000" b="1" dirty="0">
                <a:solidFill>
                  <a:schemeClr val="bg1"/>
                </a:solidFill>
                <a:latin typeface="Times New Roman" panose="02020603050405020304" pitchFamily="18" charset="0"/>
                <a:cs typeface="Times New Roman" panose="02020603050405020304" pitchFamily="18" charset="0"/>
              </a:rPr>
              <a:t>KHÓ KHĂN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3F0D84F-D22A-4B52-8EED-E8F4E93F461A}"/>
              </a:ext>
            </a:extLst>
          </p:cNvPr>
          <p:cNvSpPr txBox="1"/>
          <p:nvPr/>
        </p:nvSpPr>
        <p:spPr>
          <a:xfrm>
            <a:off x="1320445" y="1198980"/>
            <a:ext cx="6503110" cy="3425361"/>
          </a:xfrm>
          <a:prstGeom prst="rect">
            <a:avLst/>
          </a:prstGeom>
          <a:noFill/>
        </p:spPr>
        <p:txBody>
          <a:bodyPr wrap="square">
            <a:spAutoFit/>
          </a:bodyPr>
          <a:lstStyle/>
          <a:p>
            <a:pPr indent="457200" algn="just">
              <a:lnSpc>
                <a:spcPct val="13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khuôn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máy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móc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hứng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giờ</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chung</a:t>
            </a:r>
            <a:r>
              <a:rPr lang="en-US" dirty="0">
                <a:effectLst/>
                <a:latin typeface="Times New Roman" panose="02020603050405020304" pitchFamily="18" charset="0"/>
                <a:ea typeface="Times New Roman" panose="02020603050405020304" pitchFamily="18" charset="0"/>
              </a:rPr>
              <a:t>.</a:t>
            </a:r>
          </a:p>
          <a:p>
            <a:pPr indent="457200" algn="just">
              <a:lnSpc>
                <a:spcPct val="130000"/>
              </a:lnSpc>
            </a:pPr>
            <a:r>
              <a:rPr lang="pt-BR" dirty="0">
                <a:effectLst/>
                <a:latin typeface="Times New Roman" panose="02020603050405020304" pitchFamily="18" charset="0"/>
                <a:ea typeface="Times New Roman" panose="02020603050405020304" pitchFamily="18" charset="0"/>
              </a:rPr>
              <a:t>- Quá trình tổ chức còn nặng về kết quả sản phẩm, cô chưa chú ý dạy kỹ năng tạo hình cho trẻ.</a:t>
            </a:r>
            <a:endParaRPr lang="en-US" dirty="0">
              <a:effectLst/>
              <a:latin typeface="Times New Roman" panose="02020603050405020304" pitchFamily="18" charset="0"/>
              <a:ea typeface="Times New Roman" panose="02020603050405020304" pitchFamily="18" charset="0"/>
            </a:endParaRPr>
          </a:p>
          <a:p>
            <a:pPr indent="457200" algn="just">
              <a:lnSpc>
                <a:spcPct val="130000"/>
              </a:lnSpc>
            </a:pPr>
            <a:r>
              <a:rPr lang="pt-BR" dirty="0">
                <a:effectLst/>
                <a:latin typeface="Times New Roman" panose="02020603050405020304" pitchFamily="18" charset="0"/>
                <a:ea typeface="Times New Roman" panose="02020603050405020304" pitchFamily="18" charset="0"/>
              </a:rPr>
              <a:t>- Chưa có khả năng tạo cảm hứng cho trẻ khi học tạo hình.</a:t>
            </a:r>
            <a:endParaRPr lang="en-US" dirty="0">
              <a:effectLst/>
              <a:latin typeface="Times New Roman" panose="02020603050405020304" pitchFamily="18" charset="0"/>
              <a:ea typeface="Times New Roman" panose="02020603050405020304" pitchFamily="18" charset="0"/>
            </a:endParaRPr>
          </a:p>
          <a:p>
            <a:pPr indent="457200" algn="just">
              <a:lnSpc>
                <a:spcPct val="130000"/>
              </a:lnSpc>
            </a:pPr>
            <a:r>
              <a:rPr lang="pt-BR" dirty="0">
                <a:effectLst/>
                <a:latin typeface="Times New Roman" panose="02020603050405020304" pitchFamily="18" charset="0"/>
                <a:ea typeface="Times New Roman" panose="02020603050405020304" pitchFamily="18" charset="0"/>
              </a:rPr>
              <a:t>- Chưa biết tận dụng môi trường xung quanh để tạo cảm xúc thẩm mỹ cho trẻ.</a:t>
            </a:r>
            <a:endParaRPr lang="en-US" dirty="0">
              <a:effectLst/>
              <a:latin typeface="Times New Roman" panose="02020603050405020304" pitchFamily="18" charset="0"/>
              <a:ea typeface="Times New Roman" panose="02020603050405020304" pitchFamily="18" charset="0"/>
            </a:endParaRPr>
          </a:p>
          <a:p>
            <a:pPr indent="457200" algn="just">
              <a:lnSpc>
                <a:spcPct val="130000"/>
              </a:lnSpc>
            </a:pPr>
            <a:r>
              <a:rPr lang="pt-BR" dirty="0">
                <a:effectLst/>
                <a:latin typeface="Times New Roman" panose="02020603050405020304" pitchFamily="18" charset="0"/>
                <a:ea typeface="Times New Roman" panose="02020603050405020304" pitchFamily="18" charset="0"/>
              </a:rPr>
              <a:t>- 1/3 số trẻ trong lớp kỹ năng cầm kéo cắt, kĩ năng xé còn hạn chế. Trẻ còn nhút nhát không tích cực hoạt động.</a:t>
            </a:r>
            <a:endParaRPr lang="en-US" dirty="0">
              <a:effectLst/>
              <a:latin typeface="Times New Roman" panose="02020603050405020304" pitchFamily="18" charset="0"/>
              <a:ea typeface="Times New Roman" panose="02020603050405020304" pitchFamily="18" charset="0"/>
            </a:endParaRPr>
          </a:p>
          <a:p>
            <a:pPr indent="457200" algn="just">
              <a:lnSpc>
                <a:spcPct val="130000"/>
              </a:lnSpc>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Còn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yếu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kỹ</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năng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sự</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sáng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bố</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cục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bức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còn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yếu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khả</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năng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nhận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xét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kém</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indent="457200" algn="just">
              <a:lnSpc>
                <a:spcPct val="130000"/>
              </a:lnSpc>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phụ</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huynh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chưa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nhận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đầy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đủ</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tầm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quan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trọng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việc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pt-BR" dirty="0">
                <a:effectLst/>
                <a:latin typeface="Times New Roman" panose="02020603050405020304" pitchFamily="18" charset="0"/>
                <a:ea typeface="Times New Roman" panose="02020603050405020304" pitchFamily="18" charset="0"/>
              </a:rPr>
              <a:t> của con em mình ở lứa tuổi mầm non.</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76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50C1-1008-470C-A6C6-48FD127D2C30}"/>
              </a:ext>
            </a:extLst>
          </p:cNvPr>
          <p:cNvSpPr>
            <a:spLocks noGrp="1"/>
          </p:cNvSpPr>
          <p:nvPr>
            <p:ph type="title"/>
          </p:nvPr>
        </p:nvSpPr>
        <p:spPr/>
        <p:txBody>
          <a:bodyPr/>
          <a:lstStyle/>
          <a:p>
            <a:endParaRPr lang="en-US" dirty="0"/>
          </a:p>
        </p:txBody>
      </p:sp>
      <p:sp>
        <p:nvSpPr>
          <p:cNvPr id="9" name="TextBox 8">
            <a:extLst>
              <a:ext uri="{FF2B5EF4-FFF2-40B4-BE49-F238E27FC236}">
                <a16:creationId xmlns:a16="http://schemas.microsoft.com/office/drawing/2014/main" id="{0387EB3B-D8FA-4136-8E3A-023BBE5A47A4}"/>
              </a:ext>
            </a:extLst>
          </p:cNvPr>
          <p:cNvSpPr txBox="1"/>
          <p:nvPr/>
        </p:nvSpPr>
        <p:spPr>
          <a:xfrm>
            <a:off x="381000" y="220564"/>
            <a:ext cx="5458874" cy="461665"/>
          </a:xfrm>
          <a:prstGeom prst="rect">
            <a:avLst/>
          </a:prstGeom>
          <a:noFill/>
        </p:spPr>
        <p:txBody>
          <a:bodyPr wrap="square">
            <a:spAutoFit/>
          </a:bodyPr>
          <a:lstStyle/>
          <a:p>
            <a:r>
              <a:rPr lang="pt-BR" sz="2400" b="1" dirty="0">
                <a:solidFill>
                  <a:srgbClr val="006666"/>
                </a:solidFill>
                <a:effectLst/>
                <a:latin typeface="Times New Roman" panose="02020603050405020304" pitchFamily="18" charset="0"/>
                <a:ea typeface="Times New Roman" panose="02020603050405020304" pitchFamily="18" charset="0"/>
              </a:rPr>
              <a:t>KẾT QUẢ KHẢO SÁT ĐẦU NĂM</a:t>
            </a:r>
            <a:endParaRPr lang="en-US" sz="2400" dirty="0">
              <a:solidFill>
                <a:srgbClr val="006666"/>
              </a:solidFill>
            </a:endParaRPr>
          </a:p>
        </p:txBody>
      </p:sp>
      <p:sp>
        <p:nvSpPr>
          <p:cNvPr id="10" name="TextBox 9">
            <a:extLst>
              <a:ext uri="{FF2B5EF4-FFF2-40B4-BE49-F238E27FC236}">
                <a16:creationId xmlns:a16="http://schemas.microsoft.com/office/drawing/2014/main" id="{7561F074-4D1A-4F5F-88F9-76B8E99F1734}"/>
              </a:ext>
            </a:extLst>
          </p:cNvPr>
          <p:cNvSpPr txBox="1"/>
          <p:nvPr/>
        </p:nvSpPr>
        <p:spPr>
          <a:xfrm>
            <a:off x="2819400" y="1123950"/>
            <a:ext cx="840295"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Số lượng</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6A7116-2A56-463D-AEF6-5453CED6B720}"/>
              </a:ext>
            </a:extLst>
          </p:cNvPr>
          <p:cNvSpPr txBox="1"/>
          <p:nvPr/>
        </p:nvSpPr>
        <p:spPr>
          <a:xfrm>
            <a:off x="6084889" y="1122485"/>
            <a:ext cx="840295"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Số lượng</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2A9BD8B-31DB-4396-A383-2A7F4DF9B976}"/>
              </a:ext>
            </a:extLst>
          </p:cNvPr>
          <p:cNvPicPr>
            <a:picLocks noChangeAspect="1"/>
          </p:cNvPicPr>
          <p:nvPr/>
        </p:nvPicPr>
        <p:blipFill>
          <a:blip r:embed="rId2"/>
          <a:stretch>
            <a:fillRect/>
          </a:stretch>
        </p:blipFill>
        <p:spPr>
          <a:xfrm>
            <a:off x="0" y="-196"/>
            <a:ext cx="9144000" cy="5143500"/>
          </a:xfrm>
          <a:prstGeom prst="rect">
            <a:avLst/>
          </a:prstGeom>
        </p:spPr>
      </p:pic>
      <p:sp>
        <p:nvSpPr>
          <p:cNvPr id="17" name="TextBox 16">
            <a:extLst>
              <a:ext uri="{FF2B5EF4-FFF2-40B4-BE49-F238E27FC236}">
                <a16:creationId xmlns:a16="http://schemas.microsoft.com/office/drawing/2014/main" id="{21DA5F35-05E8-48CC-9CFA-AAAF13B3BE08}"/>
              </a:ext>
            </a:extLst>
          </p:cNvPr>
          <p:cNvSpPr txBox="1"/>
          <p:nvPr/>
        </p:nvSpPr>
        <p:spPr>
          <a:xfrm>
            <a:off x="76200" y="52672"/>
            <a:ext cx="4846198" cy="461665"/>
          </a:xfrm>
          <a:prstGeom prst="rect">
            <a:avLst/>
          </a:prstGeom>
          <a:noFill/>
        </p:spPr>
        <p:txBody>
          <a:bodyPr wrap="none" rtlCol="0">
            <a:spAutoFit/>
          </a:bodyPr>
          <a:lstStyle/>
          <a:p>
            <a:r>
              <a:rPr lang="vi-VN" sz="2400" b="1" dirty="0">
                <a:solidFill>
                  <a:srgbClr val="006666"/>
                </a:solidFill>
                <a:latin typeface="Times New Roman" panose="02020603050405020304" pitchFamily="18" charset="0"/>
                <a:cs typeface="Times New Roman" panose="02020603050405020304" pitchFamily="18" charset="0"/>
              </a:rPr>
              <a:t>KẾT QUẢ KHẢO SÁT ĐẦU NĂM</a:t>
            </a:r>
            <a:endParaRPr lang="en-US" sz="2400" b="1" dirty="0">
              <a:solidFill>
                <a:srgbClr val="00666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4CFD01F1-93AE-4CE1-87B5-D97D13369C03}"/>
              </a:ext>
            </a:extLst>
          </p:cNvPr>
          <p:cNvSpPr/>
          <p:nvPr/>
        </p:nvSpPr>
        <p:spPr bwMode="auto">
          <a:xfrm>
            <a:off x="3886200" y="606525"/>
            <a:ext cx="838200" cy="30777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F0CC520D-BB53-49BE-9976-9DBB75AB9BA7}"/>
              </a:ext>
            </a:extLst>
          </p:cNvPr>
          <p:cNvSpPr txBox="1"/>
          <p:nvPr/>
        </p:nvSpPr>
        <p:spPr>
          <a:xfrm>
            <a:off x="4038922" y="596572"/>
            <a:ext cx="564578" cy="307777"/>
          </a:xfrm>
          <a:prstGeom prst="rect">
            <a:avLst/>
          </a:prstGeom>
          <a:noFill/>
        </p:spPr>
        <p:txBody>
          <a:bodyPr wrap="none" rtlCol="0">
            <a:spAutoFit/>
          </a:bodyPr>
          <a:lstStyle/>
          <a:p>
            <a:r>
              <a:rPr lang="vi-VN" b="1" dirty="0">
                <a:solidFill>
                  <a:srgbClr val="006666"/>
                </a:solidFill>
                <a:latin typeface="Times New Roman" panose="02020603050405020304" pitchFamily="18" charset="0"/>
                <a:cs typeface="Times New Roman" panose="02020603050405020304" pitchFamily="18" charset="0"/>
              </a:rPr>
              <a:t>ĐẠT</a:t>
            </a:r>
            <a:endParaRPr lang="en-US" b="1" dirty="0">
              <a:solidFill>
                <a:srgbClr val="006666"/>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3976D9E-27FB-409F-B7CF-02363F57CA3E}"/>
              </a:ext>
            </a:extLst>
          </p:cNvPr>
          <p:cNvSpPr/>
          <p:nvPr/>
        </p:nvSpPr>
        <p:spPr bwMode="auto">
          <a:xfrm>
            <a:off x="6652730" y="599282"/>
            <a:ext cx="1341307" cy="30777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06F0111A-CA28-4723-B8E6-5FD3C8198821}"/>
              </a:ext>
            </a:extLst>
          </p:cNvPr>
          <p:cNvSpPr txBox="1"/>
          <p:nvPr/>
        </p:nvSpPr>
        <p:spPr>
          <a:xfrm>
            <a:off x="6784636" y="606427"/>
            <a:ext cx="1151277" cy="307777"/>
          </a:xfrm>
          <a:prstGeom prst="rect">
            <a:avLst/>
          </a:prstGeom>
          <a:noFill/>
        </p:spPr>
        <p:txBody>
          <a:bodyPr wrap="none" rtlCol="0">
            <a:spAutoFit/>
          </a:bodyPr>
          <a:lstStyle/>
          <a:p>
            <a:r>
              <a:rPr lang="vi-VN" b="1" dirty="0">
                <a:solidFill>
                  <a:srgbClr val="006666"/>
                </a:solidFill>
                <a:latin typeface="Times New Roman" panose="02020603050405020304" pitchFamily="18" charset="0"/>
                <a:cs typeface="Times New Roman" panose="02020603050405020304" pitchFamily="18" charset="0"/>
              </a:rPr>
              <a:t>CHƯA ĐẠT</a:t>
            </a:r>
            <a:endParaRPr lang="en-US" b="1" dirty="0">
              <a:solidFill>
                <a:srgbClr val="006666"/>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DC4F770-5F00-4F88-9F3B-32A3304A6784}"/>
              </a:ext>
            </a:extLst>
          </p:cNvPr>
          <p:cNvSpPr txBox="1"/>
          <p:nvPr/>
        </p:nvSpPr>
        <p:spPr>
          <a:xfrm>
            <a:off x="3110437" y="1057671"/>
            <a:ext cx="840295"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Số lượng</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84F3AF1-9D08-488F-B487-4C12B3199D1B}"/>
              </a:ext>
            </a:extLst>
          </p:cNvPr>
          <p:cNvSpPr txBox="1"/>
          <p:nvPr/>
        </p:nvSpPr>
        <p:spPr>
          <a:xfrm>
            <a:off x="4781057" y="1057671"/>
            <a:ext cx="558166"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Tỷ lệ</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6D30F80-DBBB-423E-8DE9-C722C678C57D}"/>
              </a:ext>
            </a:extLst>
          </p:cNvPr>
          <p:cNvSpPr txBox="1"/>
          <p:nvPr/>
        </p:nvSpPr>
        <p:spPr>
          <a:xfrm>
            <a:off x="6169548" y="1057670"/>
            <a:ext cx="840295"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Số lượng</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3B6B4A1-076A-4924-BF9F-D84A391CBFCD}"/>
              </a:ext>
            </a:extLst>
          </p:cNvPr>
          <p:cNvSpPr txBox="1"/>
          <p:nvPr/>
        </p:nvSpPr>
        <p:spPr>
          <a:xfrm>
            <a:off x="7764417" y="1057670"/>
            <a:ext cx="558166" cy="307777"/>
          </a:xfrm>
          <a:prstGeom prst="rect">
            <a:avLst/>
          </a:prstGeom>
          <a:noFill/>
        </p:spPr>
        <p:txBody>
          <a:bodyPr wrap="none" rtlCol="0">
            <a:spAutoFit/>
          </a:bodyPr>
          <a:lstStyle/>
          <a:p>
            <a:r>
              <a:rPr lang="vi-VN" dirty="0">
                <a:solidFill>
                  <a:schemeClr val="bg1"/>
                </a:solidFill>
                <a:latin typeface="Times New Roman" panose="02020603050405020304" pitchFamily="18" charset="0"/>
                <a:cs typeface="Times New Roman" panose="02020603050405020304" pitchFamily="18" charset="0"/>
              </a:rPr>
              <a:t>Tỷ lệ</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B90A3E1-DB4A-4062-88A2-A149412695F5}"/>
              </a:ext>
            </a:extLst>
          </p:cNvPr>
          <p:cNvSpPr txBox="1"/>
          <p:nvPr/>
        </p:nvSpPr>
        <p:spPr>
          <a:xfrm>
            <a:off x="185164" y="1732531"/>
            <a:ext cx="2253236" cy="587853"/>
          </a:xfrm>
          <a:prstGeom prst="rect">
            <a:avLst/>
          </a:prstGeom>
          <a:noFill/>
        </p:spPr>
        <p:txBody>
          <a:bodyPr wrap="square">
            <a:spAutoFit/>
          </a:bodyPr>
          <a:lstStyle/>
          <a:p>
            <a:pPr algn="just">
              <a:lnSpc>
                <a:spcPct val="130000"/>
              </a:lnSpc>
            </a:pPr>
            <a:r>
              <a:rPr lang="en-US" sz="1400" dirty="0" err="1">
                <a:solidFill>
                  <a:schemeClr val="bg1"/>
                </a:solidFill>
                <a:effectLst/>
                <a:latin typeface="Times New Roman" panose="02020603050405020304" pitchFamily="18" charset="0"/>
                <a:ea typeface="Times New Roman" panose="02020603050405020304" pitchFamily="18" charset="0"/>
              </a:rPr>
              <a:t>Hứng</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thú</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khi</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hoạt</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động</a:t>
            </a:r>
            <a:r>
              <a:rPr lang="en-US" sz="1400" dirty="0">
                <a:solidFill>
                  <a:schemeClr val="bg1"/>
                </a:solidFill>
                <a:effectLst/>
                <a:latin typeface="Times New Roman" panose="02020603050405020304" pitchFamily="18" charset="0"/>
                <a:ea typeface="Times New Roman" panose="02020603050405020304" pitchFamily="18" charset="0"/>
              </a:rPr>
              <a:t> </a:t>
            </a:r>
          </a:p>
          <a:p>
            <a:r>
              <a:rPr lang="en-US" sz="1400" dirty="0" err="1">
                <a:solidFill>
                  <a:schemeClr val="bg1"/>
                </a:solidFill>
                <a:effectLst/>
                <a:latin typeface="Times New Roman" panose="02020603050405020304" pitchFamily="18" charset="0"/>
                <a:ea typeface="Times New Roman" panose="02020603050405020304" pitchFamily="18" charset="0"/>
              </a:rPr>
              <a:t>tạo</a:t>
            </a:r>
            <a:r>
              <a:rPr lang="en-US" sz="1400" dirty="0">
                <a:solidFill>
                  <a:schemeClr val="bg1"/>
                </a:solidFill>
                <a:effectLst/>
                <a:latin typeface="Times New Roman" panose="02020603050405020304" pitchFamily="18" charset="0"/>
                <a:ea typeface="Times New Roman" panose="02020603050405020304" pitchFamily="18" charset="0"/>
              </a:rPr>
              <a:t> </a:t>
            </a:r>
            <a:r>
              <a:rPr lang="en-US" sz="1400" dirty="0" err="1">
                <a:solidFill>
                  <a:schemeClr val="bg1"/>
                </a:solidFill>
                <a:effectLst/>
                <a:latin typeface="Times New Roman" panose="02020603050405020304" pitchFamily="18" charset="0"/>
                <a:ea typeface="Times New Roman" panose="02020603050405020304" pitchFamily="18" charset="0"/>
              </a:rPr>
              <a:t>hình</a:t>
            </a:r>
            <a:endParaRPr lang="en-US" dirty="0">
              <a:solidFill>
                <a:schemeClr val="bg1"/>
              </a:solidFill>
            </a:endParaRPr>
          </a:p>
        </p:txBody>
      </p:sp>
      <p:sp>
        <p:nvSpPr>
          <p:cNvPr id="30" name="TextBox 29">
            <a:extLst>
              <a:ext uri="{FF2B5EF4-FFF2-40B4-BE49-F238E27FC236}">
                <a16:creationId xmlns:a16="http://schemas.microsoft.com/office/drawing/2014/main" id="{B085291F-6B0F-4D9D-B6AA-DD0CDDE3183D}"/>
              </a:ext>
            </a:extLst>
          </p:cNvPr>
          <p:cNvSpPr txBox="1"/>
          <p:nvPr/>
        </p:nvSpPr>
        <p:spPr>
          <a:xfrm>
            <a:off x="185164" y="2660405"/>
            <a:ext cx="2100836" cy="307777"/>
          </a:xfrm>
          <a:prstGeom prst="rect">
            <a:avLst/>
          </a:prstGeom>
          <a:noFill/>
        </p:spPr>
        <p:txBody>
          <a:bodyPr wrap="square">
            <a:spAutoFit/>
          </a:bodyPr>
          <a:lstStyle/>
          <a:p>
            <a:r>
              <a:rPr lang="en-US" sz="1400">
                <a:solidFill>
                  <a:schemeClr val="bg1"/>
                </a:solidFill>
                <a:effectLst/>
                <a:latin typeface="Times New Roman" panose="02020603050405020304" pitchFamily="18" charset="0"/>
                <a:ea typeface="Times New Roman" panose="02020603050405020304" pitchFamily="18" charset="0"/>
              </a:rPr>
              <a:t>Có kỹ năng tạo sản phẩm</a:t>
            </a:r>
            <a:endParaRPr lang="en-US" dirty="0">
              <a:solidFill>
                <a:schemeClr val="bg1"/>
              </a:solidFill>
            </a:endParaRPr>
          </a:p>
        </p:txBody>
      </p:sp>
      <p:sp>
        <p:nvSpPr>
          <p:cNvPr id="32" name="TextBox 31">
            <a:extLst>
              <a:ext uri="{FF2B5EF4-FFF2-40B4-BE49-F238E27FC236}">
                <a16:creationId xmlns:a16="http://schemas.microsoft.com/office/drawing/2014/main" id="{08576E64-4D18-4D60-B991-614B6B10F520}"/>
              </a:ext>
            </a:extLst>
          </p:cNvPr>
          <p:cNvSpPr txBox="1"/>
          <p:nvPr/>
        </p:nvSpPr>
        <p:spPr>
          <a:xfrm>
            <a:off x="217277" y="3453825"/>
            <a:ext cx="2068723" cy="307777"/>
          </a:xfrm>
          <a:prstGeom prst="rect">
            <a:avLst/>
          </a:prstGeom>
          <a:noFill/>
        </p:spPr>
        <p:txBody>
          <a:bodyPr wrap="square">
            <a:spAutoFit/>
          </a:bodyPr>
          <a:lstStyle/>
          <a:p>
            <a:r>
              <a:rPr lang="en-US" sz="1400">
                <a:solidFill>
                  <a:schemeClr val="bg1"/>
                </a:solidFill>
                <a:effectLst/>
                <a:latin typeface="Times New Roman" panose="02020603050405020304" pitchFamily="18" charset="0"/>
                <a:ea typeface="Times New Roman" panose="02020603050405020304" pitchFamily="18" charset="0"/>
              </a:rPr>
              <a:t>Có khả năng sáng tạo</a:t>
            </a:r>
            <a:endParaRPr lang="en-US" dirty="0">
              <a:solidFill>
                <a:schemeClr val="bg1"/>
              </a:solidFill>
            </a:endParaRPr>
          </a:p>
        </p:txBody>
      </p:sp>
      <p:sp>
        <p:nvSpPr>
          <p:cNvPr id="34" name="Rectangle 33">
            <a:extLst>
              <a:ext uri="{FF2B5EF4-FFF2-40B4-BE49-F238E27FC236}">
                <a16:creationId xmlns:a16="http://schemas.microsoft.com/office/drawing/2014/main" id="{8BFCC8B4-31F2-4E6D-A0A1-FD51ED226FB6}"/>
              </a:ext>
            </a:extLst>
          </p:cNvPr>
          <p:cNvSpPr/>
          <p:nvPr/>
        </p:nvSpPr>
        <p:spPr bwMode="auto">
          <a:xfrm>
            <a:off x="0" y="4019708"/>
            <a:ext cx="9144000"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8DB40096-0693-4D53-B922-DDACE91E3D1B}"/>
              </a:ext>
            </a:extLst>
          </p:cNvPr>
          <p:cNvSpPr txBox="1"/>
          <p:nvPr/>
        </p:nvSpPr>
        <p:spPr>
          <a:xfrm>
            <a:off x="3517669" y="1779687"/>
            <a:ext cx="284052" cy="307777"/>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80AA919-13C6-481A-8F17-8E858A5BE751}"/>
              </a:ext>
            </a:extLst>
          </p:cNvPr>
          <p:cNvSpPr txBox="1"/>
          <p:nvPr/>
        </p:nvSpPr>
        <p:spPr>
          <a:xfrm>
            <a:off x="4726054" y="1804215"/>
            <a:ext cx="704039" cy="307777"/>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41,2 </a:t>
            </a:r>
            <a:r>
              <a:rPr lang="vi-VN" dirty="0"/>
              <a:t>%</a:t>
            </a:r>
            <a:endParaRPr lang="en-US" dirty="0"/>
          </a:p>
        </p:txBody>
      </p:sp>
      <p:sp>
        <p:nvSpPr>
          <p:cNvPr id="39" name="TextBox 38">
            <a:extLst>
              <a:ext uri="{FF2B5EF4-FFF2-40B4-BE49-F238E27FC236}">
                <a16:creationId xmlns:a16="http://schemas.microsoft.com/office/drawing/2014/main" id="{12429B79-733B-4726-9B8D-F230DCEC2E93}"/>
              </a:ext>
            </a:extLst>
          </p:cNvPr>
          <p:cNvSpPr txBox="1"/>
          <p:nvPr/>
        </p:nvSpPr>
        <p:spPr>
          <a:xfrm>
            <a:off x="6377071" y="1779686"/>
            <a:ext cx="364202" cy="307777"/>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BB790719-B226-4DBB-ADC9-33BB6F12E72C}"/>
              </a:ext>
            </a:extLst>
          </p:cNvPr>
          <p:cNvSpPr txBox="1"/>
          <p:nvPr/>
        </p:nvSpPr>
        <p:spPr>
          <a:xfrm>
            <a:off x="7740392" y="1760958"/>
            <a:ext cx="659155" cy="307777"/>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58,8</a:t>
            </a:r>
            <a:r>
              <a:rPr lang="vi-VN" dirty="0"/>
              <a:t>%</a:t>
            </a:r>
            <a:endParaRPr lang="en-US" dirty="0"/>
          </a:p>
        </p:txBody>
      </p:sp>
      <p:sp>
        <p:nvSpPr>
          <p:cNvPr id="42" name="TextBox 41">
            <a:extLst>
              <a:ext uri="{FF2B5EF4-FFF2-40B4-BE49-F238E27FC236}">
                <a16:creationId xmlns:a16="http://schemas.microsoft.com/office/drawing/2014/main" id="{CF281A4B-5F19-44AB-AF74-5D045A55A417}"/>
              </a:ext>
            </a:extLst>
          </p:cNvPr>
          <p:cNvSpPr txBox="1"/>
          <p:nvPr/>
        </p:nvSpPr>
        <p:spPr>
          <a:xfrm>
            <a:off x="3517669" y="2660405"/>
            <a:ext cx="521253" cy="307777"/>
          </a:xfrm>
          <a:prstGeom prst="rect">
            <a:avLst/>
          </a:prstGeom>
          <a:noFill/>
        </p:spPr>
        <p:txBody>
          <a:bodyPr wrap="square">
            <a:spAutoFit/>
          </a:bodyPr>
          <a:lstStyle/>
          <a:p>
            <a:r>
              <a:rPr lang="en-US" sz="1400">
                <a:effectLst/>
                <a:latin typeface="Times New Roman" panose="02020603050405020304" pitchFamily="18" charset="0"/>
                <a:ea typeface="Times New Roman" panose="02020603050405020304" pitchFamily="18" charset="0"/>
              </a:rPr>
              <a:t>5</a:t>
            </a:r>
            <a:endParaRPr lang="en-US" dirty="0"/>
          </a:p>
        </p:txBody>
      </p:sp>
      <p:sp>
        <p:nvSpPr>
          <p:cNvPr id="44" name="TextBox 43">
            <a:extLst>
              <a:ext uri="{FF2B5EF4-FFF2-40B4-BE49-F238E27FC236}">
                <a16:creationId xmlns:a16="http://schemas.microsoft.com/office/drawing/2014/main" id="{3CBB0D46-F8AF-4FE7-B060-16944E24B217}"/>
              </a:ext>
            </a:extLst>
          </p:cNvPr>
          <p:cNvSpPr txBox="1"/>
          <p:nvPr/>
        </p:nvSpPr>
        <p:spPr>
          <a:xfrm>
            <a:off x="4750830" y="2659549"/>
            <a:ext cx="887969"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29,4</a:t>
            </a:r>
            <a:r>
              <a:rPr lang="vi-VN" sz="1400" dirty="0">
                <a:effectLst/>
                <a:latin typeface="Times New Roman" panose="02020603050405020304" pitchFamily="18" charset="0"/>
                <a:ea typeface="Times New Roman" panose="02020603050405020304" pitchFamily="18" charset="0"/>
              </a:rPr>
              <a:t> %</a:t>
            </a:r>
            <a:endParaRPr lang="en-US" dirty="0"/>
          </a:p>
        </p:txBody>
      </p:sp>
      <p:sp>
        <p:nvSpPr>
          <p:cNvPr id="46" name="TextBox 45">
            <a:extLst>
              <a:ext uri="{FF2B5EF4-FFF2-40B4-BE49-F238E27FC236}">
                <a16:creationId xmlns:a16="http://schemas.microsoft.com/office/drawing/2014/main" id="{CFBC7CA3-9F30-4BCA-B3DF-E07F0E4CD06F}"/>
              </a:ext>
            </a:extLst>
          </p:cNvPr>
          <p:cNvSpPr txBox="1"/>
          <p:nvPr/>
        </p:nvSpPr>
        <p:spPr>
          <a:xfrm>
            <a:off x="6377071" y="2658693"/>
            <a:ext cx="6096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12</a:t>
            </a:r>
            <a:endParaRPr lang="en-US" dirty="0"/>
          </a:p>
        </p:txBody>
      </p:sp>
      <p:sp>
        <p:nvSpPr>
          <p:cNvPr id="48" name="TextBox 47">
            <a:extLst>
              <a:ext uri="{FF2B5EF4-FFF2-40B4-BE49-F238E27FC236}">
                <a16:creationId xmlns:a16="http://schemas.microsoft.com/office/drawing/2014/main" id="{664AE6AE-BD56-4BBD-925D-0092D97481A0}"/>
              </a:ext>
            </a:extLst>
          </p:cNvPr>
          <p:cNvSpPr txBox="1"/>
          <p:nvPr/>
        </p:nvSpPr>
        <p:spPr>
          <a:xfrm>
            <a:off x="7764417" y="2607712"/>
            <a:ext cx="10668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70,6</a:t>
            </a:r>
            <a:r>
              <a:rPr lang="vi-VN" sz="1400" dirty="0">
                <a:effectLst/>
                <a:latin typeface="Times New Roman" panose="02020603050405020304" pitchFamily="18" charset="0"/>
                <a:ea typeface="Times New Roman" panose="02020603050405020304" pitchFamily="18" charset="0"/>
              </a:rPr>
              <a:t> %</a:t>
            </a:r>
            <a:endParaRPr lang="en-US" dirty="0"/>
          </a:p>
        </p:txBody>
      </p:sp>
      <p:sp>
        <p:nvSpPr>
          <p:cNvPr id="50" name="TextBox 49">
            <a:extLst>
              <a:ext uri="{FF2B5EF4-FFF2-40B4-BE49-F238E27FC236}">
                <a16:creationId xmlns:a16="http://schemas.microsoft.com/office/drawing/2014/main" id="{22078B25-3A7F-4653-902E-461E25541D81}"/>
              </a:ext>
            </a:extLst>
          </p:cNvPr>
          <p:cNvSpPr txBox="1"/>
          <p:nvPr/>
        </p:nvSpPr>
        <p:spPr>
          <a:xfrm>
            <a:off x="3517669" y="3414514"/>
            <a:ext cx="5334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2</a:t>
            </a:r>
            <a:endParaRPr lang="en-US" dirty="0"/>
          </a:p>
        </p:txBody>
      </p:sp>
      <p:sp>
        <p:nvSpPr>
          <p:cNvPr id="52" name="TextBox 51">
            <a:extLst>
              <a:ext uri="{FF2B5EF4-FFF2-40B4-BE49-F238E27FC236}">
                <a16:creationId xmlns:a16="http://schemas.microsoft.com/office/drawing/2014/main" id="{25807660-496B-4D10-8713-BFD7ADB8EEAC}"/>
              </a:ext>
            </a:extLst>
          </p:cNvPr>
          <p:cNvSpPr txBox="1"/>
          <p:nvPr/>
        </p:nvSpPr>
        <p:spPr>
          <a:xfrm>
            <a:off x="4705369" y="3400715"/>
            <a:ext cx="10668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11,8</a:t>
            </a:r>
            <a:r>
              <a:rPr lang="vi-VN" sz="1400" dirty="0">
                <a:effectLst/>
                <a:latin typeface="Times New Roman" panose="02020603050405020304" pitchFamily="18" charset="0"/>
                <a:ea typeface="Times New Roman" panose="02020603050405020304" pitchFamily="18" charset="0"/>
              </a:rPr>
              <a:t> %</a:t>
            </a:r>
            <a:endParaRPr lang="en-US" dirty="0"/>
          </a:p>
        </p:txBody>
      </p:sp>
      <p:sp>
        <p:nvSpPr>
          <p:cNvPr id="54" name="TextBox 53">
            <a:extLst>
              <a:ext uri="{FF2B5EF4-FFF2-40B4-BE49-F238E27FC236}">
                <a16:creationId xmlns:a16="http://schemas.microsoft.com/office/drawing/2014/main" id="{39B91C50-BFFE-442C-947F-E68905C3B2DC}"/>
              </a:ext>
            </a:extLst>
          </p:cNvPr>
          <p:cNvSpPr txBox="1"/>
          <p:nvPr/>
        </p:nvSpPr>
        <p:spPr>
          <a:xfrm>
            <a:off x="6357787" y="3383811"/>
            <a:ext cx="5334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15</a:t>
            </a:r>
            <a:endParaRPr lang="en-US" dirty="0"/>
          </a:p>
        </p:txBody>
      </p:sp>
      <p:sp>
        <p:nvSpPr>
          <p:cNvPr id="56" name="TextBox 55">
            <a:extLst>
              <a:ext uri="{FF2B5EF4-FFF2-40B4-BE49-F238E27FC236}">
                <a16:creationId xmlns:a16="http://schemas.microsoft.com/office/drawing/2014/main" id="{01D5AF36-5C64-4D9A-A720-C85B7EC20656}"/>
              </a:ext>
            </a:extLst>
          </p:cNvPr>
          <p:cNvSpPr txBox="1"/>
          <p:nvPr/>
        </p:nvSpPr>
        <p:spPr>
          <a:xfrm>
            <a:off x="7764417" y="3375921"/>
            <a:ext cx="762000" cy="307777"/>
          </a:xfrm>
          <a:prstGeom prst="rect">
            <a:avLst/>
          </a:prstGeom>
          <a:noFill/>
        </p:spPr>
        <p:txBody>
          <a:bodyPr wrap="square">
            <a:spAutoFit/>
          </a:bodyPr>
          <a:lstStyle/>
          <a:p>
            <a:r>
              <a:rPr lang="en-US" sz="1400" dirty="0">
                <a:effectLst/>
                <a:latin typeface="Times New Roman" panose="02020603050405020304" pitchFamily="18" charset="0"/>
                <a:ea typeface="Times New Roman" panose="02020603050405020304" pitchFamily="18" charset="0"/>
              </a:rPr>
              <a:t>88,2</a:t>
            </a:r>
            <a:r>
              <a:rPr lang="vi-VN" sz="1400"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52178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3527-AA04-49F0-BEDF-52CF985BB62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BC72610-B799-448C-A539-108EBC7D14E3}"/>
              </a:ext>
            </a:extLst>
          </p:cNvPr>
          <p:cNvPicPr>
            <a:picLocks noGrp="1" noChangeAspect="1"/>
          </p:cNvPicPr>
          <p:nvPr>
            <p:ph idx="1"/>
          </p:nvPr>
        </p:nvPicPr>
        <p:blipFill>
          <a:blip r:embed="rId2"/>
          <a:stretch>
            <a:fillRect/>
          </a:stretch>
        </p:blipFill>
        <p:spPr>
          <a:xfrm>
            <a:off x="320398" y="1133722"/>
            <a:ext cx="4075420" cy="3056963"/>
          </a:xfrm>
        </p:spPr>
      </p:pic>
      <p:sp>
        <p:nvSpPr>
          <p:cNvPr id="4" name="Footer Placeholder 3">
            <a:extLst>
              <a:ext uri="{FF2B5EF4-FFF2-40B4-BE49-F238E27FC236}">
                <a16:creationId xmlns:a16="http://schemas.microsoft.com/office/drawing/2014/main" id="{100B5D76-6DD3-4A7D-AA82-4E138F3A71F4}"/>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1E0188BF-CDA7-40E6-B27C-7B4C6A312F63}"/>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B3CCC76-F10E-4096-B951-B739DB211756}"/>
              </a:ext>
            </a:extLst>
          </p:cNvPr>
          <p:cNvSpPr txBox="1"/>
          <p:nvPr/>
        </p:nvSpPr>
        <p:spPr>
          <a:xfrm>
            <a:off x="914400" y="124868"/>
            <a:ext cx="6869113" cy="1020664"/>
          </a:xfrm>
          <a:prstGeom prst="rect">
            <a:avLst/>
          </a:prstGeom>
          <a:noFill/>
        </p:spPr>
        <p:txBody>
          <a:bodyPr wrap="square">
            <a:spAutoFit/>
          </a:bodyPr>
          <a:lstStyle/>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Biện</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pháp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thứ</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nhất</a:t>
            </a:r>
            <a:r>
              <a:rPr lang="en-US" sz="1600" b="1" spc="-20" dirty="0">
                <a:solidFill>
                  <a:schemeClr val="bg1"/>
                </a:solidFill>
                <a:effectLst/>
                <a:latin typeface="Times New Roman" panose="02020603050405020304" pitchFamily="18" charset="0"/>
                <a:ea typeface="Times New Roman" panose="02020603050405020304" pitchFamily="18" charset="0"/>
              </a:rPr>
              <a:t>: </a:t>
            </a:r>
            <a:endParaRPr lang="vi-VN" sz="1600" b="1" spc="-20" dirty="0">
              <a:solidFill>
                <a:schemeClr val="bg1"/>
              </a:solidFill>
              <a:effectLst/>
              <a:latin typeface="Times New Roman" panose="02020603050405020304" pitchFamily="18" charset="0"/>
              <a:ea typeface="Times New Roman" panose="02020603050405020304" pitchFamily="18" charset="0"/>
            </a:endParaRPr>
          </a:p>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Thông</a:t>
            </a:r>
            <a:r>
              <a:rPr lang="en-US" sz="1600" b="1" spc="-20" dirty="0">
                <a:solidFill>
                  <a:schemeClr val="bg1"/>
                </a:solidFill>
                <a:effectLst/>
                <a:latin typeface="Times New Roman" panose="02020603050405020304" pitchFamily="18" charset="0"/>
                <a:ea typeface="Times New Roman" panose="02020603050405020304" pitchFamily="18" charset="0"/>
              </a:rPr>
              <a:t> qua </a:t>
            </a:r>
            <a:r>
              <a:rPr lang="en-US" sz="1600" b="1" spc="-20" dirty="0" err="1">
                <a:solidFill>
                  <a:schemeClr val="bg1"/>
                </a:solidFill>
                <a:effectLst/>
                <a:latin typeface="Times New Roman" panose="02020603050405020304" pitchFamily="18" charset="0"/>
                <a:ea typeface="Times New Roman" panose="02020603050405020304" pitchFamily="18" charset="0"/>
              </a:rPr>
              <a:t>việc</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tạo</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môi</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trường</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trong</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lớp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học</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và</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ngoài</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lớp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học</a:t>
            </a:r>
            <a:r>
              <a:rPr lang="en-US" sz="1600" b="1" spc="-20" dirty="0">
                <a:solidFill>
                  <a:schemeClr val="bg1"/>
                </a:solidFill>
                <a:effectLst/>
                <a:latin typeface="Times New Roman" panose="02020603050405020304" pitchFamily="18" charset="0"/>
                <a:ea typeface="Times New Roman" panose="02020603050405020304" pitchFamily="18" charset="0"/>
              </a:rPr>
              <a:t> - </a:t>
            </a:r>
            <a:r>
              <a:rPr lang="en-US" sz="1600" b="1" spc="-20" dirty="0" err="1">
                <a:solidFill>
                  <a:schemeClr val="bg1"/>
                </a:solidFill>
                <a:effectLst/>
                <a:latin typeface="Times New Roman" panose="02020603050405020304" pitchFamily="18" charset="0"/>
                <a:ea typeface="Times New Roman" panose="02020603050405020304" pitchFamily="18" charset="0"/>
              </a:rPr>
              <a:t>Cung</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cấp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hiểu</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biết</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về</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cái</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đẹp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tạo</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cho</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trẻ</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có</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cảm</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xúc</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về</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cái</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đẹp</a:t>
            </a:r>
            <a:r>
              <a:rPr lang="en-US" sz="1600" b="1" spc="-20"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3A19689E-A0E6-4291-A1DE-9128EC9013EF}"/>
              </a:ext>
            </a:extLst>
          </p:cNvPr>
          <p:cNvSpPr txBox="1"/>
          <p:nvPr/>
        </p:nvSpPr>
        <p:spPr>
          <a:xfrm>
            <a:off x="494843" y="1430000"/>
            <a:ext cx="8026644" cy="2315827"/>
          </a:xfrm>
          <a:prstGeom prst="rect">
            <a:avLst/>
          </a:prstGeom>
          <a:noFill/>
        </p:spPr>
        <p:txBody>
          <a:bodyPr wrap="square">
            <a:spAutoFit/>
          </a:bodyPr>
          <a:lstStyle/>
          <a:p>
            <a:pPr algn="just">
              <a:lnSpc>
                <a:spcPct val="150000"/>
              </a:lnSpc>
            </a:pPr>
            <a:r>
              <a:rPr lang="en-US" dirty="0" err="1">
                <a:solidFill>
                  <a:srgbClr val="000000"/>
                </a:solidFill>
                <a:effectLst/>
                <a:latin typeface="Times New Roman" panose="02020603050405020304" pitchFamily="18" charset="0"/>
                <a:ea typeface="Times New Roman" panose="02020603050405020304" pitchFamily="18" charset="0"/>
              </a:rPr>
              <a:t>Muốn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hút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sự</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chú</a:t>
            </a:r>
            <a:r>
              <a:rPr lang="en-US" dirty="0">
                <a:solidFill>
                  <a:srgbClr val="000000"/>
                </a:solidFill>
                <a:effectLst/>
                <a:latin typeface="Times New Roman" panose="02020603050405020304" pitchFamily="18" charset="0"/>
                <a:ea typeface="Times New Roman" panose="02020603050405020304" pitchFamily="18" charset="0"/>
              </a:rPr>
              <a:t> ý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trước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hết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sống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trong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một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đẹp</a:t>
            </a:r>
            <a:r>
              <a:rPr lang="en-US" dirty="0">
                <a:solidFill>
                  <a:srgbClr val="000000"/>
                </a:solidFill>
                <a:effectLst/>
                <a:latin typeface="Times New Roman" panose="02020603050405020304" pitchFamily="18" charset="0"/>
                <a:ea typeface="Times New Roman" panose="02020603050405020304" pitchFamily="18" charset="0"/>
              </a:rPr>
              <a:t>, </a:t>
            </a:r>
            <a:r>
              <a:rPr lang="vi-VN" dirty="0">
                <a:solidFill>
                  <a:srgbClr val="000000"/>
                </a:solidFill>
                <a:effectLst/>
                <a:latin typeface="Times New Roman" panose="02020603050405020304" pitchFamily="18" charset="0"/>
                <a:ea typeface="Times New Roman" panose="02020603050405020304" pitchFamily="18" charset="0"/>
              </a:rPr>
              <a:t> có </a:t>
            </a:r>
            <a:r>
              <a:rPr lang="en-US" dirty="0" err="1">
                <a:solidFill>
                  <a:srgbClr val="000000"/>
                </a:solidFill>
                <a:effectLst/>
                <a:latin typeface="Times New Roman" panose="02020603050405020304" pitchFamily="18" charset="0"/>
                <a:ea typeface="Times New Roman" panose="02020603050405020304" pitchFamily="18" charset="0"/>
              </a:rPr>
              <a:t>tính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thẩm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mĩ</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Vì</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vậy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tôi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chú</a:t>
            </a:r>
            <a:r>
              <a:rPr lang="en-US" dirty="0">
                <a:solidFill>
                  <a:srgbClr val="000000"/>
                </a:solidFill>
                <a:effectLst/>
                <a:latin typeface="Times New Roman" panose="02020603050405020304" pitchFamily="18" charset="0"/>
                <a:ea typeface="Times New Roman" panose="02020603050405020304" pitchFamily="18" charset="0"/>
              </a:rPr>
              <a:t> ý </a:t>
            </a:r>
            <a:r>
              <a:rPr lang="en-US" dirty="0" err="1">
                <a:solidFill>
                  <a:srgbClr val="000000"/>
                </a:solidFill>
                <a:effectLst/>
                <a:latin typeface="Times New Roman" panose="02020603050405020304" pitchFamily="18" charset="0"/>
                <a:ea typeface="Times New Roman" panose="02020603050405020304" pitchFamily="18" charset="0"/>
              </a:rPr>
              <a:t>đến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sắp</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đặt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vị</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giá</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góc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đồ</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dùng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học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liệu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vị</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gợi</a:t>
            </a:r>
            <a:r>
              <a:rPr lang="en-US" dirty="0">
                <a:solidFill>
                  <a:srgbClr val="000000"/>
                </a:solidFill>
                <a:effectLst/>
                <a:latin typeface="Times New Roman" panose="02020603050405020304" pitchFamily="18" charset="0"/>
                <a:ea typeface="Times New Roman" panose="02020603050405020304" pitchFamily="18" charset="0"/>
              </a:rPr>
              <a:t> ý </a:t>
            </a:r>
            <a:r>
              <a:rPr lang="en-US" dirty="0" err="1">
                <a:solidFill>
                  <a:srgbClr val="000000"/>
                </a:solidFill>
                <a:effectLst/>
                <a:latin typeface="Times New Roman" panose="02020603050405020304" pitchFamily="18" charset="0"/>
                <a:ea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bằng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liệu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nhau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như</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len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liệu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loại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hạt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Đặc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biệt</a:t>
            </a:r>
            <a:r>
              <a:rPr lang="en-US" dirty="0">
                <a:solidFill>
                  <a:srgbClr val="000000"/>
                </a:solidFill>
                <a:effectLst/>
                <a:latin typeface="Times New Roman" panose="02020603050405020304" pitchFamily="18" charset="0"/>
                <a:ea typeface="Times New Roman" panose="02020603050405020304" pitchFamily="18" charset="0"/>
              </a:rPr>
              <a:t> ở </a:t>
            </a:r>
            <a:r>
              <a:rPr lang="en-US" dirty="0" err="1">
                <a:solidFill>
                  <a:srgbClr val="000000"/>
                </a:solidFill>
                <a:effectLst/>
                <a:latin typeface="Times New Roman" panose="02020603050405020304" pitchFamily="18" charset="0"/>
                <a:ea typeface="Times New Roman" panose="02020603050405020304" pitchFamily="18" charset="0"/>
              </a:rPr>
              <a:t>góc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tôi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luôn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thay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đổi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ảnh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theo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chủ</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góc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bằng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sản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phẩm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trẻ</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cảm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lạ</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thích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thú</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Phụ</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huynh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cũng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thấy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rất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thích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thú</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hài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lòng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sản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phẩm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con</a:t>
            </a:r>
            <a:r>
              <a:rPr lang="vi-VN"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mình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được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trang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trí</a:t>
            </a:r>
            <a:r>
              <a:rPr lang="en-US" dirty="0">
                <a:solidFill>
                  <a:srgbClr val="000000"/>
                </a:solidFill>
                <a:effectLst/>
                <a:latin typeface="Times New Roman" panose="02020603050405020304" pitchFamily="18" charset="0"/>
                <a:ea typeface="Times New Roman" panose="02020603050405020304" pitchFamily="18" charset="0"/>
              </a:rPr>
              <a:t> ở</a:t>
            </a:r>
            <a:r>
              <a:rPr lang="vi-VN" dirty="0">
                <a:solidFill>
                  <a:srgbClr val="000000"/>
                </a:solidFill>
                <a:effectLst/>
                <a:latin typeface="Times New Roman" panose="02020603050405020304" pitchFamily="18" charset="0"/>
                <a:ea typeface="Times New Roman" panose="02020603050405020304" pitchFamily="18" charset="0"/>
              </a:rPr>
              <a:t> các góc 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pPr algn="just">
              <a:lnSpc>
                <a:spcPct val="150000"/>
              </a:lnSpc>
            </a:pPr>
            <a:endParaRPr lang="en-US" dirty="0">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C17D2B13-4DC7-43CB-BCB5-8E59C5FE432B}"/>
              </a:ext>
            </a:extLst>
          </p:cNvPr>
          <p:cNvPicPr>
            <a:picLocks noChangeAspect="1"/>
          </p:cNvPicPr>
          <p:nvPr/>
        </p:nvPicPr>
        <p:blipFill>
          <a:blip r:embed="rId4"/>
          <a:stretch>
            <a:fillRect/>
          </a:stretch>
        </p:blipFill>
        <p:spPr>
          <a:xfrm>
            <a:off x="4808735" y="3472825"/>
            <a:ext cx="2095278" cy="1571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CFF26366-CC16-49A9-94FA-E7511887DEEC}"/>
              </a:ext>
            </a:extLst>
          </p:cNvPr>
          <p:cNvPicPr>
            <a:picLocks noChangeAspect="1"/>
          </p:cNvPicPr>
          <p:nvPr/>
        </p:nvPicPr>
        <p:blipFill>
          <a:blip r:embed="rId5"/>
          <a:stretch>
            <a:fillRect/>
          </a:stretch>
        </p:blipFill>
        <p:spPr>
          <a:xfrm>
            <a:off x="1880548" y="3472825"/>
            <a:ext cx="2095278" cy="1571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63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00"/>
                            </p:stCondLst>
                            <p:childTnLst>
                              <p:par>
                                <p:cTn id="16" presetID="6"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par>
                          <p:cTn id="19" fill="hold">
                            <p:stCondLst>
                              <p:cond delay="2500"/>
                            </p:stCondLst>
                            <p:childTnLst>
                              <p:par>
                                <p:cTn id="20" presetID="6"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3527-AA04-49F0-BEDF-52CF985BB62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BC72610-B799-448C-A539-108EBC7D14E3}"/>
              </a:ext>
            </a:extLst>
          </p:cNvPr>
          <p:cNvPicPr>
            <a:picLocks noGrp="1" noChangeAspect="1"/>
          </p:cNvPicPr>
          <p:nvPr>
            <p:ph idx="1"/>
          </p:nvPr>
        </p:nvPicPr>
        <p:blipFill>
          <a:blip r:embed="rId2"/>
          <a:stretch>
            <a:fillRect/>
          </a:stretch>
        </p:blipFill>
        <p:spPr>
          <a:xfrm>
            <a:off x="320398" y="1133722"/>
            <a:ext cx="4075420" cy="3056963"/>
          </a:xfrm>
        </p:spPr>
      </p:pic>
      <p:sp>
        <p:nvSpPr>
          <p:cNvPr id="4" name="Footer Placeholder 3">
            <a:extLst>
              <a:ext uri="{FF2B5EF4-FFF2-40B4-BE49-F238E27FC236}">
                <a16:creationId xmlns:a16="http://schemas.microsoft.com/office/drawing/2014/main" id="{100B5D76-6DD3-4A7D-AA82-4E138F3A71F4}"/>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1E0188BF-CDA7-40E6-B27C-7B4C6A312F63}"/>
              </a:ext>
            </a:extLst>
          </p:cNvPr>
          <p:cNvPicPr>
            <a:picLocks noChangeAspect="1"/>
          </p:cNvPicPr>
          <p:nvPr/>
        </p:nvPicPr>
        <p:blipFill>
          <a:blip r:embed="rId3"/>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B3CCC76-F10E-4096-B951-B739DB211756}"/>
              </a:ext>
            </a:extLst>
          </p:cNvPr>
          <p:cNvSpPr txBox="1"/>
          <p:nvPr/>
        </p:nvSpPr>
        <p:spPr>
          <a:xfrm>
            <a:off x="914400" y="124868"/>
            <a:ext cx="7564438" cy="700576"/>
          </a:xfrm>
          <a:prstGeom prst="rect">
            <a:avLst/>
          </a:prstGeom>
          <a:noFill/>
        </p:spPr>
        <p:txBody>
          <a:bodyPr wrap="square">
            <a:spAutoFit/>
          </a:bodyPr>
          <a:lstStyle/>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Biện</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pháp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thứ</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vi-VN" sz="1600" b="1" spc="-20" dirty="0">
                <a:solidFill>
                  <a:schemeClr val="bg1"/>
                </a:solidFill>
                <a:latin typeface="Times New Roman" panose="02020603050405020304" pitchFamily="18" charset="0"/>
                <a:ea typeface="Times New Roman" panose="02020603050405020304" pitchFamily="18" charset="0"/>
              </a:rPr>
              <a:t>hai</a:t>
            </a:r>
            <a:r>
              <a:rPr lang="en-US" sz="1600" b="1" spc="-20" dirty="0">
                <a:solidFill>
                  <a:schemeClr val="bg1"/>
                </a:solidFill>
                <a:effectLst/>
                <a:latin typeface="Times New Roman" panose="02020603050405020304" pitchFamily="18" charset="0"/>
                <a:ea typeface="Times New Roman" panose="02020603050405020304" pitchFamily="18" charset="0"/>
              </a:rPr>
              <a:t>: </a:t>
            </a:r>
            <a:endParaRPr lang="vi-VN" sz="1600" b="1" spc="-20" dirty="0">
              <a:solidFill>
                <a:schemeClr val="bg1"/>
              </a:solidFill>
              <a:effectLst/>
              <a:latin typeface="Times New Roman" panose="02020603050405020304" pitchFamily="18" charset="0"/>
              <a:ea typeface="Times New Roman" panose="02020603050405020304" pitchFamily="18" charset="0"/>
            </a:endParaRPr>
          </a:p>
          <a:p>
            <a:pPr algn="just">
              <a:lnSpc>
                <a:spcPct val="130000"/>
              </a:lnSpc>
            </a:pPr>
            <a:r>
              <a:rPr lang="en-US" sz="1600" b="1" dirty="0" err="1">
                <a:solidFill>
                  <a:schemeClr val="bg1"/>
                </a:solidFill>
                <a:effectLst/>
                <a:latin typeface="Times New Roman" panose="02020603050405020304" pitchFamily="18" charset="0"/>
                <a:ea typeface="Times New Roman" panose="02020603050405020304" pitchFamily="18" charset="0"/>
              </a:rPr>
              <a:t>Thay</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đổi</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hình</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thức</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vào</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bài</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gây</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hứng</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thú</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trong</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các</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giờ</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hoạt</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động</a:t>
            </a:r>
            <a:r>
              <a:rPr lang="en-US" sz="1600" b="1" dirty="0">
                <a:solidFill>
                  <a:schemeClr val="bg1"/>
                </a:solidFill>
                <a:effectLst/>
                <a:latin typeface="Times New Roman" panose="02020603050405020304" pitchFamily="18" charset="0"/>
                <a:ea typeface="Times New Roman" panose="02020603050405020304" pitchFamily="18" charset="0"/>
              </a:rPr>
              <a:t> </a:t>
            </a:r>
            <a:r>
              <a:rPr lang="en-US" sz="1600" b="1" dirty="0" err="1">
                <a:solidFill>
                  <a:schemeClr val="bg1"/>
                </a:solidFill>
                <a:effectLst/>
                <a:latin typeface="Times New Roman" panose="02020603050405020304" pitchFamily="18" charset="0"/>
                <a:ea typeface="Times New Roman" panose="02020603050405020304" pitchFamily="18" charset="0"/>
              </a:rPr>
              <a:t>chung</a:t>
            </a:r>
            <a:r>
              <a:rPr lang="en-US" sz="1600" b="1"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665D4E66-5B7A-4AC4-AEF6-9D720DD2E6EA}"/>
              </a:ext>
            </a:extLst>
          </p:cNvPr>
          <p:cNvSpPr txBox="1"/>
          <p:nvPr/>
        </p:nvSpPr>
        <p:spPr>
          <a:xfrm>
            <a:off x="609600" y="1428750"/>
            <a:ext cx="7767564" cy="1669496"/>
          </a:xfrm>
          <a:prstGeom prst="rect">
            <a:avLst/>
          </a:prstGeom>
          <a:noFill/>
        </p:spPr>
        <p:txBody>
          <a:bodyPr wrap="square">
            <a:spAutoFit/>
          </a:bodyPr>
          <a:lstStyle/>
          <a:p>
            <a:pPr indent="457200" algn="just">
              <a:lnSpc>
                <a:spcPct val="150000"/>
              </a:lnSpc>
            </a:pPr>
            <a:r>
              <a:rPr lang="en-US" sz="1400" dirty="0">
                <a:solidFill>
                  <a:srgbClr val="000000"/>
                </a:solidFill>
                <a:effectLst/>
                <a:latin typeface="Times New Roman" panose="02020603050405020304" pitchFamily="18" charset="0"/>
                <a:ea typeface="Times New Roman" panose="02020603050405020304" pitchFamily="18" charset="0"/>
              </a:rPr>
              <a:t>Thu </a:t>
            </a:r>
            <a:r>
              <a:rPr lang="en-US" sz="1400" dirty="0" err="1">
                <a:solidFill>
                  <a:srgbClr val="000000"/>
                </a:solidFill>
                <a:effectLst/>
                <a:latin typeface="Times New Roman" panose="02020603050405020304" pitchFamily="18" charset="0"/>
                <a:ea typeface="Times New Roman" panose="02020603050405020304" pitchFamily="18" charset="0"/>
              </a:rPr>
              <a:t>hút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được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sự</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chú</a:t>
            </a:r>
            <a:r>
              <a:rPr lang="en-US" sz="1400" dirty="0">
                <a:solidFill>
                  <a:srgbClr val="000000"/>
                </a:solidFill>
                <a:effectLst/>
                <a:latin typeface="Times New Roman" panose="02020603050405020304" pitchFamily="18" charset="0"/>
                <a:ea typeface="Times New Roman" panose="02020603050405020304" pitchFamily="18" charset="0"/>
              </a:rPr>
              <a:t> ý </a:t>
            </a:r>
            <a:r>
              <a:rPr lang="en-US" sz="1400" dirty="0" err="1">
                <a:solidFill>
                  <a:srgbClr val="000000"/>
                </a:solidFill>
                <a:effectLst/>
                <a:latin typeface="Times New Roman" panose="02020603050405020304" pitchFamily="18" charset="0"/>
                <a:ea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vừa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dễ</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lại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vừa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khó</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vì</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rất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hào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hứng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trước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những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điều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mới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lạ</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nhưng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dễ</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chán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với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những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gì</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quen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thuộc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Vì</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vậy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tôi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luôn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suy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nghĩ</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thay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đổi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hình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thức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bài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sao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sinh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động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hấp</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dẫn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bằng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cách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dùng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những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câu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nói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nhẹ</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nhàng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nét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mặt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vui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tươi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sử</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dụng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các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trò</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chơi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đồ</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dùng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trực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quan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tình</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huống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bất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ngờ</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để</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thu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hút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sự</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chú</a:t>
            </a:r>
            <a:r>
              <a:rPr lang="en-US" sz="1400" dirty="0">
                <a:solidFill>
                  <a:srgbClr val="000000"/>
                </a:solidFill>
                <a:effectLst/>
                <a:latin typeface="Times New Roman" panose="02020603050405020304" pitchFamily="18" charset="0"/>
                <a:ea typeface="Times New Roman" panose="02020603050405020304" pitchFamily="18" charset="0"/>
              </a:rPr>
              <a:t> ý </a:t>
            </a:r>
            <a:r>
              <a:rPr lang="en-US" sz="1400" dirty="0" err="1">
                <a:solidFill>
                  <a:srgbClr val="000000"/>
                </a:solidFill>
                <a:effectLst/>
                <a:latin typeface="Times New Roman" panose="02020603050405020304" pitchFamily="18" charset="0"/>
                <a:ea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giờ</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học</a:t>
            </a:r>
            <a:r>
              <a:rPr lang="en-US" sz="1400" dirty="0">
                <a:solidFill>
                  <a:srgbClr val="000000"/>
                </a:solidFill>
                <a:effectLst/>
                <a:latin typeface="Times New Roman" panose="02020603050405020304" pitchFamily="18" charset="0"/>
                <a:ea typeface="Times New Roman" panose="02020603050405020304" pitchFamily="18" charset="0"/>
              </a:rPr>
              <a:t>. Qua </a:t>
            </a:r>
            <a:r>
              <a:rPr lang="en-US" sz="1400" dirty="0" err="1">
                <a:solidFill>
                  <a:srgbClr val="000000"/>
                </a:solidFill>
                <a:effectLst/>
                <a:latin typeface="Times New Roman" panose="02020603050405020304" pitchFamily="18" charset="0"/>
                <a:ea typeface="Times New Roman" panose="02020603050405020304" pitchFamily="18" charset="0"/>
              </a:rPr>
              <a:t>đó</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ngay</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từ</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đầu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giáo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viên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đã</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lôi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cuốn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chú</a:t>
            </a:r>
            <a:r>
              <a:rPr lang="en-US" sz="1400" dirty="0">
                <a:solidFill>
                  <a:srgbClr val="000000"/>
                </a:solidFill>
                <a:effectLst/>
                <a:latin typeface="Times New Roman" panose="02020603050405020304" pitchFamily="18" charset="0"/>
                <a:ea typeface="Times New Roman" panose="02020603050405020304" pitchFamily="18" charset="0"/>
              </a:rPr>
              <a:t> ý, </a:t>
            </a:r>
            <a:r>
              <a:rPr lang="en-US" sz="1400" dirty="0" err="1">
                <a:solidFill>
                  <a:srgbClr val="000000"/>
                </a:solidFill>
                <a:effectLst/>
                <a:latin typeface="Times New Roman" panose="02020603050405020304" pitchFamily="18" charset="0"/>
                <a:ea typeface="Times New Roman" panose="02020603050405020304" pitchFamily="18" charset="0"/>
              </a:rPr>
              <a:t>không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khí</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giờ</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học</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trở</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nên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hào</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hứng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không</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gò</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bó</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mà</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vẫn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đạt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kết</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quả</a:t>
            </a:r>
            <a:r>
              <a:rPr lang="en-US" sz="1400" dirty="0">
                <a:solidFill>
                  <a:srgbClr val="000000"/>
                </a:solidFill>
                <a:effectLst/>
                <a:latin typeface="Times New Roman" panose="02020603050405020304" pitchFamily="18" charset="0"/>
                <a:ea typeface="Times New Roman" panose="02020603050405020304" pitchFamily="18" charset="0"/>
              </a:rPr>
              <a:t> </a:t>
            </a:r>
            <a:r>
              <a:rPr lang="vi-VN" sz="1400" dirty="0">
                <a:solidFill>
                  <a:srgbClr val="000000"/>
                </a:solidFill>
                <a:effectLst/>
                <a:latin typeface="Times New Roman" panose="02020603050405020304" pitchFamily="18" charset="0"/>
                <a:ea typeface="Times New Roman" panose="02020603050405020304" pitchFamily="18" charset="0"/>
              </a:rPr>
              <a:t>cao.</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4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3527-AA04-49F0-BEDF-52CF985BB62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6BC72610-B799-448C-A539-108EBC7D14E3}"/>
              </a:ext>
            </a:extLst>
          </p:cNvPr>
          <p:cNvPicPr>
            <a:picLocks noGrp="1" noChangeAspect="1"/>
          </p:cNvPicPr>
          <p:nvPr>
            <p:ph idx="1"/>
          </p:nvPr>
        </p:nvPicPr>
        <p:blipFill>
          <a:blip r:embed="rId3"/>
          <a:stretch>
            <a:fillRect/>
          </a:stretch>
        </p:blipFill>
        <p:spPr>
          <a:xfrm>
            <a:off x="320398" y="1133722"/>
            <a:ext cx="4075420" cy="3056963"/>
          </a:xfrm>
        </p:spPr>
      </p:pic>
      <p:sp>
        <p:nvSpPr>
          <p:cNvPr id="4" name="Footer Placeholder 3">
            <a:extLst>
              <a:ext uri="{FF2B5EF4-FFF2-40B4-BE49-F238E27FC236}">
                <a16:creationId xmlns:a16="http://schemas.microsoft.com/office/drawing/2014/main" id="{100B5D76-6DD3-4A7D-AA82-4E138F3A71F4}"/>
              </a:ext>
            </a:extLst>
          </p:cNvPr>
          <p:cNvSpPr>
            <a:spLocks noGrp="1"/>
          </p:cNvSpPr>
          <p:nvPr>
            <p:ph type="ftr" sz="quarter" idx="11"/>
          </p:nvPr>
        </p:nvSpPr>
        <p:spPr/>
        <p:txBody>
          <a:bodyPr/>
          <a:lstStyle/>
          <a:p>
            <a:r>
              <a:rPr lang="en-US">
                <a:solidFill>
                  <a:srgbClr val="000066"/>
                </a:solidFill>
              </a:rPr>
              <a:t>www.themegallery.com</a:t>
            </a:r>
          </a:p>
        </p:txBody>
      </p:sp>
      <p:pic>
        <p:nvPicPr>
          <p:cNvPr id="5" name="Picture 4">
            <a:extLst>
              <a:ext uri="{FF2B5EF4-FFF2-40B4-BE49-F238E27FC236}">
                <a16:creationId xmlns:a16="http://schemas.microsoft.com/office/drawing/2014/main" id="{1E0188BF-CDA7-40E6-B27C-7B4C6A312F63}"/>
              </a:ext>
            </a:extLst>
          </p:cNvPr>
          <p:cNvPicPr>
            <a:picLocks noChangeAspect="1"/>
          </p:cNvPicPr>
          <p:nvPr/>
        </p:nvPicPr>
        <p:blipFill>
          <a:blip r:embed="rId4"/>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9B3CCC76-F10E-4096-B951-B739DB211756}"/>
              </a:ext>
            </a:extLst>
          </p:cNvPr>
          <p:cNvSpPr txBox="1"/>
          <p:nvPr/>
        </p:nvSpPr>
        <p:spPr>
          <a:xfrm>
            <a:off x="914400" y="124868"/>
            <a:ext cx="7564438" cy="709810"/>
          </a:xfrm>
          <a:prstGeom prst="rect">
            <a:avLst/>
          </a:prstGeom>
          <a:noFill/>
        </p:spPr>
        <p:txBody>
          <a:bodyPr wrap="square">
            <a:spAutoFit/>
          </a:bodyPr>
          <a:lstStyle/>
          <a:p>
            <a:pPr algn="just">
              <a:lnSpc>
                <a:spcPct val="130000"/>
              </a:lnSpc>
            </a:pPr>
            <a:r>
              <a:rPr lang="en-US" sz="1600" b="1" spc="-20" dirty="0" err="1">
                <a:solidFill>
                  <a:schemeClr val="bg1"/>
                </a:solidFill>
                <a:effectLst/>
                <a:latin typeface="Times New Roman" panose="02020603050405020304" pitchFamily="18" charset="0"/>
                <a:ea typeface="Times New Roman" panose="02020603050405020304" pitchFamily="18" charset="0"/>
              </a:rPr>
              <a:t>Biện</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pháp</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en-US" sz="1600" b="1" spc="-20" dirty="0" err="1">
                <a:solidFill>
                  <a:schemeClr val="bg1"/>
                </a:solidFill>
                <a:effectLst/>
                <a:latin typeface="Times New Roman" panose="02020603050405020304" pitchFamily="18" charset="0"/>
                <a:ea typeface="Times New Roman" panose="02020603050405020304" pitchFamily="18" charset="0"/>
              </a:rPr>
              <a:t>thứ</a:t>
            </a:r>
            <a:r>
              <a:rPr lang="en-US" sz="1600" b="1" spc="-20" dirty="0">
                <a:solidFill>
                  <a:schemeClr val="bg1"/>
                </a:solidFill>
                <a:effectLst/>
                <a:latin typeface="Times New Roman" panose="02020603050405020304" pitchFamily="18" charset="0"/>
                <a:ea typeface="Times New Roman" panose="02020603050405020304" pitchFamily="18" charset="0"/>
              </a:rPr>
              <a:t> </a:t>
            </a:r>
            <a:r>
              <a:rPr lang="vi-VN" sz="1600" b="1" spc="-20" dirty="0">
                <a:solidFill>
                  <a:schemeClr val="bg1"/>
                </a:solidFill>
                <a:effectLst/>
                <a:latin typeface="Times New Roman" panose="02020603050405020304" pitchFamily="18" charset="0"/>
                <a:ea typeface="Times New Roman" panose="02020603050405020304" pitchFamily="18" charset="0"/>
              </a:rPr>
              <a:t>ba</a:t>
            </a:r>
            <a:r>
              <a:rPr lang="en-US" sz="1600" b="1" spc="-20" dirty="0">
                <a:solidFill>
                  <a:schemeClr val="bg1"/>
                </a:solidFill>
                <a:effectLst/>
                <a:latin typeface="Times New Roman" panose="02020603050405020304" pitchFamily="18" charset="0"/>
                <a:ea typeface="Times New Roman" panose="02020603050405020304" pitchFamily="18" charset="0"/>
              </a:rPr>
              <a:t>: </a:t>
            </a:r>
            <a:endParaRPr lang="vi-VN" sz="1600" b="1" spc="-20" dirty="0">
              <a:solidFill>
                <a:schemeClr val="bg1"/>
              </a:solidFill>
              <a:effectLst/>
              <a:latin typeface="Times New Roman" panose="02020603050405020304" pitchFamily="18" charset="0"/>
              <a:ea typeface="Times New Roman" panose="02020603050405020304" pitchFamily="18" charset="0"/>
            </a:endParaRPr>
          </a:p>
          <a:p>
            <a:pPr algn="just">
              <a:lnSpc>
                <a:spcPct val="135000"/>
              </a:lnSpc>
            </a:pPr>
            <a:r>
              <a:rPr lang="fr-FR" sz="1600" b="1" dirty="0" err="1">
                <a:solidFill>
                  <a:schemeClr val="bg1"/>
                </a:solidFill>
                <a:effectLst/>
                <a:latin typeface="Times New Roman" panose="02020603050405020304" pitchFamily="18" charset="0"/>
                <a:ea typeface="Times New Roman" panose="02020603050405020304" pitchFamily="18" charset="0"/>
              </a:rPr>
              <a:t>Rèn</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luyện</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kỹ</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năng</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tạo</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hình</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cho</a:t>
            </a:r>
            <a:r>
              <a:rPr lang="fr-FR" sz="1600" b="1" dirty="0">
                <a:solidFill>
                  <a:schemeClr val="bg1"/>
                </a:solidFill>
                <a:effectLst/>
                <a:latin typeface="Times New Roman" panose="02020603050405020304" pitchFamily="18" charset="0"/>
                <a:ea typeface="Times New Roman" panose="02020603050405020304" pitchFamily="18" charset="0"/>
              </a:rPr>
              <a:t> </a:t>
            </a:r>
            <a:r>
              <a:rPr lang="fr-FR" sz="1600" b="1" dirty="0" err="1">
                <a:solidFill>
                  <a:schemeClr val="bg1"/>
                </a:solidFill>
                <a:effectLst/>
                <a:latin typeface="Times New Roman" panose="02020603050405020304" pitchFamily="18" charset="0"/>
                <a:ea typeface="Times New Roman" panose="02020603050405020304" pitchFamily="18" charset="0"/>
              </a:rPr>
              <a:t>trẻ</a:t>
            </a:r>
            <a:r>
              <a:rPr lang="fr-FR" sz="1600" b="1" dirty="0">
                <a:solidFill>
                  <a:schemeClr val="bg1"/>
                </a:solidFill>
                <a:effectLst/>
                <a:latin typeface="Times New Roman" panose="02020603050405020304" pitchFamily="18" charset="0"/>
                <a:ea typeface="Times New Roman" panose="02020603050405020304" pitchFamily="18" charset="0"/>
              </a:rPr>
              <a:t>.</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665D4E66-5B7A-4AC4-AEF6-9D720DD2E6EA}"/>
              </a:ext>
            </a:extLst>
          </p:cNvPr>
          <p:cNvSpPr txBox="1"/>
          <p:nvPr/>
        </p:nvSpPr>
        <p:spPr>
          <a:xfrm>
            <a:off x="562854" y="1232922"/>
            <a:ext cx="7767564" cy="2677656"/>
          </a:xfrm>
          <a:prstGeom prst="rect">
            <a:avLst/>
          </a:prstGeom>
          <a:noFill/>
        </p:spPr>
        <p:txBody>
          <a:bodyPr wrap="square">
            <a:spAutoFit/>
          </a:bodyPr>
          <a:lstStyle/>
          <a:p>
            <a:pPr indent="457200" algn="just"/>
            <a:r>
              <a:rPr lang="fr-FR" dirty="0" err="1">
                <a:effectLst/>
                <a:latin typeface="Times New Roman" panose="02020603050405020304" pitchFamily="18" charset="0"/>
                <a:ea typeface="Times New Roman" panose="02020603050405020304" pitchFamily="18" charset="0"/>
              </a:rPr>
              <a:t>Thực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tế</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trẻ</a:t>
            </a:r>
            <a:r>
              <a:rPr lang="fr-FR" dirty="0">
                <a:effectLst/>
                <a:latin typeface="Times New Roman" panose="02020603050405020304" pitchFamily="18" charset="0"/>
                <a:ea typeface="Times New Roman" panose="02020603050405020304" pitchFamily="18" charset="0"/>
              </a:rPr>
              <a:t> 5 </a:t>
            </a:r>
            <a:r>
              <a:rPr lang="fr-FR" dirty="0" err="1">
                <a:effectLst/>
                <a:latin typeface="Times New Roman" panose="02020603050405020304" pitchFamily="18" charset="0"/>
                <a:ea typeface="Times New Roman" panose="02020603050405020304" pitchFamily="18" charset="0"/>
              </a:rPr>
              <a:t>tuổi</a:t>
            </a:r>
            <a:r>
              <a:rPr lang="fr-FR" dirty="0">
                <a:effectLst/>
                <a:latin typeface="Times New Roman" panose="02020603050405020304" pitchFamily="18" charset="0"/>
                <a:ea typeface="Times New Roman" panose="02020603050405020304" pitchFamily="18" charset="0"/>
              </a:rPr>
              <a:t> tri </a:t>
            </a:r>
            <a:r>
              <a:rPr lang="fr-FR" dirty="0" err="1">
                <a:effectLst/>
                <a:latin typeface="Times New Roman" panose="02020603050405020304" pitchFamily="18" charset="0"/>
                <a:ea typeface="Times New Roman" panose="02020603050405020304" pitchFamily="18" charset="0"/>
              </a:rPr>
              <a:t>giác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sự</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vật</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hiện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tượng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bằng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tư</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duy</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trực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quan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hành</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động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nên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rất</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cần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sự</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hỗ</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trợ</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của</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cô</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nên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dẫn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tới</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kỹ</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năng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tạo</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hình</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của</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trẻ</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còn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yếu</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như</a:t>
            </a:r>
            <a:r>
              <a:rPr lang="fr-FR" dirty="0">
                <a:effectLst/>
                <a:latin typeface="Times New Roman" panose="02020603050405020304" pitchFamily="18" charset="0"/>
                <a:ea typeface="Times New Roman" panose="02020603050405020304" pitchFamily="18" charset="0"/>
              </a:rPr>
              <a:t> : </a:t>
            </a:r>
            <a:r>
              <a:rPr lang="fr-FR" dirty="0" err="1">
                <a:effectLst/>
                <a:latin typeface="Times New Roman" panose="02020603050405020304" pitchFamily="18" charset="0"/>
                <a:ea typeface="Times New Roman" panose="02020603050405020304" pitchFamily="18" charset="0"/>
              </a:rPr>
              <a:t>Kỹ</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năng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cầm</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kéo</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còn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ngượng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xé</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còn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vụng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sử</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dụng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nguyên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liệu</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vụng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về</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Chính</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vì</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vậy</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mà</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cô</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phải</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đưa</a:t>
            </a:r>
            <a:r>
              <a:rPr lang="fr-FR" dirty="0">
                <a:effectLst/>
                <a:latin typeface="Times New Roman" panose="02020603050405020304" pitchFamily="18" charset="0"/>
                <a:ea typeface="Times New Roman" panose="02020603050405020304" pitchFamily="18" charset="0"/>
              </a:rPr>
              <a:t> ra </a:t>
            </a:r>
            <a:r>
              <a:rPr lang="fr-FR" dirty="0" err="1">
                <a:effectLst/>
                <a:latin typeface="Times New Roman" panose="02020603050405020304" pitchFamily="18" charset="0"/>
                <a:ea typeface="Times New Roman" panose="02020603050405020304" pitchFamily="18" charset="0"/>
              </a:rPr>
              <a:t>các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biện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pháp</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rèn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kỹ</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năng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tạo</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hình</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cho</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trẻ</a:t>
            </a:r>
            <a:r>
              <a:rPr lang="fr-FR" dirty="0">
                <a:effectLst/>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a:p>
            <a:pPr indent="457200" algn="just"/>
            <a:r>
              <a:rPr lang="fr-FR" spc="-20" dirty="0" err="1">
                <a:effectLst/>
                <a:latin typeface="Times New Roman" panose="02020603050405020304" pitchFamily="18" charset="0"/>
                <a:ea typeface="Times New Roman" panose="02020603050405020304" pitchFamily="18" charset="0"/>
              </a:rPr>
              <a:t>Để</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giúp</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trẻ</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làm</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được</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sản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phẩm</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vấn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đề</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đặt</a:t>
            </a:r>
            <a:r>
              <a:rPr lang="fr-FR" spc="-20" dirty="0">
                <a:effectLst/>
                <a:latin typeface="Times New Roman" panose="02020603050405020304" pitchFamily="18" charset="0"/>
                <a:ea typeface="Times New Roman" panose="02020603050405020304" pitchFamily="18" charset="0"/>
              </a:rPr>
              <a:t> ra là </a:t>
            </a:r>
            <a:r>
              <a:rPr lang="fr-FR" spc="-20" dirty="0" err="1">
                <a:effectLst/>
                <a:latin typeface="Times New Roman" panose="02020603050405020304" pitchFamily="18" charset="0"/>
                <a:ea typeface="Times New Roman" panose="02020603050405020304" pitchFamily="18" charset="0"/>
              </a:rPr>
              <a:t>cần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dạy</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trẻ</a:t>
            </a:r>
            <a:r>
              <a:rPr lang="fr-FR" spc="-20" dirty="0">
                <a:effectLst/>
                <a:latin typeface="Times New Roman" panose="02020603050405020304" pitchFamily="18" charset="0"/>
                <a:ea typeface="Times New Roman" panose="02020603050405020304" pitchFamily="18" charset="0"/>
              </a:rPr>
              <a:t> 1 </a:t>
            </a:r>
            <a:r>
              <a:rPr lang="fr-FR" spc="-20" dirty="0" err="1">
                <a:effectLst/>
                <a:latin typeface="Times New Roman" panose="02020603050405020304" pitchFamily="18" charset="0"/>
                <a:ea typeface="Times New Roman" panose="02020603050405020304" pitchFamily="18" charset="0"/>
              </a:rPr>
              <a:t>số</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kỹ</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năng</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cơ</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bản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tạo</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hình</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Vì</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vậy</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tôi</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đã</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tiến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hành</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dạy</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trẻ</a:t>
            </a:r>
            <a:r>
              <a:rPr lang="fr-FR" spc="-20" dirty="0">
                <a:effectLst/>
                <a:latin typeface="Times New Roman" panose="02020603050405020304" pitchFamily="18" charset="0"/>
                <a:ea typeface="Times New Roman" panose="02020603050405020304" pitchFamily="18" charset="0"/>
              </a:rPr>
              <a:t> 1 </a:t>
            </a:r>
            <a:r>
              <a:rPr lang="fr-FR" spc="-20" dirty="0" err="1">
                <a:effectLst/>
                <a:latin typeface="Times New Roman" panose="02020603050405020304" pitchFamily="18" charset="0"/>
                <a:ea typeface="Times New Roman" panose="02020603050405020304" pitchFamily="18" charset="0"/>
              </a:rPr>
              <a:t>số</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kỹ</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năng</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tạo</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hình</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cơ</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bản</a:t>
            </a:r>
            <a:r>
              <a:rPr lang="fr-FR" spc="-20" dirty="0">
                <a:effectLst/>
                <a:latin typeface="Times New Roman" panose="02020603050405020304" pitchFamily="18" charset="0"/>
                <a:ea typeface="Times New Roman" panose="02020603050405020304" pitchFamily="18" charset="0"/>
              </a:rPr>
              <a:t> </a:t>
            </a:r>
            <a:r>
              <a:rPr lang="fr-FR" spc="-20" dirty="0" err="1">
                <a:effectLst/>
                <a:latin typeface="Times New Roman" panose="02020603050405020304" pitchFamily="18" charset="0"/>
                <a:ea typeface="Times New Roman" panose="02020603050405020304" pitchFamily="18" charset="0"/>
              </a:rPr>
              <a:t>sau</a:t>
            </a:r>
            <a:r>
              <a:rPr lang="fr-FR" spc="-2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indent="457200" algn="just"/>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Kỹ</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năng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cầm</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bút</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tạo</a:t>
            </a:r>
            <a:r>
              <a:rPr lang="fr-FR" dirty="0">
                <a:effectLst/>
                <a:latin typeface="Times New Roman" panose="02020603050405020304" pitchFamily="18" charset="0"/>
                <a:ea typeface="Times New Roman" panose="02020603050405020304" pitchFamily="18" charset="0"/>
              </a:rPr>
              <a:t> ra </a:t>
            </a:r>
            <a:r>
              <a:rPr lang="fr-FR" dirty="0" err="1">
                <a:effectLst/>
                <a:latin typeface="Times New Roman" panose="02020603050405020304" pitchFamily="18" charset="0"/>
                <a:ea typeface="Times New Roman" panose="02020603050405020304" pitchFamily="18" charset="0"/>
              </a:rPr>
              <a:t>các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đường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nét</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nghệ</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thuật</a:t>
            </a:r>
            <a:r>
              <a:rPr lang="fr-F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indent="457200" algn="just"/>
            <a:r>
              <a:rPr lang="fr-FR" dirty="0">
                <a:effectLst/>
                <a:latin typeface="Times New Roman" panose="02020603050405020304" pitchFamily="18" charset="0"/>
                <a:ea typeface="Times New Roman" panose="02020603050405020304" pitchFamily="18" charset="0"/>
              </a:rPr>
              <a:t>* Cho </a:t>
            </a:r>
            <a:r>
              <a:rPr lang="fr-FR" dirty="0" err="1">
                <a:effectLst/>
                <a:latin typeface="Times New Roman" panose="02020603050405020304" pitchFamily="18" charset="0"/>
                <a:ea typeface="Times New Roman" panose="02020603050405020304" pitchFamily="18" charset="0"/>
              </a:rPr>
              <a:t>trẻ</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thực</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hiện</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với</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bút</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lông</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màu</a:t>
            </a:r>
            <a:r>
              <a:rPr lang="fr-FR" dirty="0">
                <a:effectLst/>
                <a:latin typeface="Times New Roman" panose="02020603050405020304" pitchFamily="18" charset="0"/>
                <a:ea typeface="Times New Roman" panose="02020603050405020304" pitchFamily="18" charset="0"/>
              </a:rPr>
              <a:t> </a:t>
            </a:r>
            <a:r>
              <a:rPr lang="fr-FR" dirty="0" err="1">
                <a:effectLst/>
                <a:latin typeface="Times New Roman" panose="02020603050405020304" pitchFamily="18" charset="0"/>
                <a:ea typeface="Times New Roman" panose="02020603050405020304" pitchFamily="18" charset="0"/>
              </a:rPr>
              <a:t>nước</a:t>
            </a:r>
            <a:r>
              <a:rPr lang="fr-FR"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indent="457200" algn="just"/>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Dạy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nặn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xé</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dán</a:t>
            </a:r>
            <a:endParaRPr lang="en-US" dirty="0">
              <a:effectLst/>
              <a:latin typeface="Times New Roman" panose="02020603050405020304" pitchFamily="18" charset="0"/>
              <a:ea typeface="Times New Roman" panose="02020603050405020304" pitchFamily="18" charset="0"/>
            </a:endParaRPr>
          </a:p>
          <a:p>
            <a:pPr indent="457200" algn="just"/>
            <a:r>
              <a:rPr lang="en-US" dirty="0" err="1">
                <a:effectLst/>
                <a:latin typeface="Times New Roman" panose="02020603050405020304" pitchFamily="18" charset="0"/>
                <a:ea typeface="Times New Roman" panose="02020603050405020304" pitchFamily="18" charset="0"/>
              </a:rPr>
              <a:t>Kỹ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ở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thuần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thì</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rèn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luyện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kỹ</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a:t>
            </a:r>
          </a:p>
          <a:p>
            <a:pPr indent="457200" algn="just"/>
            <a:endParaRPr lang="vi-VN" dirty="0">
              <a:effectLst/>
              <a:latin typeface="Times New Roman" panose="02020603050405020304" pitchFamily="18" charset="0"/>
              <a:ea typeface="Times New Roman" panose="02020603050405020304" pitchFamily="18" charset="0"/>
            </a:endParaRPr>
          </a:p>
          <a:p>
            <a:pPr indent="457200" algn="just"/>
            <a:endParaRPr lang="en-US"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381782C-42E5-4688-8BDA-D7B3954C59E7}"/>
              </a:ext>
            </a:extLst>
          </p:cNvPr>
          <p:cNvPicPr>
            <a:picLocks noChangeAspect="1"/>
          </p:cNvPicPr>
          <p:nvPr/>
        </p:nvPicPr>
        <p:blipFill>
          <a:blip r:embed="rId5"/>
          <a:stretch>
            <a:fillRect/>
          </a:stretch>
        </p:blipFill>
        <p:spPr>
          <a:xfrm>
            <a:off x="1899683" y="3507566"/>
            <a:ext cx="2138918" cy="160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9EB332A-3A45-4BE1-8164-8B6E5E5F052F}"/>
              </a:ext>
            </a:extLst>
          </p:cNvPr>
          <p:cNvPicPr>
            <a:picLocks noChangeAspect="1"/>
          </p:cNvPicPr>
          <p:nvPr/>
        </p:nvPicPr>
        <p:blipFill>
          <a:blip r:embed="rId6"/>
          <a:stretch>
            <a:fillRect/>
          </a:stretch>
        </p:blipFill>
        <p:spPr>
          <a:xfrm>
            <a:off x="5105400" y="3256214"/>
            <a:ext cx="2349891" cy="1762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80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TotalTime>
  <Words>2692</Words>
  <Application>Microsoft Office PowerPoint</Application>
  <PresentationFormat>On-screen Show (16:9)</PresentationFormat>
  <Paragraphs>199</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 Light</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113</cp:revision>
  <dcterms:modified xsi:type="dcterms:W3CDTF">2024-11-18T00:44:52Z</dcterms:modified>
</cp:coreProperties>
</file>