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ppt/media/image35.jpg" ContentType="image/jpg"/>
  <Override PartName="/ppt/media/image70.jpg" ContentType="image/jpeg"/>
  <Override PartName="/ppt/media/image71.jpg" ContentType="image/jpeg"/>
  <Override PartName="/ppt/media/image78.jpg" ContentType="image/jpeg"/>
  <Override PartName="/ppt/media/image79.jpg" ContentType="image/jpeg"/>
  <Override PartName="/ppt/media/image80.jpg" ContentType="image/jpeg"/>
  <Override PartName="/ppt/media/image82.jpg" ContentType="image/jpeg"/>
  <Override PartName="/ppt/media/image93.jpg" ContentType="image/jpeg"/>
  <Override PartName="/ppt/media/image94.jpg" ContentType="image/jpg"/>
  <Override PartName="/ppt/media/image10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80" r:id="rId23"/>
    <p:sldId id="281" r:id="rId24"/>
  </p:sldIdLst>
  <p:sldSz cx="10693400" cy="6019800"/>
  <p:notesSz cx="10693400" cy="6019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9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01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01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B7105-904E-453B-9180-2E57BCDAFE3F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752475"/>
            <a:ext cx="3609975" cy="203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2897188"/>
            <a:ext cx="8553450" cy="2370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718175"/>
            <a:ext cx="4633913" cy="301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5718175"/>
            <a:ext cx="4632325" cy="301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64A43-E0FF-4F9F-8DAB-57F4B9C3F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2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031" y="2381"/>
            <a:ext cx="1492808" cy="94146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222" y="469116"/>
            <a:ext cx="791213" cy="75392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54270" y="3450335"/>
            <a:ext cx="1552168" cy="30655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5502" y="3241700"/>
            <a:ext cx="1552168" cy="30655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00267" y="226412"/>
            <a:ext cx="6430009" cy="283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002060"/>
                </a:solidFill>
                <a:latin typeface="Noto Mono"/>
                <a:cs typeface="Noto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371088"/>
            <a:ext cx="7485380" cy="1504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002060"/>
                </a:solidFill>
                <a:latin typeface="Noto Mono"/>
                <a:cs typeface="Noto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002060"/>
                </a:solidFill>
                <a:latin typeface="Noto Mono"/>
                <a:cs typeface="Noto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384554"/>
            <a:ext cx="4651629" cy="3973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384554"/>
            <a:ext cx="4651629" cy="3973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38303" y="1428165"/>
            <a:ext cx="2822575" cy="2851785"/>
          </a:xfrm>
          <a:custGeom>
            <a:avLst/>
            <a:gdLst/>
            <a:ahLst/>
            <a:cxnLst/>
            <a:rect l="l" t="t" r="r" b="b"/>
            <a:pathLst>
              <a:path w="2822575" h="2851785">
                <a:moveTo>
                  <a:pt x="1411208" y="2851572"/>
                </a:moveTo>
                <a:lnTo>
                  <a:pt x="1411208" y="2138679"/>
                </a:lnTo>
                <a:lnTo>
                  <a:pt x="0" y="2138679"/>
                </a:lnTo>
                <a:lnTo>
                  <a:pt x="0" y="712893"/>
                </a:lnTo>
                <a:lnTo>
                  <a:pt x="1411208" y="712893"/>
                </a:lnTo>
                <a:lnTo>
                  <a:pt x="1411208" y="0"/>
                </a:lnTo>
                <a:lnTo>
                  <a:pt x="2822425" y="1425786"/>
                </a:lnTo>
                <a:lnTo>
                  <a:pt x="1411208" y="2851572"/>
                </a:lnTo>
                <a:close/>
              </a:path>
            </a:pathLst>
          </a:custGeom>
          <a:solidFill>
            <a:srgbClr val="DEA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002060"/>
                </a:solidFill>
                <a:latin typeface="Noto Mono"/>
                <a:cs typeface="Noto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1005" y="2298939"/>
            <a:ext cx="1921510" cy="1219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002060"/>
                </a:solidFill>
                <a:latin typeface="Noto Mono"/>
                <a:cs typeface="Noto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384554"/>
            <a:ext cx="9624060" cy="3973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5598414"/>
            <a:ext cx="3421888" cy="300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5598414"/>
            <a:ext cx="2459482" cy="300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5598414"/>
            <a:ext cx="2459482" cy="300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jp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f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f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fif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f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628A92C-591E-3816-FFC4-AF46DF86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6004052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983470" y="3015216"/>
            <a:ext cx="6911429" cy="1442484"/>
            <a:chOff x="2011053" y="2971748"/>
            <a:chExt cx="6911429" cy="1442484"/>
          </a:xfrm>
        </p:grpSpPr>
        <p:sp>
          <p:nvSpPr>
            <p:cNvPr id="4" name="object 4"/>
            <p:cNvSpPr/>
            <p:nvPr/>
          </p:nvSpPr>
          <p:spPr>
            <a:xfrm>
              <a:off x="3826536" y="2971748"/>
              <a:ext cx="3258820" cy="361950"/>
            </a:xfrm>
            <a:custGeom>
              <a:avLst/>
              <a:gdLst/>
              <a:ahLst/>
              <a:cxnLst/>
              <a:rect l="l" t="t" r="r" b="b"/>
              <a:pathLst>
                <a:path w="3258820" h="361950">
                  <a:moveTo>
                    <a:pt x="86148" y="306002"/>
                  </a:moveTo>
                  <a:lnTo>
                    <a:pt x="0" y="306002"/>
                  </a:lnTo>
                  <a:lnTo>
                    <a:pt x="0" y="64136"/>
                  </a:lnTo>
                  <a:lnTo>
                    <a:pt x="80883" y="64136"/>
                  </a:lnTo>
                  <a:lnTo>
                    <a:pt x="128046" y="73110"/>
                  </a:lnTo>
                  <a:lnTo>
                    <a:pt x="154975" y="98916"/>
                  </a:lnTo>
                  <a:lnTo>
                    <a:pt x="40360" y="98916"/>
                  </a:lnTo>
                  <a:lnTo>
                    <a:pt x="40360" y="163052"/>
                  </a:lnTo>
                  <a:lnTo>
                    <a:pt x="150824" y="163052"/>
                  </a:lnTo>
                  <a:lnTo>
                    <a:pt x="144754" y="171348"/>
                  </a:lnTo>
                  <a:lnTo>
                    <a:pt x="139890" y="176560"/>
                  </a:lnTo>
                  <a:lnTo>
                    <a:pt x="136808" y="177889"/>
                  </a:lnTo>
                  <a:lnTo>
                    <a:pt x="141074" y="179898"/>
                  </a:lnTo>
                  <a:lnTo>
                    <a:pt x="145741" y="183692"/>
                  </a:lnTo>
                  <a:lnTo>
                    <a:pt x="150807" y="189272"/>
                  </a:lnTo>
                  <a:lnTo>
                    <a:pt x="156272" y="196636"/>
                  </a:lnTo>
                  <a:lnTo>
                    <a:pt x="156692" y="197353"/>
                  </a:lnTo>
                  <a:lnTo>
                    <a:pt x="40360" y="197353"/>
                  </a:lnTo>
                  <a:lnTo>
                    <a:pt x="40360" y="271381"/>
                  </a:lnTo>
                  <a:lnTo>
                    <a:pt x="158331" y="271381"/>
                  </a:lnTo>
                  <a:lnTo>
                    <a:pt x="154981" y="277224"/>
                  </a:lnTo>
                  <a:lnTo>
                    <a:pt x="145103" y="287495"/>
                  </a:lnTo>
                  <a:lnTo>
                    <a:pt x="132981" y="295592"/>
                  </a:lnTo>
                  <a:lnTo>
                    <a:pt x="119115" y="301375"/>
                  </a:lnTo>
                  <a:lnTo>
                    <a:pt x="103504" y="304845"/>
                  </a:lnTo>
                  <a:lnTo>
                    <a:pt x="86148" y="306002"/>
                  </a:lnTo>
                  <a:close/>
                </a:path>
                <a:path w="3258820" h="361950">
                  <a:moveTo>
                    <a:pt x="150824" y="163052"/>
                  </a:moveTo>
                  <a:lnTo>
                    <a:pt x="81841" y="163052"/>
                  </a:lnTo>
                  <a:lnTo>
                    <a:pt x="90423" y="162513"/>
                  </a:lnTo>
                  <a:lnTo>
                    <a:pt x="98056" y="160898"/>
                  </a:lnTo>
                  <a:lnTo>
                    <a:pt x="121087" y="130505"/>
                  </a:lnTo>
                  <a:lnTo>
                    <a:pt x="118690" y="116954"/>
                  </a:lnTo>
                  <a:lnTo>
                    <a:pt x="111497" y="107172"/>
                  </a:lnTo>
                  <a:lnTo>
                    <a:pt x="99508" y="101159"/>
                  </a:lnTo>
                  <a:lnTo>
                    <a:pt x="82725" y="98916"/>
                  </a:lnTo>
                  <a:lnTo>
                    <a:pt x="154975" y="98916"/>
                  </a:lnTo>
                  <a:lnTo>
                    <a:pt x="156052" y="100751"/>
                  </a:lnTo>
                  <a:lnTo>
                    <a:pt x="160104" y="114611"/>
                  </a:lnTo>
                  <a:lnTo>
                    <a:pt x="161455" y="130825"/>
                  </a:lnTo>
                  <a:lnTo>
                    <a:pt x="160827" y="139430"/>
                  </a:lnTo>
                  <a:lnTo>
                    <a:pt x="158943" y="147536"/>
                  </a:lnTo>
                  <a:lnTo>
                    <a:pt x="155803" y="155144"/>
                  </a:lnTo>
                  <a:lnTo>
                    <a:pt x="151408" y="162254"/>
                  </a:lnTo>
                  <a:lnTo>
                    <a:pt x="150824" y="163052"/>
                  </a:lnTo>
                  <a:close/>
                </a:path>
                <a:path w="3258820" h="361950">
                  <a:moveTo>
                    <a:pt x="158331" y="271381"/>
                  </a:moveTo>
                  <a:lnTo>
                    <a:pt x="86148" y="271381"/>
                  </a:lnTo>
                  <a:lnTo>
                    <a:pt x="95544" y="270763"/>
                  </a:lnTo>
                  <a:lnTo>
                    <a:pt x="103781" y="268908"/>
                  </a:lnTo>
                  <a:lnTo>
                    <a:pt x="127474" y="234527"/>
                  </a:lnTo>
                  <a:lnTo>
                    <a:pt x="126895" y="226236"/>
                  </a:lnTo>
                  <a:lnTo>
                    <a:pt x="97519" y="197966"/>
                  </a:lnTo>
                  <a:lnTo>
                    <a:pt x="87589" y="197353"/>
                  </a:lnTo>
                  <a:lnTo>
                    <a:pt x="156692" y="197353"/>
                  </a:lnTo>
                  <a:lnTo>
                    <a:pt x="161262" y="205146"/>
                  </a:lnTo>
                  <a:lnTo>
                    <a:pt x="164826" y="214245"/>
                  </a:lnTo>
                  <a:lnTo>
                    <a:pt x="166965" y="223932"/>
                  </a:lnTo>
                  <a:lnTo>
                    <a:pt x="167678" y="234207"/>
                  </a:lnTo>
                  <a:lnTo>
                    <a:pt x="166267" y="250580"/>
                  </a:lnTo>
                  <a:lnTo>
                    <a:pt x="162035" y="264920"/>
                  </a:lnTo>
                  <a:lnTo>
                    <a:pt x="158331" y="271381"/>
                  </a:lnTo>
                  <a:close/>
                </a:path>
                <a:path w="3258820" h="361950">
                  <a:moveTo>
                    <a:pt x="243096" y="306002"/>
                  </a:moveTo>
                  <a:lnTo>
                    <a:pt x="202736" y="306002"/>
                  </a:lnTo>
                  <a:lnTo>
                    <a:pt x="202736" y="64136"/>
                  </a:lnTo>
                  <a:lnTo>
                    <a:pt x="243096" y="64136"/>
                  </a:lnTo>
                  <a:lnTo>
                    <a:pt x="243096" y="306002"/>
                  </a:lnTo>
                  <a:close/>
                </a:path>
                <a:path w="3258820" h="361950">
                  <a:moveTo>
                    <a:pt x="446761" y="306002"/>
                  </a:moveTo>
                  <a:lnTo>
                    <a:pt x="289612" y="306002"/>
                  </a:lnTo>
                  <a:lnTo>
                    <a:pt x="289612" y="64136"/>
                  </a:lnTo>
                  <a:lnTo>
                    <a:pt x="445164" y="64136"/>
                  </a:lnTo>
                  <a:lnTo>
                    <a:pt x="445164" y="98916"/>
                  </a:lnTo>
                  <a:lnTo>
                    <a:pt x="329972" y="98916"/>
                  </a:lnTo>
                  <a:lnTo>
                    <a:pt x="329972" y="164009"/>
                  </a:lnTo>
                  <a:lnTo>
                    <a:pt x="430490" y="164009"/>
                  </a:lnTo>
                  <a:lnTo>
                    <a:pt x="430490" y="198630"/>
                  </a:lnTo>
                  <a:lnTo>
                    <a:pt x="329972" y="198630"/>
                  </a:lnTo>
                  <a:lnTo>
                    <a:pt x="329972" y="271381"/>
                  </a:lnTo>
                  <a:lnTo>
                    <a:pt x="446761" y="271381"/>
                  </a:lnTo>
                  <a:lnTo>
                    <a:pt x="446761" y="306002"/>
                  </a:lnTo>
                  <a:close/>
                </a:path>
                <a:path w="3258820" h="361950">
                  <a:moveTo>
                    <a:pt x="344572" y="54723"/>
                  </a:moveTo>
                  <a:lnTo>
                    <a:pt x="313383" y="54723"/>
                  </a:lnTo>
                  <a:lnTo>
                    <a:pt x="313383" y="46347"/>
                  </a:lnTo>
                  <a:lnTo>
                    <a:pt x="355102" y="0"/>
                  </a:lnTo>
                  <a:lnTo>
                    <a:pt x="377283" y="0"/>
                  </a:lnTo>
                  <a:lnTo>
                    <a:pt x="404713" y="30233"/>
                  </a:lnTo>
                  <a:lnTo>
                    <a:pt x="366189" y="30233"/>
                  </a:lnTo>
                  <a:lnTo>
                    <a:pt x="344572" y="54723"/>
                  </a:lnTo>
                  <a:close/>
                </a:path>
                <a:path w="3258820" h="361950">
                  <a:moveTo>
                    <a:pt x="419478" y="54723"/>
                  </a:moveTo>
                  <a:lnTo>
                    <a:pt x="387969" y="54723"/>
                  </a:lnTo>
                  <a:lnTo>
                    <a:pt x="366189" y="30233"/>
                  </a:lnTo>
                  <a:lnTo>
                    <a:pt x="404713" y="30233"/>
                  </a:lnTo>
                  <a:lnTo>
                    <a:pt x="419478" y="46506"/>
                  </a:lnTo>
                  <a:lnTo>
                    <a:pt x="419478" y="54723"/>
                  </a:lnTo>
                  <a:close/>
                </a:path>
                <a:path w="3258820" h="361950">
                  <a:moveTo>
                    <a:pt x="372256" y="360246"/>
                  </a:moveTo>
                  <a:lnTo>
                    <a:pt x="358109" y="360246"/>
                  </a:lnTo>
                  <a:lnTo>
                    <a:pt x="352629" y="358145"/>
                  </a:lnTo>
                  <a:lnTo>
                    <a:pt x="348805" y="353944"/>
                  </a:lnTo>
                  <a:lnTo>
                    <a:pt x="344973" y="349796"/>
                  </a:lnTo>
                  <a:lnTo>
                    <a:pt x="343077" y="344824"/>
                  </a:lnTo>
                  <a:lnTo>
                    <a:pt x="343057" y="332858"/>
                  </a:lnTo>
                  <a:lnTo>
                    <a:pt x="344943" y="327700"/>
                  </a:lnTo>
                  <a:lnTo>
                    <a:pt x="348723" y="323392"/>
                  </a:lnTo>
                  <a:lnTo>
                    <a:pt x="352547" y="319137"/>
                  </a:lnTo>
                  <a:lnTo>
                    <a:pt x="358057" y="317010"/>
                  </a:lnTo>
                  <a:lnTo>
                    <a:pt x="372256" y="317010"/>
                  </a:lnTo>
                  <a:lnTo>
                    <a:pt x="377729" y="319137"/>
                  </a:lnTo>
                  <a:lnTo>
                    <a:pt x="381665" y="323392"/>
                  </a:lnTo>
                  <a:lnTo>
                    <a:pt x="385600" y="327700"/>
                  </a:lnTo>
                  <a:lnTo>
                    <a:pt x="387568" y="332858"/>
                  </a:lnTo>
                  <a:lnTo>
                    <a:pt x="387568" y="344824"/>
                  </a:lnTo>
                  <a:lnTo>
                    <a:pt x="385600" y="349876"/>
                  </a:lnTo>
                  <a:lnTo>
                    <a:pt x="377729" y="358172"/>
                  </a:lnTo>
                  <a:lnTo>
                    <a:pt x="372256" y="360246"/>
                  </a:lnTo>
                  <a:close/>
                </a:path>
                <a:path w="3258820" h="361950">
                  <a:moveTo>
                    <a:pt x="515622" y="306002"/>
                  </a:moveTo>
                  <a:lnTo>
                    <a:pt x="475262" y="306002"/>
                  </a:lnTo>
                  <a:lnTo>
                    <a:pt x="475262" y="64136"/>
                  </a:lnTo>
                  <a:lnTo>
                    <a:pt x="513394" y="64136"/>
                  </a:lnTo>
                  <a:lnTo>
                    <a:pt x="561786" y="138163"/>
                  </a:lnTo>
                  <a:lnTo>
                    <a:pt x="515622" y="138163"/>
                  </a:lnTo>
                  <a:lnTo>
                    <a:pt x="515622" y="306002"/>
                  </a:lnTo>
                  <a:close/>
                </a:path>
                <a:path w="3258820" h="361950">
                  <a:moveTo>
                    <a:pt x="663517" y="232532"/>
                  </a:moveTo>
                  <a:lnTo>
                    <a:pt x="623476" y="232532"/>
                  </a:lnTo>
                  <a:lnTo>
                    <a:pt x="623476" y="64136"/>
                  </a:lnTo>
                  <a:lnTo>
                    <a:pt x="663517" y="64136"/>
                  </a:lnTo>
                  <a:lnTo>
                    <a:pt x="663517" y="232532"/>
                  </a:lnTo>
                  <a:close/>
                </a:path>
                <a:path w="3258820" h="361950">
                  <a:moveTo>
                    <a:pt x="663517" y="306002"/>
                  </a:moveTo>
                  <a:lnTo>
                    <a:pt x="625229" y="306002"/>
                  </a:lnTo>
                  <a:lnTo>
                    <a:pt x="515622" y="138163"/>
                  </a:lnTo>
                  <a:lnTo>
                    <a:pt x="561786" y="138163"/>
                  </a:lnTo>
                  <a:lnTo>
                    <a:pt x="623476" y="232532"/>
                  </a:lnTo>
                  <a:lnTo>
                    <a:pt x="663517" y="232532"/>
                  </a:lnTo>
                  <a:lnTo>
                    <a:pt x="663517" y="306002"/>
                  </a:lnTo>
                  <a:close/>
                </a:path>
                <a:path w="3258820" h="361950">
                  <a:moveTo>
                    <a:pt x="827512" y="306002"/>
                  </a:moveTo>
                  <a:lnTo>
                    <a:pt x="787152" y="306002"/>
                  </a:lnTo>
                  <a:lnTo>
                    <a:pt x="787152" y="64136"/>
                  </a:lnTo>
                  <a:lnTo>
                    <a:pt x="877608" y="64136"/>
                  </a:lnTo>
                  <a:lnTo>
                    <a:pt x="929110" y="76116"/>
                  </a:lnTo>
                  <a:lnTo>
                    <a:pt x="952459" y="98916"/>
                  </a:lnTo>
                  <a:lnTo>
                    <a:pt x="827512" y="98916"/>
                  </a:lnTo>
                  <a:lnTo>
                    <a:pt x="827512" y="180282"/>
                  </a:lnTo>
                  <a:lnTo>
                    <a:pt x="953531" y="180282"/>
                  </a:lnTo>
                  <a:lnTo>
                    <a:pt x="951271" y="184420"/>
                  </a:lnTo>
                  <a:lnTo>
                    <a:pt x="914265" y="209997"/>
                  </a:lnTo>
                  <a:lnTo>
                    <a:pt x="877608" y="214903"/>
                  </a:lnTo>
                  <a:lnTo>
                    <a:pt x="827512" y="214903"/>
                  </a:lnTo>
                  <a:lnTo>
                    <a:pt x="827512" y="306002"/>
                  </a:lnTo>
                  <a:close/>
                </a:path>
                <a:path w="3258820" h="361950">
                  <a:moveTo>
                    <a:pt x="953531" y="180282"/>
                  </a:moveTo>
                  <a:lnTo>
                    <a:pt x="877608" y="180282"/>
                  </a:lnTo>
                  <a:lnTo>
                    <a:pt x="889222" y="179584"/>
                  </a:lnTo>
                  <a:lnTo>
                    <a:pt x="899011" y="177490"/>
                  </a:lnTo>
                  <a:lnTo>
                    <a:pt x="923560" y="140078"/>
                  </a:lnTo>
                  <a:lnTo>
                    <a:pt x="922901" y="132245"/>
                  </a:lnTo>
                  <a:lnTo>
                    <a:pt x="898911" y="102047"/>
                  </a:lnTo>
                  <a:lnTo>
                    <a:pt x="877608" y="98916"/>
                  </a:lnTo>
                  <a:lnTo>
                    <a:pt x="952459" y="98916"/>
                  </a:lnTo>
                  <a:lnTo>
                    <a:pt x="958321" y="109665"/>
                  </a:lnTo>
                  <a:lnTo>
                    <a:pt x="962526" y="123979"/>
                  </a:lnTo>
                  <a:lnTo>
                    <a:pt x="963927" y="139759"/>
                  </a:lnTo>
                  <a:lnTo>
                    <a:pt x="962521" y="156660"/>
                  </a:lnTo>
                  <a:lnTo>
                    <a:pt x="958302" y="171548"/>
                  </a:lnTo>
                  <a:lnTo>
                    <a:pt x="953531" y="180282"/>
                  </a:lnTo>
                  <a:close/>
                </a:path>
                <a:path w="3258820" h="361950">
                  <a:moveTo>
                    <a:pt x="1035440" y="306002"/>
                  </a:moveTo>
                  <a:lnTo>
                    <a:pt x="995079" y="306002"/>
                  </a:lnTo>
                  <a:lnTo>
                    <a:pt x="995079" y="64136"/>
                  </a:lnTo>
                  <a:lnTo>
                    <a:pt x="1035440" y="64136"/>
                  </a:lnTo>
                  <a:lnTo>
                    <a:pt x="1035440" y="164009"/>
                  </a:lnTo>
                  <a:lnTo>
                    <a:pt x="1183179" y="164009"/>
                  </a:lnTo>
                  <a:lnTo>
                    <a:pt x="1183179" y="198630"/>
                  </a:lnTo>
                  <a:lnTo>
                    <a:pt x="1035440" y="198630"/>
                  </a:lnTo>
                  <a:lnTo>
                    <a:pt x="1035440" y="306002"/>
                  </a:lnTo>
                  <a:close/>
                </a:path>
                <a:path w="3258820" h="361950">
                  <a:moveTo>
                    <a:pt x="1183179" y="164009"/>
                  </a:moveTo>
                  <a:lnTo>
                    <a:pt x="1142975" y="164009"/>
                  </a:lnTo>
                  <a:lnTo>
                    <a:pt x="1142975" y="64136"/>
                  </a:lnTo>
                  <a:lnTo>
                    <a:pt x="1183179" y="64136"/>
                  </a:lnTo>
                  <a:lnTo>
                    <a:pt x="1183179" y="164009"/>
                  </a:lnTo>
                  <a:close/>
                </a:path>
                <a:path w="3258820" h="361950">
                  <a:moveTo>
                    <a:pt x="1183179" y="306002"/>
                  </a:moveTo>
                  <a:lnTo>
                    <a:pt x="1142975" y="306002"/>
                  </a:lnTo>
                  <a:lnTo>
                    <a:pt x="1142975" y="198630"/>
                  </a:lnTo>
                  <a:lnTo>
                    <a:pt x="1183179" y="198630"/>
                  </a:lnTo>
                  <a:lnTo>
                    <a:pt x="1183179" y="306002"/>
                  </a:lnTo>
                  <a:close/>
                </a:path>
                <a:path w="3258820" h="361950">
                  <a:moveTo>
                    <a:pt x="1245387" y="306002"/>
                  </a:moveTo>
                  <a:lnTo>
                    <a:pt x="1203667" y="306002"/>
                  </a:lnTo>
                  <a:lnTo>
                    <a:pt x="1295883" y="64136"/>
                  </a:lnTo>
                  <a:lnTo>
                    <a:pt x="1329382" y="64136"/>
                  </a:lnTo>
                  <a:lnTo>
                    <a:pt x="1351111" y="120932"/>
                  </a:lnTo>
                  <a:lnTo>
                    <a:pt x="1312710" y="120932"/>
                  </a:lnTo>
                  <a:lnTo>
                    <a:pt x="1280162" y="210436"/>
                  </a:lnTo>
                  <a:lnTo>
                    <a:pt x="1385354" y="210436"/>
                  </a:lnTo>
                  <a:lnTo>
                    <a:pt x="1398661" y="245216"/>
                  </a:lnTo>
                  <a:lnTo>
                    <a:pt x="1267405" y="245216"/>
                  </a:lnTo>
                  <a:lnTo>
                    <a:pt x="1245387" y="306002"/>
                  </a:lnTo>
                  <a:close/>
                </a:path>
                <a:path w="3258820" h="361950">
                  <a:moveTo>
                    <a:pt x="1385354" y="210436"/>
                  </a:moveTo>
                  <a:lnTo>
                    <a:pt x="1345258" y="210436"/>
                  </a:lnTo>
                  <a:lnTo>
                    <a:pt x="1312710" y="120932"/>
                  </a:lnTo>
                  <a:lnTo>
                    <a:pt x="1351111" y="120932"/>
                  </a:lnTo>
                  <a:lnTo>
                    <a:pt x="1385354" y="210436"/>
                  </a:lnTo>
                  <a:close/>
                </a:path>
                <a:path w="3258820" h="361950">
                  <a:moveTo>
                    <a:pt x="1421917" y="306002"/>
                  </a:moveTo>
                  <a:lnTo>
                    <a:pt x="1380042" y="306002"/>
                  </a:lnTo>
                  <a:lnTo>
                    <a:pt x="1357860" y="245216"/>
                  </a:lnTo>
                  <a:lnTo>
                    <a:pt x="1398661" y="245216"/>
                  </a:lnTo>
                  <a:lnTo>
                    <a:pt x="1421917" y="306002"/>
                  </a:lnTo>
                  <a:close/>
                </a:path>
                <a:path w="3258820" h="361950">
                  <a:moveTo>
                    <a:pt x="1322765" y="58232"/>
                  </a:moveTo>
                  <a:lnTo>
                    <a:pt x="1288064" y="58232"/>
                  </a:lnTo>
                  <a:lnTo>
                    <a:pt x="1325320" y="1754"/>
                  </a:lnTo>
                  <a:lnTo>
                    <a:pt x="1374294" y="1754"/>
                  </a:lnTo>
                  <a:lnTo>
                    <a:pt x="1322765" y="58232"/>
                  </a:lnTo>
                  <a:close/>
                </a:path>
                <a:path w="3258820" h="361950">
                  <a:moveTo>
                    <a:pt x="1483872" y="306002"/>
                  </a:moveTo>
                  <a:lnTo>
                    <a:pt x="1443511" y="306002"/>
                  </a:lnTo>
                  <a:lnTo>
                    <a:pt x="1443511" y="64136"/>
                  </a:lnTo>
                  <a:lnTo>
                    <a:pt x="1533967" y="64136"/>
                  </a:lnTo>
                  <a:lnTo>
                    <a:pt x="1585466" y="76116"/>
                  </a:lnTo>
                  <a:lnTo>
                    <a:pt x="1608817" y="98916"/>
                  </a:lnTo>
                  <a:lnTo>
                    <a:pt x="1483872" y="98916"/>
                  </a:lnTo>
                  <a:lnTo>
                    <a:pt x="1483872" y="180282"/>
                  </a:lnTo>
                  <a:lnTo>
                    <a:pt x="1609888" y="180282"/>
                  </a:lnTo>
                  <a:lnTo>
                    <a:pt x="1607629" y="184420"/>
                  </a:lnTo>
                  <a:lnTo>
                    <a:pt x="1570624" y="209997"/>
                  </a:lnTo>
                  <a:lnTo>
                    <a:pt x="1533967" y="214903"/>
                  </a:lnTo>
                  <a:lnTo>
                    <a:pt x="1483872" y="214903"/>
                  </a:lnTo>
                  <a:lnTo>
                    <a:pt x="1483872" y="306002"/>
                  </a:lnTo>
                  <a:close/>
                </a:path>
                <a:path w="3258820" h="361950">
                  <a:moveTo>
                    <a:pt x="1609888" y="180282"/>
                  </a:moveTo>
                  <a:lnTo>
                    <a:pt x="1533967" y="180282"/>
                  </a:lnTo>
                  <a:lnTo>
                    <a:pt x="1545580" y="179584"/>
                  </a:lnTo>
                  <a:lnTo>
                    <a:pt x="1555366" y="177490"/>
                  </a:lnTo>
                  <a:lnTo>
                    <a:pt x="1579919" y="140078"/>
                  </a:lnTo>
                  <a:lnTo>
                    <a:pt x="1579261" y="132245"/>
                  </a:lnTo>
                  <a:lnTo>
                    <a:pt x="1555268" y="102047"/>
                  </a:lnTo>
                  <a:lnTo>
                    <a:pt x="1533967" y="98916"/>
                  </a:lnTo>
                  <a:lnTo>
                    <a:pt x="1608817" y="98916"/>
                  </a:lnTo>
                  <a:lnTo>
                    <a:pt x="1614676" y="109665"/>
                  </a:lnTo>
                  <a:lnTo>
                    <a:pt x="1618878" y="123979"/>
                  </a:lnTo>
                  <a:lnTo>
                    <a:pt x="1620279" y="139759"/>
                  </a:lnTo>
                  <a:lnTo>
                    <a:pt x="1618874" y="156660"/>
                  </a:lnTo>
                  <a:lnTo>
                    <a:pt x="1614658" y="171548"/>
                  </a:lnTo>
                  <a:lnTo>
                    <a:pt x="1609888" y="180282"/>
                  </a:lnTo>
                  <a:close/>
                </a:path>
                <a:path w="3258820" h="361950">
                  <a:moveTo>
                    <a:pt x="1888406" y="274572"/>
                  </a:moveTo>
                  <a:lnTo>
                    <a:pt x="1811617" y="274572"/>
                  </a:lnTo>
                  <a:lnTo>
                    <a:pt x="1822169" y="274024"/>
                  </a:lnTo>
                  <a:lnTo>
                    <a:pt x="1831337" y="272378"/>
                  </a:lnTo>
                  <a:lnTo>
                    <a:pt x="1856857" y="243137"/>
                  </a:lnTo>
                  <a:lnTo>
                    <a:pt x="1856923" y="233304"/>
                  </a:lnTo>
                  <a:lnTo>
                    <a:pt x="1853737" y="225885"/>
                  </a:lnTo>
                  <a:lnTo>
                    <a:pt x="1819038" y="206547"/>
                  </a:lnTo>
                  <a:lnTo>
                    <a:pt x="1803396" y="201581"/>
                  </a:lnTo>
                  <a:lnTo>
                    <a:pt x="1787026" y="196107"/>
                  </a:lnTo>
                  <a:lnTo>
                    <a:pt x="1747716" y="174778"/>
                  </a:lnTo>
                  <a:lnTo>
                    <a:pt x="1726550" y="130271"/>
                  </a:lnTo>
                  <a:lnTo>
                    <a:pt x="1726451" y="128591"/>
                  </a:lnTo>
                  <a:lnTo>
                    <a:pt x="1727865" y="114860"/>
                  </a:lnTo>
                  <a:lnTo>
                    <a:pt x="1749550" y="80249"/>
                  </a:lnTo>
                  <a:lnTo>
                    <a:pt x="1792333" y="62151"/>
                  </a:lnTo>
                  <a:lnTo>
                    <a:pt x="1810183" y="60945"/>
                  </a:lnTo>
                  <a:lnTo>
                    <a:pt x="1829640" y="62381"/>
                  </a:lnTo>
                  <a:lnTo>
                    <a:pt x="1846775" y="66688"/>
                  </a:lnTo>
                  <a:lnTo>
                    <a:pt x="1861587" y="73868"/>
                  </a:lnTo>
                  <a:lnTo>
                    <a:pt x="1874077" y="83919"/>
                  </a:lnTo>
                  <a:lnTo>
                    <a:pt x="1883754" y="95725"/>
                  </a:lnTo>
                  <a:lnTo>
                    <a:pt x="1810183" y="95725"/>
                  </a:lnTo>
                  <a:lnTo>
                    <a:pt x="1799588" y="96313"/>
                  </a:lnTo>
                  <a:lnTo>
                    <a:pt x="1767429" y="121860"/>
                  </a:lnTo>
                  <a:lnTo>
                    <a:pt x="1766786" y="128591"/>
                  </a:lnTo>
                  <a:lnTo>
                    <a:pt x="1766786" y="136674"/>
                  </a:lnTo>
                  <a:lnTo>
                    <a:pt x="1803889" y="161840"/>
                  </a:lnTo>
                  <a:lnTo>
                    <a:pt x="1816562" y="165764"/>
                  </a:lnTo>
                  <a:lnTo>
                    <a:pt x="1835941" y="171971"/>
                  </a:lnTo>
                  <a:lnTo>
                    <a:pt x="1877745" y="195200"/>
                  </a:lnTo>
                  <a:lnTo>
                    <a:pt x="1897346" y="241058"/>
                  </a:lnTo>
                  <a:lnTo>
                    <a:pt x="1897349" y="243137"/>
                  </a:lnTo>
                  <a:lnTo>
                    <a:pt x="1895960" y="256788"/>
                  </a:lnTo>
                  <a:lnTo>
                    <a:pt x="1891503" y="269806"/>
                  </a:lnTo>
                  <a:lnTo>
                    <a:pt x="1888406" y="274572"/>
                  </a:lnTo>
                  <a:close/>
                </a:path>
                <a:path w="3258820" h="361950">
                  <a:moveTo>
                    <a:pt x="1896815" y="140716"/>
                  </a:moveTo>
                  <a:lnTo>
                    <a:pt x="1856603" y="140716"/>
                  </a:lnTo>
                  <a:lnTo>
                    <a:pt x="1855901" y="130271"/>
                  </a:lnTo>
                  <a:lnTo>
                    <a:pt x="1853794" y="121192"/>
                  </a:lnTo>
                  <a:lnTo>
                    <a:pt x="1821384" y="96438"/>
                  </a:lnTo>
                  <a:lnTo>
                    <a:pt x="1810183" y="95725"/>
                  </a:lnTo>
                  <a:lnTo>
                    <a:pt x="1883754" y="95725"/>
                  </a:lnTo>
                  <a:lnTo>
                    <a:pt x="1884023" y="96054"/>
                  </a:lnTo>
                  <a:lnTo>
                    <a:pt x="1891129" y="109565"/>
                  </a:lnTo>
                  <a:lnTo>
                    <a:pt x="1895393" y="124453"/>
                  </a:lnTo>
                  <a:lnTo>
                    <a:pt x="1896815" y="140716"/>
                  </a:lnTo>
                  <a:close/>
                </a:path>
                <a:path w="3258820" h="361950">
                  <a:moveTo>
                    <a:pt x="1811617" y="309193"/>
                  </a:moveTo>
                  <a:lnTo>
                    <a:pt x="1768138" y="300817"/>
                  </a:lnTo>
                  <a:lnTo>
                    <a:pt x="1733043" y="275609"/>
                  </a:lnTo>
                  <a:lnTo>
                    <a:pt x="1719082" y="229102"/>
                  </a:lnTo>
                  <a:lnTo>
                    <a:pt x="1759286" y="229102"/>
                  </a:lnTo>
                  <a:lnTo>
                    <a:pt x="1760263" y="241058"/>
                  </a:lnTo>
                  <a:lnTo>
                    <a:pt x="1763195" y="250999"/>
                  </a:lnTo>
                  <a:lnTo>
                    <a:pt x="1801454" y="273964"/>
                  </a:lnTo>
                  <a:lnTo>
                    <a:pt x="1811617" y="274572"/>
                  </a:lnTo>
                  <a:lnTo>
                    <a:pt x="1888406" y="274572"/>
                  </a:lnTo>
                  <a:lnTo>
                    <a:pt x="1884075" y="281238"/>
                  </a:lnTo>
                  <a:lnTo>
                    <a:pt x="1873676" y="291084"/>
                  </a:lnTo>
                  <a:lnTo>
                    <a:pt x="1860883" y="299007"/>
                  </a:lnTo>
                  <a:lnTo>
                    <a:pt x="1846275" y="304666"/>
                  </a:lnTo>
                  <a:lnTo>
                    <a:pt x="1829852" y="308061"/>
                  </a:lnTo>
                  <a:lnTo>
                    <a:pt x="1811617" y="309193"/>
                  </a:lnTo>
                  <a:close/>
                </a:path>
                <a:path w="3258820" h="361950">
                  <a:moveTo>
                    <a:pt x="1943428" y="306002"/>
                  </a:moveTo>
                  <a:lnTo>
                    <a:pt x="1901709" y="306002"/>
                  </a:lnTo>
                  <a:lnTo>
                    <a:pt x="1993924" y="64136"/>
                  </a:lnTo>
                  <a:lnTo>
                    <a:pt x="2027423" y="64136"/>
                  </a:lnTo>
                  <a:lnTo>
                    <a:pt x="2049153" y="120932"/>
                  </a:lnTo>
                  <a:lnTo>
                    <a:pt x="2010751" y="120932"/>
                  </a:lnTo>
                  <a:lnTo>
                    <a:pt x="1978203" y="210436"/>
                  </a:lnTo>
                  <a:lnTo>
                    <a:pt x="2083396" y="210436"/>
                  </a:lnTo>
                  <a:lnTo>
                    <a:pt x="2096702" y="245216"/>
                  </a:lnTo>
                  <a:lnTo>
                    <a:pt x="1965446" y="245216"/>
                  </a:lnTo>
                  <a:lnTo>
                    <a:pt x="1943428" y="306002"/>
                  </a:lnTo>
                  <a:close/>
                </a:path>
                <a:path w="3258820" h="361950">
                  <a:moveTo>
                    <a:pt x="2083396" y="210436"/>
                  </a:moveTo>
                  <a:lnTo>
                    <a:pt x="2043299" y="210436"/>
                  </a:lnTo>
                  <a:lnTo>
                    <a:pt x="2010751" y="120932"/>
                  </a:lnTo>
                  <a:lnTo>
                    <a:pt x="2049153" y="120932"/>
                  </a:lnTo>
                  <a:lnTo>
                    <a:pt x="2083396" y="210436"/>
                  </a:lnTo>
                  <a:close/>
                </a:path>
                <a:path w="3258820" h="361950">
                  <a:moveTo>
                    <a:pt x="2119958" y="306002"/>
                  </a:moveTo>
                  <a:lnTo>
                    <a:pt x="2078083" y="306002"/>
                  </a:lnTo>
                  <a:lnTo>
                    <a:pt x="2055901" y="245216"/>
                  </a:lnTo>
                  <a:lnTo>
                    <a:pt x="2096702" y="245216"/>
                  </a:lnTo>
                  <a:lnTo>
                    <a:pt x="2119958" y="306002"/>
                  </a:lnTo>
                  <a:close/>
                </a:path>
                <a:path w="3258820" h="361950">
                  <a:moveTo>
                    <a:pt x="2020806" y="58232"/>
                  </a:moveTo>
                  <a:lnTo>
                    <a:pt x="1986105" y="58232"/>
                  </a:lnTo>
                  <a:lnTo>
                    <a:pt x="2023361" y="1754"/>
                  </a:lnTo>
                  <a:lnTo>
                    <a:pt x="2072335" y="1754"/>
                  </a:lnTo>
                  <a:lnTo>
                    <a:pt x="2020806" y="58232"/>
                  </a:lnTo>
                  <a:close/>
                </a:path>
                <a:path w="3258820" h="361950">
                  <a:moveTo>
                    <a:pt x="2181913" y="306002"/>
                  </a:moveTo>
                  <a:lnTo>
                    <a:pt x="2141552" y="306002"/>
                  </a:lnTo>
                  <a:lnTo>
                    <a:pt x="2141552" y="64136"/>
                  </a:lnTo>
                  <a:lnTo>
                    <a:pt x="2179677" y="64136"/>
                  </a:lnTo>
                  <a:lnTo>
                    <a:pt x="2228073" y="138163"/>
                  </a:lnTo>
                  <a:lnTo>
                    <a:pt x="2181913" y="138163"/>
                  </a:lnTo>
                  <a:lnTo>
                    <a:pt x="2181913" y="306002"/>
                  </a:lnTo>
                  <a:close/>
                </a:path>
                <a:path w="3258820" h="361950">
                  <a:moveTo>
                    <a:pt x="2329808" y="232532"/>
                  </a:moveTo>
                  <a:lnTo>
                    <a:pt x="2289767" y="232532"/>
                  </a:lnTo>
                  <a:lnTo>
                    <a:pt x="2289767" y="64136"/>
                  </a:lnTo>
                  <a:lnTo>
                    <a:pt x="2329808" y="64136"/>
                  </a:lnTo>
                  <a:lnTo>
                    <a:pt x="2329808" y="232532"/>
                  </a:lnTo>
                  <a:close/>
                </a:path>
                <a:path w="3258820" h="361950">
                  <a:moveTo>
                    <a:pt x="2329808" y="306002"/>
                  </a:moveTo>
                  <a:lnTo>
                    <a:pt x="2291520" y="306002"/>
                  </a:lnTo>
                  <a:lnTo>
                    <a:pt x="2181913" y="138163"/>
                  </a:lnTo>
                  <a:lnTo>
                    <a:pt x="2228073" y="138163"/>
                  </a:lnTo>
                  <a:lnTo>
                    <a:pt x="2289767" y="232532"/>
                  </a:lnTo>
                  <a:lnTo>
                    <a:pt x="2329808" y="232532"/>
                  </a:lnTo>
                  <a:lnTo>
                    <a:pt x="2329808" y="306002"/>
                  </a:lnTo>
                  <a:close/>
                </a:path>
                <a:path w="3258820" h="361950">
                  <a:moveTo>
                    <a:pt x="2466045" y="309193"/>
                  </a:moveTo>
                  <a:lnTo>
                    <a:pt x="2425500" y="301555"/>
                  </a:lnTo>
                  <a:lnTo>
                    <a:pt x="2392892" y="278640"/>
                  </a:lnTo>
                  <a:lnTo>
                    <a:pt x="2371415" y="242205"/>
                  </a:lnTo>
                  <a:lnTo>
                    <a:pt x="2364257" y="194003"/>
                  </a:lnTo>
                  <a:lnTo>
                    <a:pt x="2364328" y="174858"/>
                  </a:lnTo>
                  <a:lnTo>
                    <a:pt x="2370639" y="128092"/>
                  </a:lnTo>
                  <a:lnTo>
                    <a:pt x="2389780" y="91656"/>
                  </a:lnTo>
                  <a:lnTo>
                    <a:pt x="2420735" y="68623"/>
                  </a:lnTo>
                  <a:lnTo>
                    <a:pt x="2462533" y="60945"/>
                  </a:lnTo>
                  <a:lnTo>
                    <a:pt x="2482193" y="62281"/>
                  </a:lnTo>
                  <a:lnTo>
                    <a:pt x="2526270" y="82323"/>
                  </a:lnTo>
                  <a:lnTo>
                    <a:pt x="2537188" y="95725"/>
                  </a:lnTo>
                  <a:lnTo>
                    <a:pt x="2462533" y="95725"/>
                  </a:lnTo>
                  <a:lnTo>
                    <a:pt x="2448741" y="97031"/>
                  </a:lnTo>
                  <a:lnTo>
                    <a:pt x="2412828" y="128102"/>
                  </a:lnTo>
                  <a:lnTo>
                    <a:pt x="2404781" y="174858"/>
                  </a:lnTo>
                  <a:lnTo>
                    <a:pt x="2404781" y="194003"/>
                  </a:lnTo>
                  <a:lnTo>
                    <a:pt x="2414292" y="241971"/>
                  </a:lnTo>
                  <a:lnTo>
                    <a:pt x="2441317" y="269327"/>
                  </a:lnTo>
                  <a:lnTo>
                    <a:pt x="2466201" y="274572"/>
                  </a:lnTo>
                  <a:lnTo>
                    <a:pt x="2551026" y="274572"/>
                  </a:lnTo>
                  <a:lnTo>
                    <a:pt x="2548329" y="277957"/>
                  </a:lnTo>
                  <a:lnTo>
                    <a:pt x="2514745" y="302013"/>
                  </a:lnTo>
                  <a:lnTo>
                    <a:pt x="2484912" y="308395"/>
                  </a:lnTo>
                  <a:lnTo>
                    <a:pt x="2466045" y="309193"/>
                  </a:lnTo>
                  <a:close/>
                </a:path>
                <a:path w="3258820" h="361950">
                  <a:moveTo>
                    <a:pt x="2553716" y="141673"/>
                  </a:moveTo>
                  <a:lnTo>
                    <a:pt x="2513348" y="141673"/>
                  </a:lnTo>
                  <a:lnTo>
                    <a:pt x="2511071" y="131552"/>
                  </a:lnTo>
                  <a:lnTo>
                    <a:pt x="2507825" y="122568"/>
                  </a:lnTo>
                  <a:lnTo>
                    <a:pt x="2473991" y="96493"/>
                  </a:lnTo>
                  <a:lnTo>
                    <a:pt x="2462533" y="95725"/>
                  </a:lnTo>
                  <a:lnTo>
                    <a:pt x="2537188" y="95725"/>
                  </a:lnTo>
                  <a:lnTo>
                    <a:pt x="2544100" y="107810"/>
                  </a:lnTo>
                  <a:lnTo>
                    <a:pt x="2549934" y="123695"/>
                  </a:lnTo>
                  <a:lnTo>
                    <a:pt x="2553716" y="141673"/>
                  </a:lnTo>
                  <a:close/>
                </a:path>
                <a:path w="3258820" h="361950">
                  <a:moveTo>
                    <a:pt x="2551026" y="274572"/>
                  </a:moveTo>
                  <a:lnTo>
                    <a:pt x="2466201" y="274572"/>
                  </a:lnTo>
                  <a:lnTo>
                    <a:pt x="2477126" y="274238"/>
                  </a:lnTo>
                  <a:lnTo>
                    <a:pt x="2486364" y="273236"/>
                  </a:lnTo>
                  <a:lnTo>
                    <a:pt x="2512792" y="260612"/>
                  </a:lnTo>
                  <a:lnTo>
                    <a:pt x="2512792" y="215222"/>
                  </a:lnTo>
                  <a:lnTo>
                    <a:pt x="2459028" y="215222"/>
                  </a:lnTo>
                  <a:lnTo>
                    <a:pt x="2459028" y="180761"/>
                  </a:lnTo>
                  <a:lnTo>
                    <a:pt x="2552996" y="180761"/>
                  </a:lnTo>
                  <a:lnTo>
                    <a:pt x="2552996" y="272099"/>
                  </a:lnTo>
                  <a:lnTo>
                    <a:pt x="2551026" y="274572"/>
                  </a:lnTo>
                  <a:close/>
                </a:path>
                <a:path w="3258820" h="361950">
                  <a:moveTo>
                    <a:pt x="2846292" y="98916"/>
                  </a:moveTo>
                  <a:lnTo>
                    <a:pt x="2657234" y="98916"/>
                  </a:lnTo>
                  <a:lnTo>
                    <a:pt x="2657234" y="64136"/>
                  </a:lnTo>
                  <a:lnTo>
                    <a:pt x="2846292" y="64136"/>
                  </a:lnTo>
                  <a:lnTo>
                    <a:pt x="2846292" y="98916"/>
                  </a:lnTo>
                  <a:close/>
                </a:path>
                <a:path w="3258820" h="361950">
                  <a:moveTo>
                    <a:pt x="2873909" y="306002"/>
                  </a:moveTo>
                  <a:lnTo>
                    <a:pt x="2832190" y="306002"/>
                  </a:lnTo>
                  <a:lnTo>
                    <a:pt x="2924398" y="64136"/>
                  </a:lnTo>
                  <a:lnTo>
                    <a:pt x="2957904" y="64136"/>
                  </a:lnTo>
                  <a:lnTo>
                    <a:pt x="2979634" y="120932"/>
                  </a:lnTo>
                  <a:lnTo>
                    <a:pt x="2941233" y="120932"/>
                  </a:lnTo>
                  <a:lnTo>
                    <a:pt x="2908685" y="210436"/>
                  </a:lnTo>
                  <a:lnTo>
                    <a:pt x="3013877" y="210436"/>
                  </a:lnTo>
                  <a:lnTo>
                    <a:pt x="3027183" y="245216"/>
                  </a:lnTo>
                  <a:lnTo>
                    <a:pt x="2895927" y="245216"/>
                  </a:lnTo>
                  <a:lnTo>
                    <a:pt x="2873909" y="306002"/>
                  </a:lnTo>
                  <a:close/>
                </a:path>
                <a:path w="3258820" h="361950">
                  <a:moveTo>
                    <a:pt x="2771624" y="306002"/>
                  </a:moveTo>
                  <a:lnTo>
                    <a:pt x="2731739" y="306002"/>
                  </a:lnTo>
                  <a:lnTo>
                    <a:pt x="2731739" y="98916"/>
                  </a:lnTo>
                  <a:lnTo>
                    <a:pt x="2771624" y="98916"/>
                  </a:lnTo>
                  <a:lnTo>
                    <a:pt x="2771624" y="306002"/>
                  </a:lnTo>
                  <a:close/>
                </a:path>
                <a:path w="3258820" h="361950">
                  <a:moveTo>
                    <a:pt x="3013877" y="210436"/>
                  </a:moveTo>
                  <a:lnTo>
                    <a:pt x="2973781" y="210436"/>
                  </a:lnTo>
                  <a:lnTo>
                    <a:pt x="2941233" y="120932"/>
                  </a:lnTo>
                  <a:lnTo>
                    <a:pt x="2979634" y="120932"/>
                  </a:lnTo>
                  <a:lnTo>
                    <a:pt x="3013877" y="210436"/>
                  </a:lnTo>
                  <a:close/>
                </a:path>
                <a:path w="3258820" h="361950">
                  <a:moveTo>
                    <a:pt x="3050439" y="306002"/>
                  </a:moveTo>
                  <a:lnTo>
                    <a:pt x="3008557" y="306002"/>
                  </a:lnTo>
                  <a:lnTo>
                    <a:pt x="2986383" y="245216"/>
                  </a:lnTo>
                  <a:lnTo>
                    <a:pt x="3027183" y="245216"/>
                  </a:lnTo>
                  <a:lnTo>
                    <a:pt x="3050439" y="306002"/>
                  </a:lnTo>
                  <a:close/>
                </a:path>
                <a:path w="3258820" h="361950">
                  <a:moveTo>
                    <a:pt x="2950010" y="361841"/>
                  </a:moveTo>
                  <a:lnTo>
                    <a:pt x="2935864" y="361841"/>
                  </a:lnTo>
                  <a:lnTo>
                    <a:pt x="2930384" y="359741"/>
                  </a:lnTo>
                  <a:lnTo>
                    <a:pt x="2926559" y="355540"/>
                  </a:lnTo>
                  <a:lnTo>
                    <a:pt x="2922727" y="351391"/>
                  </a:lnTo>
                  <a:lnTo>
                    <a:pt x="2920832" y="346419"/>
                  </a:lnTo>
                  <a:lnTo>
                    <a:pt x="2920811" y="334454"/>
                  </a:lnTo>
                  <a:lnTo>
                    <a:pt x="2922698" y="329295"/>
                  </a:lnTo>
                  <a:lnTo>
                    <a:pt x="2926477" y="324987"/>
                  </a:lnTo>
                  <a:lnTo>
                    <a:pt x="2930302" y="320733"/>
                  </a:lnTo>
                  <a:lnTo>
                    <a:pt x="2935812" y="318606"/>
                  </a:lnTo>
                  <a:lnTo>
                    <a:pt x="2950010" y="318606"/>
                  </a:lnTo>
                  <a:lnTo>
                    <a:pt x="2955483" y="320733"/>
                  </a:lnTo>
                  <a:lnTo>
                    <a:pt x="2959419" y="324987"/>
                  </a:lnTo>
                  <a:lnTo>
                    <a:pt x="2963355" y="329295"/>
                  </a:lnTo>
                  <a:lnTo>
                    <a:pt x="2965323" y="334454"/>
                  </a:lnTo>
                  <a:lnTo>
                    <a:pt x="2965323" y="346419"/>
                  </a:lnTo>
                  <a:lnTo>
                    <a:pt x="2963355" y="351471"/>
                  </a:lnTo>
                  <a:lnTo>
                    <a:pt x="2955483" y="359767"/>
                  </a:lnTo>
                  <a:lnTo>
                    <a:pt x="2950010" y="361841"/>
                  </a:lnTo>
                  <a:close/>
                </a:path>
                <a:path w="3258820" h="361950">
                  <a:moveTo>
                    <a:pt x="3160722" y="309193"/>
                  </a:moveTo>
                  <a:lnTo>
                    <a:pt x="3121201" y="301355"/>
                  </a:lnTo>
                  <a:lnTo>
                    <a:pt x="3089723" y="277923"/>
                  </a:lnTo>
                  <a:lnTo>
                    <a:pt x="3069131" y="240809"/>
                  </a:lnTo>
                  <a:lnTo>
                    <a:pt x="3062284" y="192407"/>
                  </a:lnTo>
                  <a:lnTo>
                    <a:pt x="3062305" y="177411"/>
                  </a:lnTo>
                  <a:lnTo>
                    <a:pt x="3069102" y="129428"/>
                  </a:lnTo>
                  <a:lnTo>
                    <a:pt x="3089567" y="92374"/>
                  </a:lnTo>
                  <a:lnTo>
                    <a:pt x="3120955" y="68802"/>
                  </a:lnTo>
                  <a:lnTo>
                    <a:pt x="3160403" y="60945"/>
                  </a:lnTo>
                  <a:lnTo>
                    <a:pt x="3181440" y="62879"/>
                  </a:lnTo>
                  <a:lnTo>
                    <a:pt x="3200285" y="68682"/>
                  </a:lnTo>
                  <a:lnTo>
                    <a:pt x="3216937" y="78355"/>
                  </a:lnTo>
                  <a:lnTo>
                    <a:pt x="3231395" y="91896"/>
                  </a:lnTo>
                  <a:lnTo>
                    <a:pt x="3234741" y="96682"/>
                  </a:lnTo>
                  <a:lnTo>
                    <a:pt x="3160403" y="96682"/>
                  </a:lnTo>
                  <a:lnTo>
                    <a:pt x="3147923" y="97963"/>
                  </a:lnTo>
                  <a:lnTo>
                    <a:pt x="3111256" y="128605"/>
                  </a:lnTo>
                  <a:lnTo>
                    <a:pt x="3102409" y="175815"/>
                  </a:lnTo>
                  <a:lnTo>
                    <a:pt x="3102324" y="192407"/>
                  </a:lnTo>
                  <a:lnTo>
                    <a:pt x="3103332" y="211278"/>
                  </a:lnTo>
                  <a:lnTo>
                    <a:pt x="3118364" y="253113"/>
                  </a:lnTo>
                  <a:lnTo>
                    <a:pt x="3160722" y="273615"/>
                  </a:lnTo>
                  <a:lnTo>
                    <a:pt x="3234916" y="273615"/>
                  </a:lnTo>
                  <a:lnTo>
                    <a:pt x="3232034" y="277842"/>
                  </a:lnTo>
                  <a:lnTo>
                    <a:pt x="3217585" y="291558"/>
                  </a:lnTo>
                  <a:lnTo>
                    <a:pt x="3200884" y="301355"/>
                  </a:lnTo>
                  <a:lnTo>
                    <a:pt x="3181876" y="307238"/>
                  </a:lnTo>
                  <a:lnTo>
                    <a:pt x="3160722" y="309193"/>
                  </a:lnTo>
                  <a:close/>
                </a:path>
                <a:path w="3258820" h="361950">
                  <a:moveTo>
                    <a:pt x="3234916" y="273615"/>
                  </a:moveTo>
                  <a:lnTo>
                    <a:pt x="3160722" y="273615"/>
                  </a:lnTo>
                  <a:lnTo>
                    <a:pt x="3173745" y="272333"/>
                  </a:lnTo>
                  <a:lnTo>
                    <a:pt x="3185212" y="268489"/>
                  </a:lnTo>
                  <a:lnTo>
                    <a:pt x="3214853" y="227646"/>
                  </a:lnTo>
                  <a:lnTo>
                    <a:pt x="3218637" y="192407"/>
                  </a:lnTo>
                  <a:lnTo>
                    <a:pt x="3218555" y="175815"/>
                  </a:lnTo>
                  <a:lnTo>
                    <a:pt x="3209972" y="128531"/>
                  </a:lnTo>
                  <a:lnTo>
                    <a:pt x="3173369" y="97959"/>
                  </a:lnTo>
                  <a:lnTo>
                    <a:pt x="3160403" y="96682"/>
                  </a:lnTo>
                  <a:lnTo>
                    <a:pt x="3234741" y="96682"/>
                  </a:lnTo>
                  <a:lnTo>
                    <a:pt x="3243154" y="108718"/>
                  </a:lnTo>
                  <a:lnTo>
                    <a:pt x="3251620" y="128312"/>
                  </a:lnTo>
                  <a:lnTo>
                    <a:pt x="3256794" y="150677"/>
                  </a:lnTo>
                  <a:lnTo>
                    <a:pt x="3258678" y="175815"/>
                  </a:lnTo>
                  <a:lnTo>
                    <a:pt x="3258678" y="192407"/>
                  </a:lnTo>
                  <a:lnTo>
                    <a:pt x="3257005" y="218064"/>
                  </a:lnTo>
                  <a:lnTo>
                    <a:pt x="3251992" y="240869"/>
                  </a:lnTo>
                  <a:lnTo>
                    <a:pt x="3243691" y="260747"/>
                  </a:lnTo>
                  <a:lnTo>
                    <a:pt x="3234916" y="273615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b="1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1053" y="3504690"/>
              <a:ext cx="6911429" cy="3654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94605" y="4066887"/>
              <a:ext cx="4120515" cy="347345"/>
            </a:xfrm>
            <a:custGeom>
              <a:avLst/>
              <a:gdLst/>
              <a:ahLst/>
              <a:cxnLst/>
              <a:rect l="l" t="t" r="r" b="b"/>
              <a:pathLst>
                <a:path w="4120515" h="347345">
                  <a:moveTo>
                    <a:pt x="38525" y="292093"/>
                  </a:moveTo>
                  <a:lnTo>
                    <a:pt x="0" y="292093"/>
                  </a:lnTo>
                  <a:lnTo>
                    <a:pt x="0" y="61221"/>
                  </a:lnTo>
                  <a:lnTo>
                    <a:pt x="36394" y="61221"/>
                  </a:lnTo>
                  <a:lnTo>
                    <a:pt x="82590" y="131883"/>
                  </a:lnTo>
                  <a:lnTo>
                    <a:pt x="38525" y="131883"/>
                  </a:lnTo>
                  <a:lnTo>
                    <a:pt x="38525" y="292093"/>
                  </a:lnTo>
                  <a:close/>
                </a:path>
                <a:path w="4120515" h="347345">
                  <a:moveTo>
                    <a:pt x="179701" y="221962"/>
                  </a:moveTo>
                  <a:lnTo>
                    <a:pt x="141479" y="221962"/>
                  </a:lnTo>
                  <a:lnTo>
                    <a:pt x="141479" y="61221"/>
                  </a:lnTo>
                  <a:lnTo>
                    <a:pt x="179701" y="61221"/>
                  </a:lnTo>
                  <a:lnTo>
                    <a:pt x="179701" y="221962"/>
                  </a:lnTo>
                  <a:close/>
                </a:path>
                <a:path w="4120515" h="347345">
                  <a:moveTo>
                    <a:pt x="179701" y="292093"/>
                  </a:moveTo>
                  <a:lnTo>
                    <a:pt x="143150" y="292093"/>
                  </a:lnTo>
                  <a:lnTo>
                    <a:pt x="38525" y="131883"/>
                  </a:lnTo>
                  <a:lnTo>
                    <a:pt x="82590" y="131883"/>
                  </a:lnTo>
                  <a:lnTo>
                    <a:pt x="141479" y="221962"/>
                  </a:lnTo>
                  <a:lnTo>
                    <a:pt x="179701" y="221962"/>
                  </a:lnTo>
                  <a:lnTo>
                    <a:pt x="179701" y="292093"/>
                  </a:lnTo>
                  <a:close/>
                </a:path>
                <a:path w="4120515" h="347345">
                  <a:moveTo>
                    <a:pt x="312781" y="295137"/>
                  </a:moveTo>
                  <a:lnTo>
                    <a:pt x="274078" y="287847"/>
                  </a:lnTo>
                  <a:lnTo>
                    <a:pt x="230996" y="249990"/>
                  </a:lnTo>
                  <a:lnTo>
                    <a:pt x="217328" y="209593"/>
                  </a:lnTo>
                  <a:lnTo>
                    <a:pt x="215620" y="185185"/>
                  </a:lnTo>
                  <a:lnTo>
                    <a:pt x="215687" y="166910"/>
                  </a:lnTo>
                  <a:lnTo>
                    <a:pt x="221712" y="122270"/>
                  </a:lnTo>
                  <a:lnTo>
                    <a:pt x="239985" y="87491"/>
                  </a:lnTo>
                  <a:lnTo>
                    <a:pt x="288187" y="60007"/>
                  </a:lnTo>
                  <a:lnTo>
                    <a:pt x="309432" y="58175"/>
                  </a:lnTo>
                  <a:lnTo>
                    <a:pt x="328197" y="59450"/>
                  </a:lnTo>
                  <a:lnTo>
                    <a:pt x="370273" y="78581"/>
                  </a:lnTo>
                  <a:lnTo>
                    <a:pt x="380693" y="91374"/>
                  </a:lnTo>
                  <a:lnTo>
                    <a:pt x="309432" y="91374"/>
                  </a:lnTo>
                  <a:lnTo>
                    <a:pt x="296266" y="92621"/>
                  </a:lnTo>
                  <a:lnTo>
                    <a:pt x="261982" y="122279"/>
                  </a:lnTo>
                  <a:lnTo>
                    <a:pt x="254302" y="166910"/>
                  </a:lnTo>
                  <a:lnTo>
                    <a:pt x="254302" y="185185"/>
                  </a:lnTo>
                  <a:lnTo>
                    <a:pt x="263384" y="230969"/>
                  </a:lnTo>
                  <a:lnTo>
                    <a:pt x="300425" y="260840"/>
                  </a:lnTo>
                  <a:lnTo>
                    <a:pt x="312930" y="262092"/>
                  </a:lnTo>
                  <a:lnTo>
                    <a:pt x="393900" y="262092"/>
                  </a:lnTo>
                  <a:lnTo>
                    <a:pt x="391326" y="265322"/>
                  </a:lnTo>
                  <a:lnTo>
                    <a:pt x="359269" y="288286"/>
                  </a:lnTo>
                  <a:lnTo>
                    <a:pt x="330790" y="294376"/>
                  </a:lnTo>
                  <a:lnTo>
                    <a:pt x="312781" y="295137"/>
                  </a:lnTo>
                  <a:close/>
                </a:path>
                <a:path w="4120515" h="347345">
                  <a:moveTo>
                    <a:pt x="396465" y="135234"/>
                  </a:moveTo>
                  <a:lnTo>
                    <a:pt x="357931" y="135234"/>
                  </a:lnTo>
                  <a:lnTo>
                    <a:pt x="355759" y="125573"/>
                  </a:lnTo>
                  <a:lnTo>
                    <a:pt x="352662" y="116997"/>
                  </a:lnTo>
                  <a:lnTo>
                    <a:pt x="320366" y="92107"/>
                  </a:lnTo>
                  <a:lnTo>
                    <a:pt x="309432" y="91374"/>
                  </a:lnTo>
                  <a:lnTo>
                    <a:pt x="380693" y="91374"/>
                  </a:lnTo>
                  <a:lnTo>
                    <a:pt x="387290" y="102910"/>
                  </a:lnTo>
                  <a:lnTo>
                    <a:pt x="392857" y="118072"/>
                  </a:lnTo>
                  <a:lnTo>
                    <a:pt x="396465" y="135234"/>
                  </a:lnTo>
                  <a:close/>
                </a:path>
                <a:path w="4120515" h="347345">
                  <a:moveTo>
                    <a:pt x="393900" y="262092"/>
                  </a:moveTo>
                  <a:lnTo>
                    <a:pt x="312930" y="262092"/>
                  </a:lnTo>
                  <a:lnTo>
                    <a:pt x="323359" y="261773"/>
                  </a:lnTo>
                  <a:lnTo>
                    <a:pt x="332178" y="260816"/>
                  </a:lnTo>
                  <a:lnTo>
                    <a:pt x="357404" y="248769"/>
                  </a:lnTo>
                  <a:lnTo>
                    <a:pt x="357404" y="205439"/>
                  </a:lnTo>
                  <a:lnTo>
                    <a:pt x="306083" y="205439"/>
                  </a:lnTo>
                  <a:lnTo>
                    <a:pt x="306083" y="172545"/>
                  </a:lnTo>
                  <a:lnTo>
                    <a:pt x="395781" y="172545"/>
                  </a:lnTo>
                  <a:lnTo>
                    <a:pt x="395781" y="259730"/>
                  </a:lnTo>
                  <a:lnTo>
                    <a:pt x="393900" y="262092"/>
                  </a:lnTo>
                  <a:close/>
                </a:path>
                <a:path w="4120515" h="347345">
                  <a:moveTo>
                    <a:pt x="518384" y="295137"/>
                  </a:moveTo>
                  <a:lnTo>
                    <a:pt x="471216" y="284000"/>
                  </a:lnTo>
                  <a:lnTo>
                    <a:pt x="439844" y="250517"/>
                  </a:lnTo>
                  <a:lnTo>
                    <a:pt x="433713" y="215798"/>
                  </a:lnTo>
                  <a:lnTo>
                    <a:pt x="433713" y="61221"/>
                  </a:lnTo>
                  <a:lnTo>
                    <a:pt x="471942" y="61221"/>
                  </a:lnTo>
                  <a:lnTo>
                    <a:pt x="471942" y="215798"/>
                  </a:lnTo>
                  <a:lnTo>
                    <a:pt x="472732" y="226990"/>
                  </a:lnTo>
                  <a:lnTo>
                    <a:pt x="499389" y="259312"/>
                  </a:lnTo>
                  <a:lnTo>
                    <a:pt x="518384" y="262092"/>
                  </a:lnTo>
                  <a:lnTo>
                    <a:pt x="590187" y="262092"/>
                  </a:lnTo>
                  <a:lnTo>
                    <a:pt x="588972" y="264166"/>
                  </a:lnTo>
                  <a:lnTo>
                    <a:pt x="577777" y="275340"/>
                  </a:lnTo>
                  <a:lnTo>
                    <a:pt x="564499" y="284000"/>
                  </a:lnTo>
                  <a:lnTo>
                    <a:pt x="550175" y="290187"/>
                  </a:lnTo>
                  <a:lnTo>
                    <a:pt x="534803" y="293900"/>
                  </a:lnTo>
                  <a:lnTo>
                    <a:pt x="518384" y="295137"/>
                  </a:lnTo>
                  <a:close/>
                </a:path>
                <a:path w="4120515" h="347345">
                  <a:moveTo>
                    <a:pt x="590187" y="262092"/>
                  </a:moveTo>
                  <a:lnTo>
                    <a:pt x="518384" y="262092"/>
                  </a:lnTo>
                  <a:lnTo>
                    <a:pt x="528532" y="261397"/>
                  </a:lnTo>
                  <a:lnTo>
                    <a:pt x="537576" y="259312"/>
                  </a:lnTo>
                  <a:lnTo>
                    <a:pt x="564199" y="226990"/>
                  </a:lnTo>
                  <a:lnTo>
                    <a:pt x="564990" y="215798"/>
                  </a:lnTo>
                  <a:lnTo>
                    <a:pt x="564990" y="61221"/>
                  </a:lnTo>
                  <a:lnTo>
                    <a:pt x="603367" y="61221"/>
                  </a:lnTo>
                  <a:lnTo>
                    <a:pt x="603367" y="215798"/>
                  </a:lnTo>
                  <a:lnTo>
                    <a:pt x="601767" y="234395"/>
                  </a:lnTo>
                  <a:lnTo>
                    <a:pt x="596969" y="250517"/>
                  </a:lnTo>
                  <a:lnTo>
                    <a:pt x="590187" y="262092"/>
                  </a:lnTo>
                  <a:close/>
                </a:path>
                <a:path w="4120515" h="347345">
                  <a:moveTo>
                    <a:pt x="730158" y="292093"/>
                  </a:moveTo>
                  <a:lnTo>
                    <a:pt x="691632" y="292093"/>
                  </a:lnTo>
                  <a:lnTo>
                    <a:pt x="691632" y="205818"/>
                  </a:lnTo>
                  <a:lnTo>
                    <a:pt x="611981" y="61221"/>
                  </a:lnTo>
                  <a:lnTo>
                    <a:pt x="656218" y="61221"/>
                  </a:lnTo>
                  <a:lnTo>
                    <a:pt x="710969" y="167215"/>
                  </a:lnTo>
                  <a:lnTo>
                    <a:pt x="751422" y="167215"/>
                  </a:lnTo>
                  <a:lnTo>
                    <a:pt x="730158" y="205818"/>
                  </a:lnTo>
                  <a:lnTo>
                    <a:pt x="730158" y="292093"/>
                  </a:lnTo>
                  <a:close/>
                </a:path>
                <a:path w="4120515" h="347345">
                  <a:moveTo>
                    <a:pt x="751422" y="167215"/>
                  </a:moveTo>
                  <a:lnTo>
                    <a:pt x="710969" y="167215"/>
                  </a:lnTo>
                  <a:lnTo>
                    <a:pt x="765944" y="61221"/>
                  </a:lnTo>
                  <a:lnTo>
                    <a:pt x="809809" y="61221"/>
                  </a:lnTo>
                  <a:lnTo>
                    <a:pt x="751422" y="167215"/>
                  </a:lnTo>
                  <a:close/>
                </a:path>
                <a:path w="4120515" h="347345">
                  <a:moveTo>
                    <a:pt x="974287" y="292093"/>
                  </a:moveTo>
                  <a:lnTo>
                    <a:pt x="824282" y="292093"/>
                  </a:lnTo>
                  <a:lnTo>
                    <a:pt x="824282" y="61221"/>
                  </a:lnTo>
                  <a:lnTo>
                    <a:pt x="972764" y="61221"/>
                  </a:lnTo>
                  <a:lnTo>
                    <a:pt x="972764" y="94420"/>
                  </a:lnTo>
                  <a:lnTo>
                    <a:pt x="862808" y="94420"/>
                  </a:lnTo>
                  <a:lnTo>
                    <a:pt x="862808" y="156554"/>
                  </a:lnTo>
                  <a:lnTo>
                    <a:pt x="958752" y="156554"/>
                  </a:lnTo>
                  <a:lnTo>
                    <a:pt x="958752" y="189601"/>
                  </a:lnTo>
                  <a:lnTo>
                    <a:pt x="862808" y="189601"/>
                  </a:lnTo>
                  <a:lnTo>
                    <a:pt x="862808" y="259047"/>
                  </a:lnTo>
                  <a:lnTo>
                    <a:pt x="974287" y="259047"/>
                  </a:lnTo>
                  <a:lnTo>
                    <a:pt x="974287" y="292093"/>
                  </a:lnTo>
                  <a:close/>
                </a:path>
                <a:path w="4120515" h="347345">
                  <a:moveTo>
                    <a:pt x="876747" y="52235"/>
                  </a:moveTo>
                  <a:lnTo>
                    <a:pt x="846968" y="52235"/>
                  </a:lnTo>
                  <a:lnTo>
                    <a:pt x="846968" y="44240"/>
                  </a:lnTo>
                  <a:lnTo>
                    <a:pt x="886794" y="0"/>
                  </a:lnTo>
                  <a:lnTo>
                    <a:pt x="907965" y="0"/>
                  </a:lnTo>
                  <a:lnTo>
                    <a:pt x="934150" y="28858"/>
                  </a:lnTo>
                  <a:lnTo>
                    <a:pt x="897383" y="28858"/>
                  </a:lnTo>
                  <a:lnTo>
                    <a:pt x="876747" y="52235"/>
                  </a:lnTo>
                  <a:close/>
                </a:path>
                <a:path w="4120515" h="347345">
                  <a:moveTo>
                    <a:pt x="948244" y="52235"/>
                  </a:moveTo>
                  <a:lnTo>
                    <a:pt x="918169" y="52235"/>
                  </a:lnTo>
                  <a:lnTo>
                    <a:pt x="897383" y="28858"/>
                  </a:lnTo>
                  <a:lnTo>
                    <a:pt x="934150" y="28858"/>
                  </a:lnTo>
                  <a:lnTo>
                    <a:pt x="948244" y="44392"/>
                  </a:lnTo>
                  <a:lnTo>
                    <a:pt x="948244" y="52235"/>
                  </a:lnTo>
                  <a:close/>
                </a:path>
                <a:path w="4120515" h="347345">
                  <a:moveTo>
                    <a:pt x="1041031" y="292093"/>
                  </a:moveTo>
                  <a:lnTo>
                    <a:pt x="1002505" y="292093"/>
                  </a:lnTo>
                  <a:lnTo>
                    <a:pt x="1002505" y="61221"/>
                  </a:lnTo>
                  <a:lnTo>
                    <a:pt x="1038900" y="61221"/>
                  </a:lnTo>
                  <a:lnTo>
                    <a:pt x="1085096" y="131883"/>
                  </a:lnTo>
                  <a:lnTo>
                    <a:pt x="1041031" y="131883"/>
                  </a:lnTo>
                  <a:lnTo>
                    <a:pt x="1041031" y="292093"/>
                  </a:lnTo>
                  <a:close/>
                </a:path>
                <a:path w="4120515" h="347345">
                  <a:moveTo>
                    <a:pt x="1182206" y="221962"/>
                  </a:moveTo>
                  <a:lnTo>
                    <a:pt x="1143985" y="221962"/>
                  </a:lnTo>
                  <a:lnTo>
                    <a:pt x="1143985" y="61221"/>
                  </a:lnTo>
                  <a:lnTo>
                    <a:pt x="1182206" y="61221"/>
                  </a:lnTo>
                  <a:lnTo>
                    <a:pt x="1182206" y="221962"/>
                  </a:lnTo>
                  <a:close/>
                </a:path>
                <a:path w="4120515" h="347345">
                  <a:moveTo>
                    <a:pt x="1182206" y="292093"/>
                  </a:moveTo>
                  <a:lnTo>
                    <a:pt x="1145656" y="292093"/>
                  </a:lnTo>
                  <a:lnTo>
                    <a:pt x="1041031" y="131883"/>
                  </a:lnTo>
                  <a:lnTo>
                    <a:pt x="1085096" y="131883"/>
                  </a:lnTo>
                  <a:lnTo>
                    <a:pt x="1143985" y="221962"/>
                  </a:lnTo>
                  <a:lnTo>
                    <a:pt x="1182206" y="221962"/>
                  </a:lnTo>
                  <a:lnTo>
                    <a:pt x="1182206" y="292093"/>
                  </a:lnTo>
                  <a:close/>
                </a:path>
                <a:path w="4120515" h="347345">
                  <a:moveTo>
                    <a:pt x="1393965" y="292093"/>
                  </a:moveTo>
                  <a:lnTo>
                    <a:pt x="1361529" y="292093"/>
                  </a:lnTo>
                  <a:lnTo>
                    <a:pt x="1276241" y="61221"/>
                  </a:lnTo>
                  <a:lnTo>
                    <a:pt x="1317894" y="61221"/>
                  </a:lnTo>
                  <a:lnTo>
                    <a:pt x="1377517" y="234526"/>
                  </a:lnTo>
                  <a:lnTo>
                    <a:pt x="1415268" y="234526"/>
                  </a:lnTo>
                  <a:lnTo>
                    <a:pt x="1393965" y="292093"/>
                  </a:lnTo>
                  <a:close/>
                </a:path>
                <a:path w="4120515" h="347345">
                  <a:moveTo>
                    <a:pt x="1415268" y="234526"/>
                  </a:moveTo>
                  <a:lnTo>
                    <a:pt x="1377517" y="234526"/>
                  </a:lnTo>
                  <a:lnTo>
                    <a:pt x="1437749" y="61221"/>
                  </a:lnTo>
                  <a:lnTo>
                    <a:pt x="1479401" y="61221"/>
                  </a:lnTo>
                  <a:lnTo>
                    <a:pt x="1415268" y="234526"/>
                  </a:lnTo>
                  <a:close/>
                </a:path>
                <a:path w="4120515" h="347345">
                  <a:moveTo>
                    <a:pt x="1505065" y="292093"/>
                  </a:moveTo>
                  <a:lnTo>
                    <a:pt x="1465240" y="292093"/>
                  </a:lnTo>
                  <a:lnTo>
                    <a:pt x="1553260" y="61221"/>
                  </a:lnTo>
                  <a:lnTo>
                    <a:pt x="1585243" y="61221"/>
                  </a:lnTo>
                  <a:lnTo>
                    <a:pt x="1605984" y="115435"/>
                  </a:lnTo>
                  <a:lnTo>
                    <a:pt x="1569330" y="115435"/>
                  </a:lnTo>
                  <a:lnTo>
                    <a:pt x="1538259" y="200870"/>
                  </a:lnTo>
                  <a:lnTo>
                    <a:pt x="1638669" y="200870"/>
                  </a:lnTo>
                  <a:lnTo>
                    <a:pt x="1651372" y="234073"/>
                  </a:lnTo>
                  <a:lnTo>
                    <a:pt x="1526081" y="234073"/>
                  </a:lnTo>
                  <a:lnTo>
                    <a:pt x="1505065" y="292093"/>
                  </a:lnTo>
                  <a:close/>
                </a:path>
                <a:path w="4120515" h="347345">
                  <a:moveTo>
                    <a:pt x="1831793" y="94420"/>
                  </a:moveTo>
                  <a:lnTo>
                    <a:pt x="1651327" y="94420"/>
                  </a:lnTo>
                  <a:lnTo>
                    <a:pt x="1651327" y="61221"/>
                  </a:lnTo>
                  <a:lnTo>
                    <a:pt x="1831793" y="61221"/>
                  </a:lnTo>
                  <a:lnTo>
                    <a:pt x="1831793" y="94420"/>
                  </a:lnTo>
                  <a:close/>
                </a:path>
                <a:path w="4120515" h="347345">
                  <a:moveTo>
                    <a:pt x="1760519" y="292093"/>
                  </a:moveTo>
                  <a:lnTo>
                    <a:pt x="1722446" y="292093"/>
                  </a:lnTo>
                  <a:lnTo>
                    <a:pt x="1722446" y="94420"/>
                  </a:lnTo>
                  <a:lnTo>
                    <a:pt x="1760519" y="94420"/>
                  </a:lnTo>
                  <a:lnTo>
                    <a:pt x="1760519" y="292093"/>
                  </a:lnTo>
                  <a:close/>
                </a:path>
                <a:path w="4120515" h="347345">
                  <a:moveTo>
                    <a:pt x="1638669" y="200870"/>
                  </a:moveTo>
                  <a:lnTo>
                    <a:pt x="1600392" y="200870"/>
                  </a:lnTo>
                  <a:lnTo>
                    <a:pt x="1569330" y="115435"/>
                  </a:lnTo>
                  <a:lnTo>
                    <a:pt x="1605984" y="115435"/>
                  </a:lnTo>
                  <a:lnTo>
                    <a:pt x="1638669" y="200870"/>
                  </a:lnTo>
                  <a:close/>
                </a:path>
                <a:path w="4120515" h="347345">
                  <a:moveTo>
                    <a:pt x="1673568" y="292093"/>
                  </a:moveTo>
                  <a:lnTo>
                    <a:pt x="1633594" y="292093"/>
                  </a:lnTo>
                  <a:lnTo>
                    <a:pt x="1612430" y="234073"/>
                  </a:lnTo>
                  <a:lnTo>
                    <a:pt x="1651372" y="234073"/>
                  </a:lnTo>
                  <a:lnTo>
                    <a:pt x="1673568" y="292093"/>
                  </a:lnTo>
                  <a:close/>
                </a:path>
                <a:path w="4120515" h="347345">
                  <a:moveTo>
                    <a:pt x="1549153" y="53911"/>
                  </a:moveTo>
                  <a:lnTo>
                    <a:pt x="1519375" y="53911"/>
                  </a:lnTo>
                  <a:lnTo>
                    <a:pt x="1519375" y="45915"/>
                  </a:lnTo>
                  <a:lnTo>
                    <a:pt x="1559201" y="1675"/>
                  </a:lnTo>
                  <a:lnTo>
                    <a:pt x="1580372" y="1675"/>
                  </a:lnTo>
                  <a:lnTo>
                    <a:pt x="1606556" y="30534"/>
                  </a:lnTo>
                  <a:lnTo>
                    <a:pt x="1569783" y="30534"/>
                  </a:lnTo>
                  <a:lnTo>
                    <a:pt x="1549153" y="53911"/>
                  </a:lnTo>
                  <a:close/>
                </a:path>
                <a:path w="4120515" h="347345">
                  <a:moveTo>
                    <a:pt x="1620650" y="53911"/>
                  </a:moveTo>
                  <a:lnTo>
                    <a:pt x="1590575" y="53911"/>
                  </a:lnTo>
                  <a:lnTo>
                    <a:pt x="1569783" y="30534"/>
                  </a:lnTo>
                  <a:lnTo>
                    <a:pt x="1606556" y="30534"/>
                  </a:lnTo>
                  <a:lnTo>
                    <a:pt x="1620650" y="46067"/>
                  </a:lnTo>
                  <a:lnTo>
                    <a:pt x="1620650" y="53911"/>
                  </a:lnTo>
                  <a:close/>
                </a:path>
                <a:path w="4120515" h="347345">
                  <a:moveTo>
                    <a:pt x="1577706" y="345396"/>
                  </a:moveTo>
                  <a:lnTo>
                    <a:pt x="1564198" y="345396"/>
                  </a:lnTo>
                  <a:lnTo>
                    <a:pt x="1558970" y="343391"/>
                  </a:lnTo>
                  <a:lnTo>
                    <a:pt x="1555317" y="339381"/>
                  </a:lnTo>
                  <a:lnTo>
                    <a:pt x="1551663" y="335416"/>
                  </a:lnTo>
                  <a:lnTo>
                    <a:pt x="1549856" y="330670"/>
                  </a:lnTo>
                  <a:lnTo>
                    <a:pt x="1549836" y="319249"/>
                  </a:lnTo>
                  <a:lnTo>
                    <a:pt x="1551641" y="314326"/>
                  </a:lnTo>
                  <a:lnTo>
                    <a:pt x="1555243" y="310212"/>
                  </a:lnTo>
                  <a:lnTo>
                    <a:pt x="1558896" y="306157"/>
                  </a:lnTo>
                  <a:lnTo>
                    <a:pt x="1564154" y="304123"/>
                  </a:lnTo>
                  <a:lnTo>
                    <a:pt x="1577706" y="304123"/>
                  </a:lnTo>
                  <a:lnTo>
                    <a:pt x="1582934" y="306157"/>
                  </a:lnTo>
                  <a:lnTo>
                    <a:pt x="1586691" y="310212"/>
                  </a:lnTo>
                  <a:lnTo>
                    <a:pt x="1590449" y="314326"/>
                  </a:lnTo>
                  <a:lnTo>
                    <a:pt x="1592328" y="319249"/>
                  </a:lnTo>
                  <a:lnTo>
                    <a:pt x="1592328" y="330670"/>
                  </a:lnTo>
                  <a:lnTo>
                    <a:pt x="1590449" y="335497"/>
                  </a:lnTo>
                  <a:lnTo>
                    <a:pt x="1582934" y="343413"/>
                  </a:lnTo>
                  <a:lnTo>
                    <a:pt x="1577706" y="345396"/>
                  </a:lnTo>
                  <a:close/>
                </a:path>
                <a:path w="4120515" h="347345">
                  <a:moveTo>
                    <a:pt x="2072966" y="292093"/>
                  </a:moveTo>
                  <a:lnTo>
                    <a:pt x="1929355" y="292093"/>
                  </a:lnTo>
                  <a:lnTo>
                    <a:pt x="1929355" y="61221"/>
                  </a:lnTo>
                  <a:lnTo>
                    <a:pt x="1967889" y="61221"/>
                  </a:lnTo>
                  <a:lnTo>
                    <a:pt x="1967889" y="259047"/>
                  </a:lnTo>
                  <a:lnTo>
                    <a:pt x="2072966" y="259047"/>
                  </a:lnTo>
                  <a:lnTo>
                    <a:pt x="2072966" y="292093"/>
                  </a:lnTo>
                  <a:close/>
                </a:path>
                <a:path w="4120515" h="347345">
                  <a:moveTo>
                    <a:pt x="2140817" y="292093"/>
                  </a:moveTo>
                  <a:lnTo>
                    <a:pt x="2102284" y="292093"/>
                  </a:lnTo>
                  <a:lnTo>
                    <a:pt x="2102284" y="61221"/>
                  </a:lnTo>
                  <a:lnTo>
                    <a:pt x="2140817" y="61221"/>
                  </a:lnTo>
                  <a:lnTo>
                    <a:pt x="2140817" y="292093"/>
                  </a:lnTo>
                  <a:close/>
                </a:path>
                <a:path w="4120515" h="347345">
                  <a:moveTo>
                    <a:pt x="2331850" y="292093"/>
                  </a:moveTo>
                  <a:lnTo>
                    <a:pt x="2181838" y="292093"/>
                  </a:lnTo>
                  <a:lnTo>
                    <a:pt x="2181838" y="61221"/>
                  </a:lnTo>
                  <a:lnTo>
                    <a:pt x="2330321" y="61221"/>
                  </a:lnTo>
                  <a:lnTo>
                    <a:pt x="2330321" y="94420"/>
                  </a:lnTo>
                  <a:lnTo>
                    <a:pt x="2220372" y="94420"/>
                  </a:lnTo>
                  <a:lnTo>
                    <a:pt x="2220372" y="156554"/>
                  </a:lnTo>
                  <a:lnTo>
                    <a:pt x="2316315" y="156554"/>
                  </a:lnTo>
                  <a:lnTo>
                    <a:pt x="2316315" y="189601"/>
                  </a:lnTo>
                  <a:lnTo>
                    <a:pt x="2220372" y="189601"/>
                  </a:lnTo>
                  <a:lnTo>
                    <a:pt x="2220372" y="259047"/>
                  </a:lnTo>
                  <a:lnTo>
                    <a:pt x="2331850" y="259047"/>
                  </a:lnTo>
                  <a:lnTo>
                    <a:pt x="2331850" y="292093"/>
                  </a:lnTo>
                  <a:close/>
                </a:path>
                <a:path w="4120515" h="347345">
                  <a:moveTo>
                    <a:pt x="2234303" y="52235"/>
                  </a:moveTo>
                  <a:lnTo>
                    <a:pt x="2204532" y="52235"/>
                  </a:lnTo>
                  <a:lnTo>
                    <a:pt x="2204532" y="44240"/>
                  </a:lnTo>
                  <a:lnTo>
                    <a:pt x="2244358" y="0"/>
                  </a:lnTo>
                  <a:lnTo>
                    <a:pt x="2265522" y="0"/>
                  </a:lnTo>
                  <a:lnTo>
                    <a:pt x="2291711" y="28858"/>
                  </a:lnTo>
                  <a:lnTo>
                    <a:pt x="2254940" y="28858"/>
                  </a:lnTo>
                  <a:lnTo>
                    <a:pt x="2234303" y="52235"/>
                  </a:lnTo>
                  <a:close/>
                </a:path>
                <a:path w="4120515" h="347345">
                  <a:moveTo>
                    <a:pt x="2305808" y="52235"/>
                  </a:moveTo>
                  <a:lnTo>
                    <a:pt x="2275725" y="52235"/>
                  </a:lnTo>
                  <a:lnTo>
                    <a:pt x="2254940" y="28858"/>
                  </a:lnTo>
                  <a:lnTo>
                    <a:pt x="2291711" y="28858"/>
                  </a:lnTo>
                  <a:lnTo>
                    <a:pt x="2305808" y="44392"/>
                  </a:lnTo>
                  <a:lnTo>
                    <a:pt x="2305808" y="52235"/>
                  </a:lnTo>
                  <a:close/>
                </a:path>
                <a:path w="4120515" h="347345">
                  <a:moveTo>
                    <a:pt x="2260724" y="343874"/>
                  </a:moveTo>
                  <a:lnTo>
                    <a:pt x="2247224" y="343874"/>
                  </a:lnTo>
                  <a:lnTo>
                    <a:pt x="2241996" y="341869"/>
                  </a:lnTo>
                  <a:lnTo>
                    <a:pt x="2238343" y="337859"/>
                  </a:lnTo>
                  <a:lnTo>
                    <a:pt x="2234689" y="333893"/>
                  </a:lnTo>
                  <a:lnTo>
                    <a:pt x="2232875" y="329148"/>
                  </a:lnTo>
                  <a:lnTo>
                    <a:pt x="2232855" y="317727"/>
                  </a:lnTo>
                  <a:lnTo>
                    <a:pt x="2234659" y="312804"/>
                  </a:lnTo>
                  <a:lnTo>
                    <a:pt x="2238261" y="308690"/>
                  </a:lnTo>
                  <a:lnTo>
                    <a:pt x="2241922" y="304628"/>
                  </a:lnTo>
                  <a:lnTo>
                    <a:pt x="2247172" y="302600"/>
                  </a:lnTo>
                  <a:lnTo>
                    <a:pt x="2260724" y="302600"/>
                  </a:lnTo>
                  <a:lnTo>
                    <a:pt x="2265952" y="304628"/>
                  </a:lnTo>
                  <a:lnTo>
                    <a:pt x="2269710" y="308690"/>
                  </a:lnTo>
                  <a:lnTo>
                    <a:pt x="2273467" y="312804"/>
                  </a:lnTo>
                  <a:lnTo>
                    <a:pt x="2275346" y="317727"/>
                  </a:lnTo>
                  <a:lnTo>
                    <a:pt x="2275346" y="329148"/>
                  </a:lnTo>
                  <a:lnTo>
                    <a:pt x="2273467" y="333975"/>
                  </a:lnTo>
                  <a:lnTo>
                    <a:pt x="2265952" y="341891"/>
                  </a:lnTo>
                  <a:lnTo>
                    <a:pt x="2260724" y="343874"/>
                  </a:lnTo>
                  <a:close/>
                </a:path>
                <a:path w="4120515" h="347345">
                  <a:moveTo>
                    <a:pt x="2440322" y="295137"/>
                  </a:moveTo>
                  <a:lnTo>
                    <a:pt x="2393147" y="284000"/>
                  </a:lnTo>
                  <a:lnTo>
                    <a:pt x="2361778" y="250517"/>
                  </a:lnTo>
                  <a:lnTo>
                    <a:pt x="2355651" y="215798"/>
                  </a:lnTo>
                  <a:lnTo>
                    <a:pt x="2355651" y="61221"/>
                  </a:lnTo>
                  <a:lnTo>
                    <a:pt x="2393872" y="61221"/>
                  </a:lnTo>
                  <a:lnTo>
                    <a:pt x="2393872" y="215798"/>
                  </a:lnTo>
                  <a:lnTo>
                    <a:pt x="2394662" y="226990"/>
                  </a:lnTo>
                  <a:lnTo>
                    <a:pt x="2421322" y="259312"/>
                  </a:lnTo>
                  <a:lnTo>
                    <a:pt x="2440322" y="262092"/>
                  </a:lnTo>
                  <a:lnTo>
                    <a:pt x="2512123" y="262092"/>
                  </a:lnTo>
                  <a:lnTo>
                    <a:pt x="2510908" y="264166"/>
                  </a:lnTo>
                  <a:lnTo>
                    <a:pt x="2499714" y="275340"/>
                  </a:lnTo>
                  <a:lnTo>
                    <a:pt x="2486437" y="284000"/>
                  </a:lnTo>
                  <a:lnTo>
                    <a:pt x="2472112" y="290187"/>
                  </a:lnTo>
                  <a:lnTo>
                    <a:pt x="2456740" y="293900"/>
                  </a:lnTo>
                  <a:lnTo>
                    <a:pt x="2440322" y="295137"/>
                  </a:lnTo>
                  <a:close/>
                </a:path>
                <a:path w="4120515" h="347345">
                  <a:moveTo>
                    <a:pt x="2512123" y="262092"/>
                  </a:moveTo>
                  <a:lnTo>
                    <a:pt x="2440322" y="262092"/>
                  </a:lnTo>
                  <a:lnTo>
                    <a:pt x="2450468" y="261397"/>
                  </a:lnTo>
                  <a:lnTo>
                    <a:pt x="2459509" y="259312"/>
                  </a:lnTo>
                  <a:lnTo>
                    <a:pt x="2486130" y="226990"/>
                  </a:lnTo>
                  <a:lnTo>
                    <a:pt x="2486919" y="215798"/>
                  </a:lnTo>
                  <a:lnTo>
                    <a:pt x="2486919" y="61221"/>
                  </a:lnTo>
                  <a:lnTo>
                    <a:pt x="2525297" y="61221"/>
                  </a:lnTo>
                  <a:lnTo>
                    <a:pt x="2525297" y="215798"/>
                  </a:lnTo>
                  <a:lnTo>
                    <a:pt x="2523698" y="234395"/>
                  </a:lnTo>
                  <a:lnTo>
                    <a:pt x="2518902" y="250517"/>
                  </a:lnTo>
                  <a:lnTo>
                    <a:pt x="2512123" y="262092"/>
                  </a:lnTo>
                  <a:close/>
                </a:path>
                <a:path w="4120515" h="347345">
                  <a:moveTo>
                    <a:pt x="2797169" y="94420"/>
                  </a:moveTo>
                  <a:lnTo>
                    <a:pt x="2616703" y="94420"/>
                  </a:lnTo>
                  <a:lnTo>
                    <a:pt x="2616703" y="61221"/>
                  </a:lnTo>
                  <a:lnTo>
                    <a:pt x="2797169" y="61221"/>
                  </a:lnTo>
                  <a:lnTo>
                    <a:pt x="2797169" y="94420"/>
                  </a:lnTo>
                  <a:close/>
                </a:path>
                <a:path w="4120515" h="347345">
                  <a:moveTo>
                    <a:pt x="2725895" y="292093"/>
                  </a:moveTo>
                  <a:lnTo>
                    <a:pt x="2687822" y="292093"/>
                  </a:lnTo>
                  <a:lnTo>
                    <a:pt x="2687822" y="94420"/>
                  </a:lnTo>
                  <a:lnTo>
                    <a:pt x="2725895" y="94420"/>
                  </a:lnTo>
                  <a:lnTo>
                    <a:pt x="2725895" y="292093"/>
                  </a:lnTo>
                  <a:close/>
                </a:path>
                <a:path w="4120515" h="347345">
                  <a:moveTo>
                    <a:pt x="3034360" y="93049"/>
                  </a:moveTo>
                  <a:lnTo>
                    <a:pt x="2985707" y="93049"/>
                  </a:lnTo>
                  <a:lnTo>
                    <a:pt x="2993527" y="92389"/>
                  </a:lnTo>
                  <a:lnTo>
                    <a:pt x="2999363" y="88810"/>
                  </a:lnTo>
                  <a:lnTo>
                    <a:pt x="3009010" y="48732"/>
                  </a:lnTo>
                  <a:lnTo>
                    <a:pt x="3042211" y="48732"/>
                  </a:lnTo>
                  <a:lnTo>
                    <a:pt x="3041330" y="65889"/>
                  </a:lnTo>
                  <a:lnTo>
                    <a:pt x="3038688" y="80733"/>
                  </a:lnTo>
                  <a:lnTo>
                    <a:pt x="3034360" y="93049"/>
                  </a:lnTo>
                  <a:close/>
                </a:path>
                <a:path w="4120515" h="347345">
                  <a:moveTo>
                    <a:pt x="2900732" y="295137"/>
                  </a:moveTo>
                  <a:lnTo>
                    <a:pt x="2853557" y="284000"/>
                  </a:lnTo>
                  <a:lnTo>
                    <a:pt x="2822188" y="250517"/>
                  </a:lnTo>
                  <a:lnTo>
                    <a:pt x="2816061" y="215798"/>
                  </a:lnTo>
                  <a:lnTo>
                    <a:pt x="2816061" y="61221"/>
                  </a:lnTo>
                  <a:lnTo>
                    <a:pt x="2854282" y="61221"/>
                  </a:lnTo>
                  <a:lnTo>
                    <a:pt x="2854282" y="215798"/>
                  </a:lnTo>
                  <a:lnTo>
                    <a:pt x="2855072" y="226990"/>
                  </a:lnTo>
                  <a:lnTo>
                    <a:pt x="2881732" y="259312"/>
                  </a:lnTo>
                  <a:lnTo>
                    <a:pt x="2900732" y="262092"/>
                  </a:lnTo>
                  <a:lnTo>
                    <a:pt x="2972533" y="262092"/>
                  </a:lnTo>
                  <a:lnTo>
                    <a:pt x="2971318" y="264166"/>
                  </a:lnTo>
                  <a:lnTo>
                    <a:pt x="2960125" y="275340"/>
                  </a:lnTo>
                  <a:lnTo>
                    <a:pt x="2946847" y="284000"/>
                  </a:lnTo>
                  <a:lnTo>
                    <a:pt x="2932522" y="290187"/>
                  </a:lnTo>
                  <a:lnTo>
                    <a:pt x="2917150" y="293900"/>
                  </a:lnTo>
                  <a:lnTo>
                    <a:pt x="2900732" y="295137"/>
                  </a:lnTo>
                  <a:close/>
                </a:path>
                <a:path w="4120515" h="347345">
                  <a:moveTo>
                    <a:pt x="2972533" y="262092"/>
                  </a:moveTo>
                  <a:lnTo>
                    <a:pt x="2900732" y="262092"/>
                  </a:lnTo>
                  <a:lnTo>
                    <a:pt x="2910878" y="261397"/>
                  </a:lnTo>
                  <a:lnTo>
                    <a:pt x="2919919" y="259312"/>
                  </a:lnTo>
                  <a:lnTo>
                    <a:pt x="2946540" y="226990"/>
                  </a:lnTo>
                  <a:lnTo>
                    <a:pt x="2947330" y="215798"/>
                  </a:lnTo>
                  <a:lnTo>
                    <a:pt x="2947330" y="61221"/>
                  </a:lnTo>
                  <a:lnTo>
                    <a:pt x="2985707" y="61221"/>
                  </a:lnTo>
                  <a:lnTo>
                    <a:pt x="2985707" y="93049"/>
                  </a:lnTo>
                  <a:lnTo>
                    <a:pt x="3034360" y="93049"/>
                  </a:lnTo>
                  <a:lnTo>
                    <a:pt x="3034285" y="93263"/>
                  </a:lnTo>
                  <a:lnTo>
                    <a:pt x="2999010" y="121299"/>
                  </a:lnTo>
                  <a:lnTo>
                    <a:pt x="2985707" y="123127"/>
                  </a:lnTo>
                  <a:lnTo>
                    <a:pt x="2985707" y="215798"/>
                  </a:lnTo>
                  <a:lnTo>
                    <a:pt x="2984108" y="234395"/>
                  </a:lnTo>
                  <a:lnTo>
                    <a:pt x="2979312" y="250517"/>
                  </a:lnTo>
                  <a:lnTo>
                    <a:pt x="2972533" y="262092"/>
                  </a:lnTo>
                  <a:close/>
                </a:path>
                <a:path w="4120515" h="347345">
                  <a:moveTo>
                    <a:pt x="2910474" y="346763"/>
                  </a:moveTo>
                  <a:lnTo>
                    <a:pt x="2896974" y="346763"/>
                  </a:lnTo>
                  <a:lnTo>
                    <a:pt x="2891746" y="344758"/>
                  </a:lnTo>
                  <a:lnTo>
                    <a:pt x="2888093" y="340748"/>
                  </a:lnTo>
                  <a:lnTo>
                    <a:pt x="2884439" y="336789"/>
                  </a:lnTo>
                  <a:lnTo>
                    <a:pt x="2882632" y="332044"/>
                  </a:lnTo>
                  <a:lnTo>
                    <a:pt x="2882612" y="320623"/>
                  </a:lnTo>
                  <a:lnTo>
                    <a:pt x="2884409" y="315700"/>
                  </a:lnTo>
                  <a:lnTo>
                    <a:pt x="2888018" y="311586"/>
                  </a:lnTo>
                  <a:lnTo>
                    <a:pt x="2891672" y="307524"/>
                  </a:lnTo>
                  <a:lnTo>
                    <a:pt x="2896922" y="305496"/>
                  </a:lnTo>
                  <a:lnTo>
                    <a:pt x="2910474" y="305496"/>
                  </a:lnTo>
                  <a:lnTo>
                    <a:pt x="2915710" y="307524"/>
                  </a:lnTo>
                  <a:lnTo>
                    <a:pt x="2919460" y="311586"/>
                  </a:lnTo>
                  <a:lnTo>
                    <a:pt x="2923217" y="315700"/>
                  </a:lnTo>
                  <a:lnTo>
                    <a:pt x="2925096" y="320623"/>
                  </a:lnTo>
                  <a:lnTo>
                    <a:pt x="2925096" y="332044"/>
                  </a:lnTo>
                  <a:lnTo>
                    <a:pt x="2923217" y="336864"/>
                  </a:lnTo>
                  <a:lnTo>
                    <a:pt x="2915710" y="344787"/>
                  </a:lnTo>
                  <a:lnTo>
                    <a:pt x="2910474" y="346763"/>
                  </a:lnTo>
                  <a:close/>
                </a:path>
                <a:path w="4120515" h="347345">
                  <a:moveTo>
                    <a:pt x="3148618" y="292093"/>
                  </a:moveTo>
                  <a:lnTo>
                    <a:pt x="3110085" y="292093"/>
                  </a:lnTo>
                  <a:lnTo>
                    <a:pt x="3110085" y="61221"/>
                  </a:lnTo>
                  <a:lnTo>
                    <a:pt x="3146487" y="61221"/>
                  </a:lnTo>
                  <a:lnTo>
                    <a:pt x="3192679" y="131883"/>
                  </a:lnTo>
                  <a:lnTo>
                    <a:pt x="3148618" y="131883"/>
                  </a:lnTo>
                  <a:lnTo>
                    <a:pt x="3148618" y="292093"/>
                  </a:lnTo>
                  <a:close/>
                </a:path>
                <a:path w="4120515" h="347345">
                  <a:moveTo>
                    <a:pt x="3289793" y="221962"/>
                  </a:moveTo>
                  <a:lnTo>
                    <a:pt x="3251564" y="221962"/>
                  </a:lnTo>
                  <a:lnTo>
                    <a:pt x="3251564" y="61221"/>
                  </a:lnTo>
                  <a:lnTo>
                    <a:pt x="3289793" y="61221"/>
                  </a:lnTo>
                  <a:lnTo>
                    <a:pt x="3289793" y="221962"/>
                  </a:lnTo>
                  <a:close/>
                </a:path>
                <a:path w="4120515" h="347345">
                  <a:moveTo>
                    <a:pt x="3289793" y="292093"/>
                  </a:moveTo>
                  <a:lnTo>
                    <a:pt x="3253242" y="292093"/>
                  </a:lnTo>
                  <a:lnTo>
                    <a:pt x="3148618" y="131883"/>
                  </a:lnTo>
                  <a:lnTo>
                    <a:pt x="3192679" y="131883"/>
                  </a:lnTo>
                  <a:lnTo>
                    <a:pt x="3251564" y="221962"/>
                  </a:lnTo>
                  <a:lnTo>
                    <a:pt x="3289793" y="221962"/>
                  </a:lnTo>
                  <a:lnTo>
                    <a:pt x="3289793" y="292093"/>
                  </a:lnTo>
                  <a:close/>
                </a:path>
                <a:path w="4120515" h="347345">
                  <a:moveTo>
                    <a:pt x="3371397" y="292093"/>
                  </a:moveTo>
                  <a:lnTo>
                    <a:pt x="3332864" y="292093"/>
                  </a:lnTo>
                  <a:lnTo>
                    <a:pt x="3332864" y="61221"/>
                  </a:lnTo>
                  <a:lnTo>
                    <a:pt x="3371397" y="61221"/>
                  </a:lnTo>
                  <a:lnTo>
                    <a:pt x="3371397" y="156554"/>
                  </a:lnTo>
                  <a:lnTo>
                    <a:pt x="3512416" y="156554"/>
                  </a:lnTo>
                  <a:lnTo>
                    <a:pt x="3512416" y="189601"/>
                  </a:lnTo>
                  <a:lnTo>
                    <a:pt x="3371397" y="189601"/>
                  </a:lnTo>
                  <a:lnTo>
                    <a:pt x="3371397" y="292093"/>
                  </a:lnTo>
                  <a:close/>
                </a:path>
                <a:path w="4120515" h="347345">
                  <a:moveTo>
                    <a:pt x="3512416" y="156554"/>
                  </a:moveTo>
                  <a:lnTo>
                    <a:pt x="3474039" y="156554"/>
                  </a:lnTo>
                  <a:lnTo>
                    <a:pt x="3474039" y="61221"/>
                  </a:lnTo>
                  <a:lnTo>
                    <a:pt x="3512416" y="61221"/>
                  </a:lnTo>
                  <a:lnTo>
                    <a:pt x="3512416" y="156554"/>
                  </a:lnTo>
                  <a:close/>
                </a:path>
                <a:path w="4120515" h="347345">
                  <a:moveTo>
                    <a:pt x="3512416" y="292093"/>
                  </a:moveTo>
                  <a:lnTo>
                    <a:pt x="3474039" y="292093"/>
                  </a:lnTo>
                  <a:lnTo>
                    <a:pt x="3474039" y="189601"/>
                  </a:lnTo>
                  <a:lnTo>
                    <a:pt x="3512416" y="189601"/>
                  </a:lnTo>
                  <a:lnTo>
                    <a:pt x="3512416" y="292093"/>
                  </a:lnTo>
                  <a:close/>
                </a:path>
                <a:path w="4120515" h="347345">
                  <a:moveTo>
                    <a:pt x="3596307" y="292093"/>
                  </a:moveTo>
                  <a:lnTo>
                    <a:pt x="3557774" y="292093"/>
                  </a:lnTo>
                  <a:lnTo>
                    <a:pt x="3557774" y="61221"/>
                  </a:lnTo>
                  <a:lnTo>
                    <a:pt x="3596307" y="61221"/>
                  </a:lnTo>
                  <a:lnTo>
                    <a:pt x="3596307" y="292093"/>
                  </a:lnTo>
                  <a:close/>
                </a:path>
                <a:path w="4120515" h="347345">
                  <a:moveTo>
                    <a:pt x="3787340" y="292093"/>
                  </a:moveTo>
                  <a:lnTo>
                    <a:pt x="3637328" y="292093"/>
                  </a:lnTo>
                  <a:lnTo>
                    <a:pt x="3637328" y="61221"/>
                  </a:lnTo>
                  <a:lnTo>
                    <a:pt x="3785811" y="61221"/>
                  </a:lnTo>
                  <a:lnTo>
                    <a:pt x="3785811" y="94420"/>
                  </a:lnTo>
                  <a:lnTo>
                    <a:pt x="3675862" y="94420"/>
                  </a:lnTo>
                  <a:lnTo>
                    <a:pt x="3675862" y="156554"/>
                  </a:lnTo>
                  <a:lnTo>
                    <a:pt x="3771805" y="156554"/>
                  </a:lnTo>
                  <a:lnTo>
                    <a:pt x="3771805" y="189601"/>
                  </a:lnTo>
                  <a:lnTo>
                    <a:pt x="3675862" y="189601"/>
                  </a:lnTo>
                  <a:lnTo>
                    <a:pt x="3675862" y="259047"/>
                  </a:lnTo>
                  <a:lnTo>
                    <a:pt x="3787340" y="259047"/>
                  </a:lnTo>
                  <a:lnTo>
                    <a:pt x="3787340" y="292093"/>
                  </a:lnTo>
                  <a:close/>
                </a:path>
                <a:path w="4120515" h="347345">
                  <a:moveTo>
                    <a:pt x="3689793" y="52235"/>
                  </a:moveTo>
                  <a:lnTo>
                    <a:pt x="3660022" y="52235"/>
                  </a:lnTo>
                  <a:lnTo>
                    <a:pt x="3660022" y="44240"/>
                  </a:lnTo>
                  <a:lnTo>
                    <a:pt x="3699848" y="0"/>
                  </a:lnTo>
                  <a:lnTo>
                    <a:pt x="3721012" y="0"/>
                  </a:lnTo>
                  <a:lnTo>
                    <a:pt x="3747201" y="28858"/>
                  </a:lnTo>
                  <a:lnTo>
                    <a:pt x="3710430" y="28858"/>
                  </a:lnTo>
                  <a:lnTo>
                    <a:pt x="3689793" y="52235"/>
                  </a:lnTo>
                  <a:close/>
                </a:path>
                <a:path w="4120515" h="347345">
                  <a:moveTo>
                    <a:pt x="3761297" y="52235"/>
                  </a:moveTo>
                  <a:lnTo>
                    <a:pt x="3731215" y="52235"/>
                  </a:lnTo>
                  <a:lnTo>
                    <a:pt x="3710430" y="28858"/>
                  </a:lnTo>
                  <a:lnTo>
                    <a:pt x="3747201" y="28858"/>
                  </a:lnTo>
                  <a:lnTo>
                    <a:pt x="3761297" y="44392"/>
                  </a:lnTo>
                  <a:lnTo>
                    <a:pt x="3761297" y="52235"/>
                  </a:lnTo>
                  <a:close/>
                </a:path>
                <a:path w="4120515" h="347345">
                  <a:moveTo>
                    <a:pt x="3854085" y="292093"/>
                  </a:moveTo>
                  <a:lnTo>
                    <a:pt x="3815552" y="292093"/>
                  </a:lnTo>
                  <a:lnTo>
                    <a:pt x="3815552" y="61221"/>
                  </a:lnTo>
                  <a:lnTo>
                    <a:pt x="3851954" y="61221"/>
                  </a:lnTo>
                  <a:lnTo>
                    <a:pt x="3898146" y="131883"/>
                  </a:lnTo>
                  <a:lnTo>
                    <a:pt x="3854085" y="131883"/>
                  </a:lnTo>
                  <a:lnTo>
                    <a:pt x="3854085" y="292093"/>
                  </a:lnTo>
                  <a:close/>
                </a:path>
                <a:path w="4120515" h="347345">
                  <a:moveTo>
                    <a:pt x="3995260" y="221962"/>
                  </a:moveTo>
                  <a:lnTo>
                    <a:pt x="3957031" y="221962"/>
                  </a:lnTo>
                  <a:lnTo>
                    <a:pt x="3957031" y="61221"/>
                  </a:lnTo>
                  <a:lnTo>
                    <a:pt x="3995260" y="61221"/>
                  </a:lnTo>
                  <a:lnTo>
                    <a:pt x="3995260" y="221962"/>
                  </a:lnTo>
                  <a:close/>
                </a:path>
                <a:path w="4120515" h="347345">
                  <a:moveTo>
                    <a:pt x="3995260" y="292093"/>
                  </a:moveTo>
                  <a:lnTo>
                    <a:pt x="3958709" y="292093"/>
                  </a:lnTo>
                  <a:lnTo>
                    <a:pt x="3854085" y="131883"/>
                  </a:lnTo>
                  <a:lnTo>
                    <a:pt x="3898146" y="131883"/>
                  </a:lnTo>
                  <a:lnTo>
                    <a:pt x="3957031" y="221962"/>
                  </a:lnTo>
                  <a:lnTo>
                    <a:pt x="3995260" y="221962"/>
                  </a:lnTo>
                  <a:lnTo>
                    <a:pt x="3995260" y="292093"/>
                  </a:lnTo>
                  <a:close/>
                </a:path>
                <a:path w="4120515" h="347345">
                  <a:moveTo>
                    <a:pt x="4042675" y="133939"/>
                  </a:moveTo>
                  <a:lnTo>
                    <a:pt x="4019907" y="118253"/>
                  </a:lnTo>
                  <a:lnTo>
                    <a:pt x="4027101" y="106836"/>
                  </a:lnTo>
                  <a:lnTo>
                    <a:pt x="4032241" y="95581"/>
                  </a:lnTo>
                  <a:lnTo>
                    <a:pt x="4035327" y="84487"/>
                  </a:lnTo>
                  <a:lnTo>
                    <a:pt x="4036355" y="73556"/>
                  </a:lnTo>
                  <a:lnTo>
                    <a:pt x="4036355" y="49037"/>
                  </a:lnTo>
                  <a:lnTo>
                    <a:pt x="4073515" y="49037"/>
                  </a:lnTo>
                  <a:lnTo>
                    <a:pt x="4071649" y="88328"/>
                  </a:lnTo>
                  <a:lnTo>
                    <a:pt x="4050131" y="127119"/>
                  </a:lnTo>
                  <a:lnTo>
                    <a:pt x="4042675" y="133939"/>
                  </a:lnTo>
                  <a:close/>
                </a:path>
                <a:path w="4120515" h="347345">
                  <a:moveTo>
                    <a:pt x="4089429" y="133939"/>
                  </a:moveTo>
                  <a:lnTo>
                    <a:pt x="4066661" y="118253"/>
                  </a:lnTo>
                  <a:lnTo>
                    <a:pt x="4073855" y="106836"/>
                  </a:lnTo>
                  <a:lnTo>
                    <a:pt x="4078995" y="95581"/>
                  </a:lnTo>
                  <a:lnTo>
                    <a:pt x="4082081" y="84487"/>
                  </a:lnTo>
                  <a:lnTo>
                    <a:pt x="4083109" y="73556"/>
                  </a:lnTo>
                  <a:lnTo>
                    <a:pt x="4083109" y="49037"/>
                  </a:lnTo>
                  <a:lnTo>
                    <a:pt x="4120269" y="49037"/>
                  </a:lnTo>
                  <a:lnTo>
                    <a:pt x="4118403" y="88328"/>
                  </a:lnTo>
                  <a:lnTo>
                    <a:pt x="4096885" y="127119"/>
                  </a:lnTo>
                  <a:lnTo>
                    <a:pt x="4089429" y="133939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4541862" y="739860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7857" y="0"/>
                </a:lnTo>
              </a:path>
            </a:pathLst>
          </a:custGeom>
          <a:ln w="7425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758075-5BB5-9CA2-B44B-3509A928F317}"/>
              </a:ext>
            </a:extLst>
          </p:cNvPr>
          <p:cNvSpPr txBox="1"/>
          <p:nvPr/>
        </p:nvSpPr>
        <p:spPr>
          <a:xfrm>
            <a:off x="2451100" y="112948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vi-VN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NGUYỆT QUẾ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7A9540-1B61-1E8C-859C-B05B5EFA002B}"/>
              </a:ext>
            </a:extLst>
          </p:cNvPr>
          <p:cNvSpPr txBox="1"/>
          <p:nvPr/>
        </p:nvSpPr>
        <p:spPr>
          <a:xfrm>
            <a:off x="3182649" y="2134969"/>
            <a:ext cx="481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THUYẾT TRÌNH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B597EA-734F-C374-AFE2-4331C85F36EB}"/>
              </a:ext>
            </a:extLst>
          </p:cNvPr>
          <p:cNvSpPr txBox="1"/>
          <p:nvPr/>
        </p:nvSpPr>
        <p:spPr>
          <a:xfrm>
            <a:off x="3517900" y="5067300"/>
            <a:ext cx="3717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Hoàng Anh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370D71-2634-8BEE-9B39-28E02677E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77" y="625921"/>
            <a:ext cx="1926503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87"/>
            <a:ext cx="10693400" cy="6015355"/>
            <a:chOff x="0" y="2387"/>
            <a:chExt cx="10693400" cy="6015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87"/>
              <a:ext cx="10693397" cy="601503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72601" y="18506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7120" y="200318"/>
              <a:ext cx="3056714" cy="2439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30533" y="1038965"/>
              <a:ext cx="4708064" cy="10005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0052" y="3063278"/>
              <a:ext cx="2094123" cy="266436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50052" y="3063278"/>
              <a:ext cx="2094230" cy="2664460"/>
            </a:xfrm>
            <a:custGeom>
              <a:avLst/>
              <a:gdLst/>
              <a:ahLst/>
              <a:cxnLst/>
              <a:rect l="l" t="t" r="r" b="b"/>
              <a:pathLst>
                <a:path w="2094230" h="2664460">
                  <a:moveTo>
                    <a:pt x="0" y="349027"/>
                  </a:moveTo>
                  <a:lnTo>
                    <a:pt x="3186" y="301666"/>
                  </a:lnTo>
                  <a:lnTo>
                    <a:pt x="12467" y="256241"/>
                  </a:lnTo>
                  <a:lnTo>
                    <a:pt x="27428" y="213170"/>
                  </a:lnTo>
                  <a:lnTo>
                    <a:pt x="47652" y="172866"/>
                  </a:lnTo>
                  <a:lnTo>
                    <a:pt x="72724" y="135747"/>
                  </a:lnTo>
                  <a:lnTo>
                    <a:pt x="102227" y="102227"/>
                  </a:lnTo>
                  <a:lnTo>
                    <a:pt x="135747" y="72724"/>
                  </a:lnTo>
                  <a:lnTo>
                    <a:pt x="172866" y="47652"/>
                  </a:lnTo>
                  <a:lnTo>
                    <a:pt x="213170" y="27428"/>
                  </a:lnTo>
                  <a:lnTo>
                    <a:pt x="256241" y="12467"/>
                  </a:lnTo>
                  <a:lnTo>
                    <a:pt x="301666" y="3186"/>
                  </a:lnTo>
                  <a:lnTo>
                    <a:pt x="349027" y="0"/>
                  </a:lnTo>
                  <a:lnTo>
                    <a:pt x="1745095" y="0"/>
                  </a:lnTo>
                  <a:lnTo>
                    <a:pt x="1792456" y="3186"/>
                  </a:lnTo>
                  <a:lnTo>
                    <a:pt x="1837880" y="12467"/>
                  </a:lnTo>
                  <a:lnTo>
                    <a:pt x="1880952" y="27428"/>
                  </a:lnTo>
                  <a:lnTo>
                    <a:pt x="1921256" y="47652"/>
                  </a:lnTo>
                  <a:lnTo>
                    <a:pt x="1958376" y="72724"/>
                  </a:lnTo>
                  <a:lnTo>
                    <a:pt x="1991895" y="102227"/>
                  </a:lnTo>
                  <a:lnTo>
                    <a:pt x="2021399" y="135747"/>
                  </a:lnTo>
                  <a:lnTo>
                    <a:pt x="2046470" y="172866"/>
                  </a:lnTo>
                  <a:lnTo>
                    <a:pt x="2066695" y="213170"/>
                  </a:lnTo>
                  <a:lnTo>
                    <a:pt x="2081655" y="256241"/>
                  </a:lnTo>
                  <a:lnTo>
                    <a:pt x="2090937" y="301666"/>
                  </a:lnTo>
                  <a:lnTo>
                    <a:pt x="2094123" y="349027"/>
                  </a:lnTo>
                  <a:lnTo>
                    <a:pt x="2094123" y="2315335"/>
                  </a:lnTo>
                  <a:lnTo>
                    <a:pt x="2090937" y="2362696"/>
                  </a:lnTo>
                  <a:lnTo>
                    <a:pt x="2081655" y="2408121"/>
                  </a:lnTo>
                  <a:lnTo>
                    <a:pt x="2066695" y="2451193"/>
                  </a:lnTo>
                  <a:lnTo>
                    <a:pt x="2046470" y="2491496"/>
                  </a:lnTo>
                  <a:lnTo>
                    <a:pt x="2021399" y="2528616"/>
                  </a:lnTo>
                  <a:lnTo>
                    <a:pt x="1991895" y="2562135"/>
                  </a:lnTo>
                  <a:lnTo>
                    <a:pt x="1958376" y="2591639"/>
                  </a:lnTo>
                  <a:lnTo>
                    <a:pt x="1921256" y="2616711"/>
                  </a:lnTo>
                  <a:lnTo>
                    <a:pt x="1880952" y="2636935"/>
                  </a:lnTo>
                  <a:lnTo>
                    <a:pt x="1837880" y="2651895"/>
                  </a:lnTo>
                  <a:lnTo>
                    <a:pt x="1792456" y="2661177"/>
                  </a:lnTo>
                  <a:lnTo>
                    <a:pt x="1745095" y="2664363"/>
                  </a:lnTo>
                  <a:lnTo>
                    <a:pt x="349027" y="2664363"/>
                  </a:lnTo>
                  <a:lnTo>
                    <a:pt x="301666" y="2661177"/>
                  </a:lnTo>
                  <a:lnTo>
                    <a:pt x="256241" y="2651895"/>
                  </a:lnTo>
                  <a:lnTo>
                    <a:pt x="213170" y="2636935"/>
                  </a:lnTo>
                  <a:lnTo>
                    <a:pt x="172866" y="2616711"/>
                  </a:lnTo>
                  <a:lnTo>
                    <a:pt x="135747" y="2591639"/>
                  </a:lnTo>
                  <a:lnTo>
                    <a:pt x="102227" y="2562135"/>
                  </a:lnTo>
                  <a:lnTo>
                    <a:pt x="72724" y="2528616"/>
                  </a:lnTo>
                  <a:lnTo>
                    <a:pt x="47652" y="2491496"/>
                  </a:lnTo>
                  <a:lnTo>
                    <a:pt x="27428" y="2451193"/>
                  </a:lnTo>
                  <a:lnTo>
                    <a:pt x="12467" y="2408121"/>
                  </a:lnTo>
                  <a:lnTo>
                    <a:pt x="3186" y="2362696"/>
                  </a:lnTo>
                  <a:lnTo>
                    <a:pt x="0" y="2315335"/>
                  </a:lnTo>
                  <a:lnTo>
                    <a:pt x="0" y="349027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29800" y="3060090"/>
              <a:ext cx="2094123" cy="266436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29800" y="3060090"/>
              <a:ext cx="2094230" cy="2664460"/>
            </a:xfrm>
            <a:custGeom>
              <a:avLst/>
              <a:gdLst/>
              <a:ahLst/>
              <a:cxnLst/>
              <a:rect l="l" t="t" r="r" b="b"/>
              <a:pathLst>
                <a:path w="2094229" h="2664460">
                  <a:moveTo>
                    <a:pt x="0" y="349027"/>
                  </a:moveTo>
                  <a:lnTo>
                    <a:pt x="3186" y="301666"/>
                  </a:lnTo>
                  <a:lnTo>
                    <a:pt x="12467" y="256241"/>
                  </a:lnTo>
                  <a:lnTo>
                    <a:pt x="27428" y="213170"/>
                  </a:lnTo>
                  <a:lnTo>
                    <a:pt x="47652" y="172866"/>
                  </a:lnTo>
                  <a:lnTo>
                    <a:pt x="72724" y="135747"/>
                  </a:lnTo>
                  <a:lnTo>
                    <a:pt x="102227" y="102227"/>
                  </a:lnTo>
                  <a:lnTo>
                    <a:pt x="135747" y="72724"/>
                  </a:lnTo>
                  <a:lnTo>
                    <a:pt x="172866" y="47652"/>
                  </a:lnTo>
                  <a:lnTo>
                    <a:pt x="213170" y="27428"/>
                  </a:lnTo>
                  <a:lnTo>
                    <a:pt x="256241" y="12467"/>
                  </a:lnTo>
                  <a:lnTo>
                    <a:pt x="301666" y="3186"/>
                  </a:lnTo>
                  <a:lnTo>
                    <a:pt x="349027" y="0"/>
                  </a:lnTo>
                  <a:lnTo>
                    <a:pt x="1745095" y="0"/>
                  </a:lnTo>
                  <a:lnTo>
                    <a:pt x="1792456" y="3186"/>
                  </a:lnTo>
                  <a:lnTo>
                    <a:pt x="1837880" y="12467"/>
                  </a:lnTo>
                  <a:lnTo>
                    <a:pt x="1880952" y="27428"/>
                  </a:lnTo>
                  <a:lnTo>
                    <a:pt x="1921256" y="47652"/>
                  </a:lnTo>
                  <a:lnTo>
                    <a:pt x="1958376" y="72724"/>
                  </a:lnTo>
                  <a:lnTo>
                    <a:pt x="1991895" y="102227"/>
                  </a:lnTo>
                  <a:lnTo>
                    <a:pt x="2021399" y="135747"/>
                  </a:lnTo>
                  <a:lnTo>
                    <a:pt x="2046470" y="172866"/>
                  </a:lnTo>
                  <a:lnTo>
                    <a:pt x="2066695" y="213170"/>
                  </a:lnTo>
                  <a:lnTo>
                    <a:pt x="2081655" y="256241"/>
                  </a:lnTo>
                  <a:lnTo>
                    <a:pt x="2090937" y="301666"/>
                  </a:lnTo>
                  <a:lnTo>
                    <a:pt x="2094123" y="349027"/>
                  </a:lnTo>
                  <a:lnTo>
                    <a:pt x="2094123" y="2315335"/>
                  </a:lnTo>
                  <a:lnTo>
                    <a:pt x="2090937" y="2362696"/>
                  </a:lnTo>
                  <a:lnTo>
                    <a:pt x="2081655" y="2408121"/>
                  </a:lnTo>
                  <a:lnTo>
                    <a:pt x="2066695" y="2451193"/>
                  </a:lnTo>
                  <a:lnTo>
                    <a:pt x="2046470" y="2491496"/>
                  </a:lnTo>
                  <a:lnTo>
                    <a:pt x="2021399" y="2528616"/>
                  </a:lnTo>
                  <a:lnTo>
                    <a:pt x="1991895" y="2562135"/>
                  </a:lnTo>
                  <a:lnTo>
                    <a:pt x="1958376" y="2591639"/>
                  </a:lnTo>
                  <a:lnTo>
                    <a:pt x="1921256" y="2616711"/>
                  </a:lnTo>
                  <a:lnTo>
                    <a:pt x="1880952" y="2636935"/>
                  </a:lnTo>
                  <a:lnTo>
                    <a:pt x="1837880" y="2651895"/>
                  </a:lnTo>
                  <a:lnTo>
                    <a:pt x="1792456" y="2661177"/>
                  </a:lnTo>
                  <a:lnTo>
                    <a:pt x="1745095" y="2664363"/>
                  </a:lnTo>
                  <a:lnTo>
                    <a:pt x="349027" y="2664363"/>
                  </a:lnTo>
                  <a:lnTo>
                    <a:pt x="301666" y="2661177"/>
                  </a:lnTo>
                  <a:lnTo>
                    <a:pt x="256241" y="2651895"/>
                  </a:lnTo>
                  <a:lnTo>
                    <a:pt x="213170" y="2636935"/>
                  </a:lnTo>
                  <a:lnTo>
                    <a:pt x="172866" y="2616711"/>
                  </a:lnTo>
                  <a:lnTo>
                    <a:pt x="135747" y="2591639"/>
                  </a:lnTo>
                  <a:lnTo>
                    <a:pt x="102227" y="2562135"/>
                  </a:lnTo>
                  <a:lnTo>
                    <a:pt x="72724" y="2528616"/>
                  </a:lnTo>
                  <a:lnTo>
                    <a:pt x="47652" y="2491496"/>
                  </a:lnTo>
                  <a:lnTo>
                    <a:pt x="27428" y="2451193"/>
                  </a:lnTo>
                  <a:lnTo>
                    <a:pt x="12467" y="2408121"/>
                  </a:lnTo>
                  <a:lnTo>
                    <a:pt x="3186" y="2362696"/>
                  </a:lnTo>
                  <a:lnTo>
                    <a:pt x="0" y="2315335"/>
                  </a:lnTo>
                  <a:lnTo>
                    <a:pt x="0" y="349027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2254" y="3008376"/>
              <a:ext cx="2094123" cy="26643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792254" y="3008376"/>
              <a:ext cx="2094230" cy="2664460"/>
            </a:xfrm>
            <a:custGeom>
              <a:avLst/>
              <a:gdLst/>
              <a:ahLst/>
              <a:cxnLst/>
              <a:rect l="l" t="t" r="r" b="b"/>
              <a:pathLst>
                <a:path w="2094229" h="2664460">
                  <a:moveTo>
                    <a:pt x="0" y="349027"/>
                  </a:moveTo>
                  <a:lnTo>
                    <a:pt x="3186" y="301666"/>
                  </a:lnTo>
                  <a:lnTo>
                    <a:pt x="12467" y="256241"/>
                  </a:lnTo>
                  <a:lnTo>
                    <a:pt x="27428" y="213170"/>
                  </a:lnTo>
                  <a:lnTo>
                    <a:pt x="47652" y="172866"/>
                  </a:lnTo>
                  <a:lnTo>
                    <a:pt x="72724" y="135747"/>
                  </a:lnTo>
                  <a:lnTo>
                    <a:pt x="102227" y="102227"/>
                  </a:lnTo>
                  <a:lnTo>
                    <a:pt x="135747" y="72724"/>
                  </a:lnTo>
                  <a:lnTo>
                    <a:pt x="172866" y="47652"/>
                  </a:lnTo>
                  <a:lnTo>
                    <a:pt x="213170" y="27428"/>
                  </a:lnTo>
                  <a:lnTo>
                    <a:pt x="256241" y="12467"/>
                  </a:lnTo>
                  <a:lnTo>
                    <a:pt x="301666" y="3186"/>
                  </a:lnTo>
                  <a:lnTo>
                    <a:pt x="349027" y="0"/>
                  </a:lnTo>
                  <a:lnTo>
                    <a:pt x="1745095" y="0"/>
                  </a:lnTo>
                  <a:lnTo>
                    <a:pt x="1792456" y="3186"/>
                  </a:lnTo>
                  <a:lnTo>
                    <a:pt x="1837880" y="12467"/>
                  </a:lnTo>
                  <a:lnTo>
                    <a:pt x="1880952" y="27428"/>
                  </a:lnTo>
                  <a:lnTo>
                    <a:pt x="1921256" y="47652"/>
                  </a:lnTo>
                  <a:lnTo>
                    <a:pt x="1958376" y="72724"/>
                  </a:lnTo>
                  <a:lnTo>
                    <a:pt x="1991895" y="102227"/>
                  </a:lnTo>
                  <a:lnTo>
                    <a:pt x="2021399" y="135747"/>
                  </a:lnTo>
                  <a:lnTo>
                    <a:pt x="2046470" y="172866"/>
                  </a:lnTo>
                  <a:lnTo>
                    <a:pt x="2066695" y="213170"/>
                  </a:lnTo>
                  <a:lnTo>
                    <a:pt x="2081655" y="256241"/>
                  </a:lnTo>
                  <a:lnTo>
                    <a:pt x="2090937" y="301666"/>
                  </a:lnTo>
                  <a:lnTo>
                    <a:pt x="2094123" y="349027"/>
                  </a:lnTo>
                  <a:lnTo>
                    <a:pt x="2094123" y="2315335"/>
                  </a:lnTo>
                  <a:lnTo>
                    <a:pt x="2090937" y="2362696"/>
                  </a:lnTo>
                  <a:lnTo>
                    <a:pt x="2081655" y="2408121"/>
                  </a:lnTo>
                  <a:lnTo>
                    <a:pt x="2066695" y="2451193"/>
                  </a:lnTo>
                  <a:lnTo>
                    <a:pt x="2046470" y="2491496"/>
                  </a:lnTo>
                  <a:lnTo>
                    <a:pt x="2021399" y="2528616"/>
                  </a:lnTo>
                  <a:lnTo>
                    <a:pt x="1991895" y="2562135"/>
                  </a:lnTo>
                  <a:lnTo>
                    <a:pt x="1958376" y="2591639"/>
                  </a:lnTo>
                  <a:lnTo>
                    <a:pt x="1921256" y="2616711"/>
                  </a:lnTo>
                  <a:lnTo>
                    <a:pt x="1880952" y="2636935"/>
                  </a:lnTo>
                  <a:lnTo>
                    <a:pt x="1837880" y="2651895"/>
                  </a:lnTo>
                  <a:lnTo>
                    <a:pt x="1792456" y="2661177"/>
                  </a:lnTo>
                  <a:lnTo>
                    <a:pt x="1745095" y="2664363"/>
                  </a:lnTo>
                  <a:lnTo>
                    <a:pt x="349027" y="2664363"/>
                  </a:lnTo>
                  <a:lnTo>
                    <a:pt x="301666" y="2661177"/>
                  </a:lnTo>
                  <a:lnTo>
                    <a:pt x="256241" y="2651895"/>
                  </a:lnTo>
                  <a:lnTo>
                    <a:pt x="213170" y="2636935"/>
                  </a:lnTo>
                  <a:lnTo>
                    <a:pt x="172866" y="2616711"/>
                  </a:lnTo>
                  <a:lnTo>
                    <a:pt x="135747" y="2591639"/>
                  </a:lnTo>
                  <a:lnTo>
                    <a:pt x="102227" y="2562135"/>
                  </a:lnTo>
                  <a:lnTo>
                    <a:pt x="72724" y="2528616"/>
                  </a:lnTo>
                  <a:lnTo>
                    <a:pt x="47652" y="2491496"/>
                  </a:lnTo>
                  <a:lnTo>
                    <a:pt x="27428" y="2451193"/>
                  </a:lnTo>
                  <a:lnTo>
                    <a:pt x="12467" y="2408121"/>
                  </a:lnTo>
                  <a:lnTo>
                    <a:pt x="3186" y="2362696"/>
                  </a:lnTo>
                  <a:lnTo>
                    <a:pt x="0" y="2315335"/>
                  </a:lnTo>
                  <a:lnTo>
                    <a:pt x="0" y="349027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18995" y="2965348"/>
              <a:ext cx="2094123" cy="26643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318995" y="2965348"/>
              <a:ext cx="2094230" cy="2664460"/>
            </a:xfrm>
            <a:custGeom>
              <a:avLst/>
              <a:gdLst/>
              <a:ahLst/>
              <a:cxnLst/>
              <a:rect l="l" t="t" r="r" b="b"/>
              <a:pathLst>
                <a:path w="2094229" h="2664460">
                  <a:moveTo>
                    <a:pt x="0" y="349027"/>
                  </a:moveTo>
                  <a:lnTo>
                    <a:pt x="3186" y="301666"/>
                  </a:lnTo>
                  <a:lnTo>
                    <a:pt x="12467" y="256241"/>
                  </a:lnTo>
                  <a:lnTo>
                    <a:pt x="27428" y="213170"/>
                  </a:lnTo>
                  <a:lnTo>
                    <a:pt x="47652" y="172866"/>
                  </a:lnTo>
                  <a:lnTo>
                    <a:pt x="72724" y="135747"/>
                  </a:lnTo>
                  <a:lnTo>
                    <a:pt x="102227" y="102227"/>
                  </a:lnTo>
                  <a:lnTo>
                    <a:pt x="135747" y="72724"/>
                  </a:lnTo>
                  <a:lnTo>
                    <a:pt x="172866" y="47652"/>
                  </a:lnTo>
                  <a:lnTo>
                    <a:pt x="213170" y="27428"/>
                  </a:lnTo>
                  <a:lnTo>
                    <a:pt x="256241" y="12467"/>
                  </a:lnTo>
                  <a:lnTo>
                    <a:pt x="301666" y="3186"/>
                  </a:lnTo>
                  <a:lnTo>
                    <a:pt x="349027" y="0"/>
                  </a:lnTo>
                  <a:lnTo>
                    <a:pt x="1745095" y="0"/>
                  </a:lnTo>
                  <a:lnTo>
                    <a:pt x="1792456" y="3186"/>
                  </a:lnTo>
                  <a:lnTo>
                    <a:pt x="1837880" y="12467"/>
                  </a:lnTo>
                  <a:lnTo>
                    <a:pt x="1880952" y="27428"/>
                  </a:lnTo>
                  <a:lnTo>
                    <a:pt x="1921256" y="47652"/>
                  </a:lnTo>
                  <a:lnTo>
                    <a:pt x="1958376" y="72724"/>
                  </a:lnTo>
                  <a:lnTo>
                    <a:pt x="1991895" y="102227"/>
                  </a:lnTo>
                  <a:lnTo>
                    <a:pt x="2021399" y="135747"/>
                  </a:lnTo>
                  <a:lnTo>
                    <a:pt x="2046470" y="172866"/>
                  </a:lnTo>
                  <a:lnTo>
                    <a:pt x="2066695" y="213170"/>
                  </a:lnTo>
                  <a:lnTo>
                    <a:pt x="2081655" y="256241"/>
                  </a:lnTo>
                  <a:lnTo>
                    <a:pt x="2090937" y="301666"/>
                  </a:lnTo>
                  <a:lnTo>
                    <a:pt x="2094123" y="349027"/>
                  </a:lnTo>
                  <a:lnTo>
                    <a:pt x="2094123" y="2315335"/>
                  </a:lnTo>
                  <a:lnTo>
                    <a:pt x="2090937" y="2362696"/>
                  </a:lnTo>
                  <a:lnTo>
                    <a:pt x="2081655" y="2408121"/>
                  </a:lnTo>
                  <a:lnTo>
                    <a:pt x="2066695" y="2451193"/>
                  </a:lnTo>
                  <a:lnTo>
                    <a:pt x="2046470" y="2491496"/>
                  </a:lnTo>
                  <a:lnTo>
                    <a:pt x="2021399" y="2528616"/>
                  </a:lnTo>
                  <a:lnTo>
                    <a:pt x="1991895" y="2562135"/>
                  </a:lnTo>
                  <a:lnTo>
                    <a:pt x="1958376" y="2591639"/>
                  </a:lnTo>
                  <a:lnTo>
                    <a:pt x="1921256" y="2616711"/>
                  </a:lnTo>
                  <a:lnTo>
                    <a:pt x="1880952" y="2636935"/>
                  </a:lnTo>
                  <a:lnTo>
                    <a:pt x="1837880" y="2651895"/>
                  </a:lnTo>
                  <a:lnTo>
                    <a:pt x="1792456" y="2661177"/>
                  </a:lnTo>
                  <a:lnTo>
                    <a:pt x="1745095" y="2664363"/>
                  </a:lnTo>
                  <a:lnTo>
                    <a:pt x="349027" y="2664363"/>
                  </a:lnTo>
                  <a:lnTo>
                    <a:pt x="301666" y="2661177"/>
                  </a:lnTo>
                  <a:lnTo>
                    <a:pt x="256241" y="2651895"/>
                  </a:lnTo>
                  <a:lnTo>
                    <a:pt x="213170" y="2636935"/>
                  </a:lnTo>
                  <a:lnTo>
                    <a:pt x="172866" y="2616711"/>
                  </a:lnTo>
                  <a:lnTo>
                    <a:pt x="135747" y="2591639"/>
                  </a:lnTo>
                  <a:lnTo>
                    <a:pt x="102227" y="2562135"/>
                  </a:lnTo>
                  <a:lnTo>
                    <a:pt x="72724" y="2528616"/>
                  </a:lnTo>
                  <a:lnTo>
                    <a:pt x="47652" y="2491496"/>
                  </a:lnTo>
                  <a:lnTo>
                    <a:pt x="27428" y="2451193"/>
                  </a:lnTo>
                  <a:lnTo>
                    <a:pt x="12467" y="2408121"/>
                  </a:lnTo>
                  <a:lnTo>
                    <a:pt x="3186" y="2362696"/>
                  </a:lnTo>
                  <a:lnTo>
                    <a:pt x="0" y="2315335"/>
                  </a:lnTo>
                  <a:lnTo>
                    <a:pt x="0" y="349027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03428" y="2193328"/>
              <a:ext cx="2773680" cy="760730"/>
            </a:xfrm>
            <a:custGeom>
              <a:avLst/>
              <a:gdLst/>
              <a:ahLst/>
              <a:cxnLst/>
              <a:rect l="l" t="t" r="r" b="b"/>
              <a:pathLst>
                <a:path w="2773679" h="760730">
                  <a:moveTo>
                    <a:pt x="2773384" y="0"/>
                  </a:moveTo>
                  <a:lnTo>
                    <a:pt x="0" y="760233"/>
                  </a:lnTo>
                </a:path>
              </a:pathLst>
            </a:custGeom>
            <a:ln w="44555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58739" y="2898811"/>
              <a:ext cx="99695" cy="86360"/>
            </a:xfrm>
            <a:custGeom>
              <a:avLst/>
              <a:gdLst/>
              <a:ahLst/>
              <a:cxnLst/>
              <a:rect l="l" t="t" r="r" b="b"/>
              <a:pathLst>
                <a:path w="99694" h="86360">
                  <a:moveTo>
                    <a:pt x="99441" y="85939"/>
                  </a:moveTo>
                  <a:lnTo>
                    <a:pt x="75885" y="0"/>
                  </a:lnTo>
                  <a:lnTo>
                    <a:pt x="0" y="67003"/>
                  </a:lnTo>
                  <a:lnTo>
                    <a:pt x="99441" y="85939"/>
                  </a:lnTo>
                  <a:close/>
                </a:path>
              </a:pathLst>
            </a:custGeom>
            <a:solidFill>
              <a:srgbClr val="447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532" y="3464790"/>
              <a:ext cx="1732919" cy="23345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6643" y="3746977"/>
              <a:ext cx="1754267" cy="2347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836" y="4029164"/>
              <a:ext cx="1723697" cy="23473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264031" y="2327960"/>
              <a:ext cx="637540" cy="648970"/>
            </a:xfrm>
            <a:custGeom>
              <a:avLst/>
              <a:gdLst/>
              <a:ahLst/>
              <a:cxnLst/>
              <a:rect l="l" t="t" r="r" b="b"/>
              <a:pathLst>
                <a:path w="637539" h="648969">
                  <a:moveTo>
                    <a:pt x="637113" y="0"/>
                  </a:moveTo>
                  <a:lnTo>
                    <a:pt x="0" y="648622"/>
                  </a:lnTo>
                </a:path>
              </a:pathLst>
            </a:custGeom>
            <a:ln w="44555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31560" y="2913575"/>
              <a:ext cx="95885" cy="96520"/>
            </a:xfrm>
            <a:custGeom>
              <a:avLst/>
              <a:gdLst/>
              <a:ahLst/>
              <a:cxnLst/>
              <a:rect l="l" t="t" r="r" b="b"/>
              <a:pathLst>
                <a:path w="95885" h="96519">
                  <a:moveTo>
                    <a:pt x="0" y="96066"/>
                  </a:moveTo>
                  <a:lnTo>
                    <a:pt x="95480" y="62444"/>
                  </a:lnTo>
                  <a:lnTo>
                    <a:pt x="31907" y="0"/>
                  </a:lnTo>
                  <a:lnTo>
                    <a:pt x="0" y="96066"/>
                  </a:lnTo>
                  <a:close/>
                </a:path>
              </a:pathLst>
            </a:custGeom>
            <a:solidFill>
              <a:srgbClr val="447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57089" y="2173592"/>
              <a:ext cx="1430655" cy="728345"/>
            </a:xfrm>
            <a:custGeom>
              <a:avLst/>
              <a:gdLst/>
              <a:ahLst/>
              <a:cxnLst/>
              <a:rect l="l" t="t" r="r" b="b"/>
              <a:pathLst>
                <a:path w="1430654" h="728344">
                  <a:moveTo>
                    <a:pt x="0" y="0"/>
                  </a:moveTo>
                  <a:lnTo>
                    <a:pt x="1430627" y="727891"/>
                  </a:lnTo>
                </a:path>
              </a:pathLst>
            </a:custGeom>
            <a:ln w="44555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27804" y="2841567"/>
              <a:ext cx="101600" cy="81280"/>
            </a:xfrm>
            <a:custGeom>
              <a:avLst/>
              <a:gdLst/>
              <a:ahLst/>
              <a:cxnLst/>
              <a:rect l="l" t="t" r="r" b="b"/>
              <a:pathLst>
                <a:path w="101600" h="81280">
                  <a:moveTo>
                    <a:pt x="101215" y="80926"/>
                  </a:moveTo>
                  <a:lnTo>
                    <a:pt x="0" y="79419"/>
                  </a:lnTo>
                  <a:lnTo>
                    <a:pt x="40412" y="0"/>
                  </a:lnTo>
                  <a:lnTo>
                    <a:pt x="101215" y="80926"/>
                  </a:lnTo>
                  <a:close/>
                </a:path>
              </a:pathLst>
            </a:custGeom>
            <a:solidFill>
              <a:srgbClr val="447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33961" y="2160219"/>
              <a:ext cx="3522979" cy="586740"/>
            </a:xfrm>
            <a:custGeom>
              <a:avLst/>
              <a:gdLst/>
              <a:ahLst/>
              <a:cxnLst/>
              <a:rect l="l" t="t" r="r" b="b"/>
              <a:pathLst>
                <a:path w="3522979" h="586739">
                  <a:moveTo>
                    <a:pt x="0" y="0"/>
                  </a:moveTo>
                  <a:lnTo>
                    <a:pt x="3522367" y="586315"/>
                  </a:lnTo>
                </a:path>
              </a:pathLst>
            </a:custGeom>
            <a:ln w="44555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905067" y="2695267"/>
              <a:ext cx="97155" cy="88265"/>
            </a:xfrm>
            <a:custGeom>
              <a:avLst/>
              <a:gdLst/>
              <a:ahLst/>
              <a:cxnLst/>
              <a:rect l="l" t="t" r="r" b="b"/>
              <a:pathLst>
                <a:path w="97154" h="88264">
                  <a:moveTo>
                    <a:pt x="0" y="87901"/>
                  </a:moveTo>
                  <a:lnTo>
                    <a:pt x="14629" y="0"/>
                  </a:lnTo>
                  <a:lnTo>
                    <a:pt x="96975" y="58875"/>
                  </a:lnTo>
                  <a:lnTo>
                    <a:pt x="0" y="87901"/>
                  </a:lnTo>
                  <a:close/>
                </a:path>
              </a:pathLst>
            </a:custGeom>
            <a:solidFill>
              <a:srgbClr val="447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9274" y="3454160"/>
              <a:ext cx="1278309" cy="2334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41280" y="4018534"/>
              <a:ext cx="1780373" cy="2358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49867" y="3719987"/>
              <a:ext cx="1724565" cy="24981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32578" y="4300724"/>
              <a:ext cx="1670029" cy="22579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32578" y="4582904"/>
              <a:ext cx="1424334" cy="23473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46618" y="4865098"/>
              <a:ext cx="1043466" cy="23472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53150" y="3435339"/>
              <a:ext cx="1278309" cy="23345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47697" y="3702210"/>
              <a:ext cx="1201148" cy="24876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49901" y="3999712"/>
              <a:ext cx="1213855" cy="23473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49901" y="4281903"/>
              <a:ext cx="1557596" cy="23588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34585" y="4564082"/>
              <a:ext cx="1526618" cy="23473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944564" y="4846277"/>
              <a:ext cx="1350135" cy="23345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44564" y="5128456"/>
              <a:ext cx="1135591" cy="23473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949899" y="3370097"/>
              <a:ext cx="3816985" cy="2276475"/>
            </a:xfrm>
            <a:custGeom>
              <a:avLst/>
              <a:gdLst/>
              <a:ahLst/>
              <a:cxnLst/>
              <a:rect l="l" t="t" r="r" b="b"/>
              <a:pathLst>
                <a:path w="3816984" h="2276475">
                  <a:moveTo>
                    <a:pt x="105702" y="2139416"/>
                  </a:moveTo>
                  <a:lnTo>
                    <a:pt x="94246" y="2102916"/>
                  </a:lnTo>
                  <a:lnTo>
                    <a:pt x="61963" y="2090915"/>
                  </a:lnTo>
                  <a:lnTo>
                    <a:pt x="50469" y="2091664"/>
                  </a:lnTo>
                  <a:lnTo>
                    <a:pt x="40906" y="2093912"/>
                  </a:lnTo>
                  <a:lnTo>
                    <a:pt x="33274" y="2097671"/>
                  </a:lnTo>
                  <a:lnTo>
                    <a:pt x="27559" y="2102916"/>
                  </a:lnTo>
                  <a:lnTo>
                    <a:pt x="27089" y="2093226"/>
                  </a:lnTo>
                  <a:lnTo>
                    <a:pt x="0" y="2093226"/>
                  </a:lnTo>
                  <a:lnTo>
                    <a:pt x="0" y="2225738"/>
                  </a:lnTo>
                  <a:lnTo>
                    <a:pt x="28422" y="2225738"/>
                  </a:lnTo>
                  <a:lnTo>
                    <a:pt x="28422" y="2133371"/>
                  </a:lnTo>
                  <a:lnTo>
                    <a:pt x="30937" y="2128431"/>
                  </a:lnTo>
                  <a:lnTo>
                    <a:pt x="34556" y="2124291"/>
                  </a:lnTo>
                  <a:lnTo>
                    <a:pt x="43992" y="2117636"/>
                  </a:lnTo>
                  <a:lnTo>
                    <a:pt x="49428" y="2115972"/>
                  </a:lnTo>
                  <a:lnTo>
                    <a:pt x="62763" y="2115972"/>
                  </a:lnTo>
                  <a:lnTo>
                    <a:pt x="68160" y="2117737"/>
                  </a:lnTo>
                  <a:lnTo>
                    <a:pt x="71767" y="2121255"/>
                  </a:lnTo>
                  <a:lnTo>
                    <a:pt x="75361" y="2124735"/>
                  </a:lnTo>
                  <a:lnTo>
                    <a:pt x="77152" y="2130907"/>
                  </a:lnTo>
                  <a:lnTo>
                    <a:pt x="77152" y="2225738"/>
                  </a:lnTo>
                  <a:lnTo>
                    <a:pt x="105702" y="2225738"/>
                  </a:lnTo>
                  <a:lnTo>
                    <a:pt x="105702" y="2139416"/>
                  </a:lnTo>
                  <a:close/>
                </a:path>
                <a:path w="3816984" h="2276475">
                  <a:moveTo>
                    <a:pt x="241452" y="2093226"/>
                  </a:moveTo>
                  <a:lnTo>
                    <a:pt x="215239" y="2093226"/>
                  </a:lnTo>
                  <a:lnTo>
                    <a:pt x="214655" y="2101418"/>
                  </a:lnTo>
                  <a:lnTo>
                    <a:pt x="212940" y="2099906"/>
                  </a:lnTo>
                  <a:lnTo>
                    <a:pt x="212940" y="2131288"/>
                  </a:lnTo>
                  <a:lnTo>
                    <a:pt x="212890" y="2187194"/>
                  </a:lnTo>
                  <a:lnTo>
                    <a:pt x="208305" y="2193937"/>
                  </a:lnTo>
                  <a:lnTo>
                    <a:pt x="202323" y="2198903"/>
                  </a:lnTo>
                  <a:lnTo>
                    <a:pt x="195084" y="2201888"/>
                  </a:lnTo>
                  <a:lnTo>
                    <a:pt x="186575" y="2202878"/>
                  </a:lnTo>
                  <a:lnTo>
                    <a:pt x="179374" y="2202129"/>
                  </a:lnTo>
                  <a:lnTo>
                    <a:pt x="157429" y="2169401"/>
                  </a:lnTo>
                  <a:lnTo>
                    <a:pt x="156984" y="2160879"/>
                  </a:lnTo>
                  <a:lnTo>
                    <a:pt x="156984" y="2158441"/>
                  </a:lnTo>
                  <a:lnTo>
                    <a:pt x="173393" y="2119071"/>
                  </a:lnTo>
                  <a:lnTo>
                    <a:pt x="210820" y="2127250"/>
                  </a:lnTo>
                  <a:lnTo>
                    <a:pt x="212940" y="2131288"/>
                  </a:lnTo>
                  <a:lnTo>
                    <a:pt x="212940" y="2099906"/>
                  </a:lnTo>
                  <a:lnTo>
                    <a:pt x="209473" y="2096820"/>
                  </a:lnTo>
                  <a:lnTo>
                    <a:pt x="202234" y="2093544"/>
                  </a:lnTo>
                  <a:lnTo>
                    <a:pt x="192938" y="2091575"/>
                  </a:lnTo>
                  <a:lnTo>
                    <a:pt x="181584" y="2090915"/>
                  </a:lnTo>
                  <a:lnTo>
                    <a:pt x="169887" y="2092096"/>
                  </a:lnTo>
                  <a:lnTo>
                    <a:pt x="136525" y="2119807"/>
                  </a:lnTo>
                  <a:lnTo>
                    <a:pt x="128562" y="2158441"/>
                  </a:lnTo>
                  <a:lnTo>
                    <a:pt x="128562" y="2160879"/>
                  </a:lnTo>
                  <a:lnTo>
                    <a:pt x="136550" y="2198586"/>
                  </a:lnTo>
                  <a:lnTo>
                    <a:pt x="169799" y="2226856"/>
                  </a:lnTo>
                  <a:lnTo>
                    <a:pt x="181356" y="2228062"/>
                  </a:lnTo>
                  <a:lnTo>
                    <a:pt x="192341" y="2227491"/>
                  </a:lnTo>
                  <a:lnTo>
                    <a:pt x="201282" y="2225814"/>
                  </a:lnTo>
                  <a:lnTo>
                    <a:pt x="208178" y="2223008"/>
                  </a:lnTo>
                  <a:lnTo>
                    <a:pt x="213029" y="2219071"/>
                  </a:lnTo>
                  <a:lnTo>
                    <a:pt x="213029" y="2230615"/>
                  </a:lnTo>
                  <a:lnTo>
                    <a:pt x="210362" y="2238121"/>
                  </a:lnTo>
                  <a:lnTo>
                    <a:pt x="199682" y="2248179"/>
                  </a:lnTo>
                  <a:lnTo>
                    <a:pt x="192417" y="2250681"/>
                  </a:lnTo>
                  <a:lnTo>
                    <a:pt x="183210" y="2250681"/>
                  </a:lnTo>
                  <a:lnTo>
                    <a:pt x="174320" y="2249513"/>
                  </a:lnTo>
                  <a:lnTo>
                    <a:pt x="165773" y="2245969"/>
                  </a:lnTo>
                  <a:lnTo>
                    <a:pt x="157556" y="2240076"/>
                  </a:lnTo>
                  <a:lnTo>
                    <a:pt x="149682" y="2231834"/>
                  </a:lnTo>
                  <a:lnTo>
                    <a:pt x="133896" y="2249703"/>
                  </a:lnTo>
                  <a:lnTo>
                    <a:pt x="166738" y="2272449"/>
                  </a:lnTo>
                  <a:lnTo>
                    <a:pt x="184835" y="2275281"/>
                  </a:lnTo>
                  <a:lnTo>
                    <a:pt x="196659" y="2274379"/>
                  </a:lnTo>
                  <a:lnTo>
                    <a:pt x="232486" y="2252611"/>
                  </a:lnTo>
                  <a:lnTo>
                    <a:pt x="233489" y="2250681"/>
                  </a:lnTo>
                  <a:lnTo>
                    <a:pt x="237464" y="2243086"/>
                  </a:lnTo>
                  <a:lnTo>
                    <a:pt x="240461" y="2232075"/>
                  </a:lnTo>
                  <a:lnTo>
                    <a:pt x="241452" y="2219591"/>
                  </a:lnTo>
                  <a:lnTo>
                    <a:pt x="241452" y="2219071"/>
                  </a:lnTo>
                  <a:lnTo>
                    <a:pt x="241452" y="2202878"/>
                  </a:lnTo>
                  <a:lnTo>
                    <a:pt x="241452" y="2115972"/>
                  </a:lnTo>
                  <a:lnTo>
                    <a:pt x="241452" y="2101418"/>
                  </a:lnTo>
                  <a:lnTo>
                    <a:pt x="241452" y="2093226"/>
                  </a:lnTo>
                  <a:close/>
                </a:path>
                <a:path w="3816984" h="2276475">
                  <a:moveTo>
                    <a:pt x="340601" y="2081631"/>
                  </a:moveTo>
                  <a:lnTo>
                    <a:pt x="313626" y="2040547"/>
                  </a:lnTo>
                  <a:lnTo>
                    <a:pt x="278117" y="2040547"/>
                  </a:lnTo>
                  <a:lnTo>
                    <a:pt x="314147" y="2081631"/>
                  </a:lnTo>
                  <a:lnTo>
                    <a:pt x="340601" y="2081631"/>
                  </a:lnTo>
                  <a:close/>
                </a:path>
                <a:path w="3816984" h="2276475">
                  <a:moveTo>
                    <a:pt x="374192" y="2219706"/>
                  </a:moveTo>
                  <a:lnTo>
                    <a:pt x="369785" y="2164702"/>
                  </a:lnTo>
                  <a:lnTo>
                    <a:pt x="369671" y="2134997"/>
                  </a:lnTo>
                  <a:lnTo>
                    <a:pt x="368896" y="2125713"/>
                  </a:lnTo>
                  <a:lnTo>
                    <a:pt x="366217" y="2116467"/>
                  </a:lnTo>
                  <a:lnTo>
                    <a:pt x="365467" y="2115159"/>
                  </a:lnTo>
                  <a:lnTo>
                    <a:pt x="361759" y="2108657"/>
                  </a:lnTo>
                  <a:lnTo>
                    <a:pt x="319659" y="2090915"/>
                  </a:lnTo>
                  <a:lnTo>
                    <a:pt x="308241" y="2091715"/>
                  </a:lnTo>
                  <a:lnTo>
                    <a:pt x="274548" y="2110473"/>
                  </a:lnTo>
                  <a:lnTo>
                    <a:pt x="266280" y="2134997"/>
                  </a:lnTo>
                  <a:lnTo>
                    <a:pt x="294716" y="2134997"/>
                  </a:lnTo>
                  <a:lnTo>
                    <a:pt x="294716" y="2128545"/>
                  </a:lnTo>
                  <a:lnTo>
                    <a:pt x="296824" y="2123630"/>
                  </a:lnTo>
                  <a:lnTo>
                    <a:pt x="305295" y="2116874"/>
                  </a:lnTo>
                  <a:lnTo>
                    <a:pt x="311073" y="2115159"/>
                  </a:lnTo>
                  <a:lnTo>
                    <a:pt x="326161" y="2115159"/>
                  </a:lnTo>
                  <a:lnTo>
                    <a:pt x="331927" y="2117064"/>
                  </a:lnTo>
                  <a:lnTo>
                    <a:pt x="335673" y="2120849"/>
                  </a:lnTo>
                  <a:lnTo>
                    <a:pt x="339458" y="2124595"/>
                  </a:lnTo>
                  <a:lnTo>
                    <a:pt x="341363" y="2129713"/>
                  </a:lnTo>
                  <a:lnTo>
                    <a:pt x="341363" y="2142655"/>
                  </a:lnTo>
                  <a:lnTo>
                    <a:pt x="341363" y="2164702"/>
                  </a:lnTo>
                  <a:lnTo>
                    <a:pt x="341363" y="2186292"/>
                  </a:lnTo>
                  <a:lnTo>
                    <a:pt x="339547" y="2189962"/>
                  </a:lnTo>
                  <a:lnTo>
                    <a:pt x="336054" y="2193569"/>
                  </a:lnTo>
                  <a:lnTo>
                    <a:pt x="325805" y="2200554"/>
                  </a:lnTo>
                  <a:lnTo>
                    <a:pt x="319735" y="2202307"/>
                  </a:lnTo>
                  <a:lnTo>
                    <a:pt x="305701" y="2202307"/>
                  </a:lnTo>
                  <a:lnTo>
                    <a:pt x="300520" y="2200579"/>
                  </a:lnTo>
                  <a:lnTo>
                    <a:pt x="293827" y="2193696"/>
                  </a:lnTo>
                  <a:lnTo>
                    <a:pt x="292163" y="2189467"/>
                  </a:lnTo>
                  <a:lnTo>
                    <a:pt x="292163" y="2184425"/>
                  </a:lnTo>
                  <a:lnTo>
                    <a:pt x="294208" y="2176043"/>
                  </a:lnTo>
                  <a:lnTo>
                    <a:pt x="300355" y="2169960"/>
                  </a:lnTo>
                  <a:lnTo>
                    <a:pt x="310603" y="2166175"/>
                  </a:lnTo>
                  <a:lnTo>
                    <a:pt x="324942" y="2164702"/>
                  </a:lnTo>
                  <a:lnTo>
                    <a:pt x="341363" y="2164702"/>
                  </a:lnTo>
                  <a:lnTo>
                    <a:pt x="341363" y="2142655"/>
                  </a:lnTo>
                  <a:lnTo>
                    <a:pt x="323608" y="2142655"/>
                  </a:lnTo>
                  <a:lnTo>
                    <a:pt x="310769" y="2143366"/>
                  </a:lnTo>
                  <a:lnTo>
                    <a:pt x="272884" y="2160308"/>
                  </a:lnTo>
                  <a:lnTo>
                    <a:pt x="263728" y="2186292"/>
                  </a:lnTo>
                  <a:lnTo>
                    <a:pt x="263817" y="2189467"/>
                  </a:lnTo>
                  <a:lnTo>
                    <a:pt x="290918" y="2225116"/>
                  </a:lnTo>
                  <a:lnTo>
                    <a:pt x="309562" y="2228062"/>
                  </a:lnTo>
                  <a:lnTo>
                    <a:pt x="317842" y="2228062"/>
                  </a:lnTo>
                  <a:lnTo>
                    <a:pt x="325208" y="2226437"/>
                  </a:lnTo>
                  <a:lnTo>
                    <a:pt x="338124" y="2219909"/>
                  </a:lnTo>
                  <a:lnTo>
                    <a:pt x="341782" y="2217813"/>
                  </a:lnTo>
                  <a:lnTo>
                    <a:pt x="342633" y="2216924"/>
                  </a:lnTo>
                  <a:lnTo>
                    <a:pt x="342747" y="2218080"/>
                  </a:lnTo>
                  <a:lnTo>
                    <a:pt x="343916" y="2221026"/>
                  </a:lnTo>
                  <a:lnTo>
                    <a:pt x="346113" y="2225738"/>
                  </a:lnTo>
                  <a:lnTo>
                    <a:pt x="374192" y="2225738"/>
                  </a:lnTo>
                  <a:lnTo>
                    <a:pt x="374192" y="2219706"/>
                  </a:lnTo>
                  <a:close/>
                </a:path>
                <a:path w="3816984" h="2276475">
                  <a:moveTo>
                    <a:pt x="493356" y="2093226"/>
                  </a:moveTo>
                  <a:lnTo>
                    <a:pt x="462953" y="2093226"/>
                  </a:lnTo>
                  <a:lnTo>
                    <a:pt x="436270" y="2179332"/>
                  </a:lnTo>
                  <a:lnTo>
                    <a:pt x="407441" y="2093226"/>
                  </a:lnTo>
                  <a:lnTo>
                    <a:pt x="376580" y="2093226"/>
                  </a:lnTo>
                  <a:lnTo>
                    <a:pt x="422579" y="2220874"/>
                  </a:lnTo>
                  <a:lnTo>
                    <a:pt x="418350" y="2232469"/>
                  </a:lnTo>
                  <a:lnTo>
                    <a:pt x="415950" y="2239543"/>
                  </a:lnTo>
                  <a:lnTo>
                    <a:pt x="413004" y="2244344"/>
                  </a:lnTo>
                  <a:lnTo>
                    <a:pt x="406044" y="2249411"/>
                  </a:lnTo>
                  <a:lnTo>
                    <a:pt x="401078" y="2250681"/>
                  </a:lnTo>
                  <a:lnTo>
                    <a:pt x="394614" y="2250681"/>
                  </a:lnTo>
                  <a:lnTo>
                    <a:pt x="385216" y="2249932"/>
                  </a:lnTo>
                  <a:lnTo>
                    <a:pt x="385330" y="2273541"/>
                  </a:lnTo>
                  <a:lnTo>
                    <a:pt x="390753" y="2275484"/>
                  </a:lnTo>
                  <a:lnTo>
                    <a:pt x="395947" y="2276449"/>
                  </a:lnTo>
                  <a:lnTo>
                    <a:pt x="400939" y="2276449"/>
                  </a:lnTo>
                  <a:lnTo>
                    <a:pt x="434619" y="2256752"/>
                  </a:lnTo>
                  <a:lnTo>
                    <a:pt x="437553" y="2250681"/>
                  </a:lnTo>
                  <a:lnTo>
                    <a:pt x="441375" y="2242794"/>
                  </a:lnTo>
                  <a:lnTo>
                    <a:pt x="463435" y="2179332"/>
                  </a:lnTo>
                  <a:lnTo>
                    <a:pt x="493356" y="2093226"/>
                  </a:lnTo>
                  <a:close/>
                </a:path>
                <a:path w="3816984" h="2276475">
                  <a:moveTo>
                    <a:pt x="2660231" y="132969"/>
                  </a:moveTo>
                  <a:lnTo>
                    <a:pt x="2641727" y="93091"/>
                  </a:lnTo>
                  <a:lnTo>
                    <a:pt x="2637777" y="92011"/>
                  </a:lnTo>
                  <a:lnTo>
                    <a:pt x="2640025" y="91046"/>
                  </a:lnTo>
                  <a:lnTo>
                    <a:pt x="2643555" y="87249"/>
                  </a:lnTo>
                  <a:lnTo>
                    <a:pt x="2647975" y="81216"/>
                  </a:lnTo>
                  <a:lnTo>
                    <a:pt x="2653271" y="73990"/>
                  </a:lnTo>
                  <a:lnTo>
                    <a:pt x="2655697" y="66370"/>
                  </a:lnTo>
                  <a:lnTo>
                    <a:pt x="2655684" y="57543"/>
                  </a:lnTo>
                  <a:lnTo>
                    <a:pt x="2654719" y="45986"/>
                  </a:lnTo>
                  <a:lnTo>
                    <a:pt x="2651772" y="35902"/>
                  </a:lnTo>
                  <a:lnTo>
                    <a:pt x="2650985" y="34569"/>
                  </a:lnTo>
                  <a:lnTo>
                    <a:pt x="2646857" y="27533"/>
                  </a:lnTo>
                  <a:lnTo>
                    <a:pt x="2639974" y="20878"/>
                  </a:lnTo>
                  <a:lnTo>
                    <a:pt x="2631402" y="15798"/>
                  </a:lnTo>
                  <a:lnTo>
                    <a:pt x="2630982" y="15659"/>
                  </a:lnTo>
                  <a:lnTo>
                    <a:pt x="2630982" y="124688"/>
                  </a:lnTo>
                  <a:lnTo>
                    <a:pt x="2630982" y="141478"/>
                  </a:lnTo>
                  <a:lnTo>
                    <a:pt x="2628392" y="148018"/>
                  </a:lnTo>
                  <a:lnTo>
                    <a:pt x="2618028" y="157607"/>
                  </a:lnTo>
                  <a:lnTo>
                    <a:pt x="2610599" y="160007"/>
                  </a:lnTo>
                  <a:lnTo>
                    <a:pt x="2567635" y="160007"/>
                  </a:lnTo>
                  <a:lnTo>
                    <a:pt x="2567635" y="106159"/>
                  </a:lnTo>
                  <a:lnTo>
                    <a:pt x="2612352" y="106159"/>
                  </a:lnTo>
                  <a:lnTo>
                    <a:pt x="2619768" y="108546"/>
                  </a:lnTo>
                  <a:lnTo>
                    <a:pt x="2628747" y="118059"/>
                  </a:lnTo>
                  <a:lnTo>
                    <a:pt x="2630982" y="124688"/>
                  </a:lnTo>
                  <a:lnTo>
                    <a:pt x="2630982" y="15659"/>
                  </a:lnTo>
                  <a:lnTo>
                    <a:pt x="2626347" y="13970"/>
                  </a:lnTo>
                  <a:lnTo>
                    <a:pt x="2626347" y="57543"/>
                  </a:lnTo>
                  <a:lnTo>
                    <a:pt x="2626347" y="64973"/>
                  </a:lnTo>
                  <a:lnTo>
                    <a:pt x="2623769" y="70777"/>
                  </a:lnTo>
                  <a:lnTo>
                    <a:pt x="2613520" y="79133"/>
                  </a:lnTo>
                  <a:lnTo>
                    <a:pt x="2606586" y="81216"/>
                  </a:lnTo>
                  <a:lnTo>
                    <a:pt x="2567635" y="81216"/>
                  </a:lnTo>
                  <a:lnTo>
                    <a:pt x="2567635" y="34569"/>
                  </a:lnTo>
                  <a:lnTo>
                    <a:pt x="2598445" y="34569"/>
                  </a:lnTo>
                  <a:lnTo>
                    <a:pt x="2610650" y="36207"/>
                  </a:lnTo>
                  <a:lnTo>
                    <a:pt x="2619375" y="40576"/>
                  </a:lnTo>
                  <a:lnTo>
                    <a:pt x="2624607" y="47688"/>
                  </a:lnTo>
                  <a:lnTo>
                    <a:pt x="2626347" y="57543"/>
                  </a:lnTo>
                  <a:lnTo>
                    <a:pt x="2626347" y="13970"/>
                  </a:lnTo>
                  <a:lnTo>
                    <a:pt x="2621407" y="12179"/>
                  </a:lnTo>
                  <a:lnTo>
                    <a:pt x="2609964" y="10007"/>
                  </a:lnTo>
                  <a:lnTo>
                    <a:pt x="2597112" y="9283"/>
                  </a:lnTo>
                  <a:lnTo>
                    <a:pt x="2538285" y="9283"/>
                  </a:lnTo>
                  <a:lnTo>
                    <a:pt x="2538285" y="185178"/>
                  </a:lnTo>
                  <a:lnTo>
                    <a:pt x="2600934" y="185178"/>
                  </a:lnTo>
                  <a:lnTo>
                    <a:pt x="2643809" y="171716"/>
                  </a:lnTo>
                  <a:lnTo>
                    <a:pt x="2653423" y="160007"/>
                  </a:lnTo>
                  <a:lnTo>
                    <a:pt x="2656128" y="155308"/>
                  </a:lnTo>
                  <a:lnTo>
                    <a:pt x="2659202" y="144868"/>
                  </a:lnTo>
                  <a:lnTo>
                    <a:pt x="2660231" y="132969"/>
                  </a:lnTo>
                  <a:close/>
                </a:path>
                <a:path w="3816984" h="2276475">
                  <a:moveTo>
                    <a:pt x="2713837" y="52666"/>
                  </a:moveTo>
                  <a:lnTo>
                    <a:pt x="2685288" y="52666"/>
                  </a:lnTo>
                  <a:lnTo>
                    <a:pt x="2685288" y="185178"/>
                  </a:lnTo>
                  <a:lnTo>
                    <a:pt x="2713837" y="185178"/>
                  </a:lnTo>
                  <a:lnTo>
                    <a:pt x="2713837" y="52666"/>
                  </a:lnTo>
                  <a:close/>
                </a:path>
                <a:path w="3816984" h="2276475">
                  <a:moveTo>
                    <a:pt x="2716034" y="18478"/>
                  </a:moveTo>
                  <a:lnTo>
                    <a:pt x="2714612" y="14744"/>
                  </a:lnTo>
                  <a:lnTo>
                    <a:pt x="2711742" y="11658"/>
                  </a:lnTo>
                  <a:lnTo>
                    <a:pt x="2708884" y="8521"/>
                  </a:lnTo>
                  <a:lnTo>
                    <a:pt x="2704896" y="6959"/>
                  </a:lnTo>
                  <a:lnTo>
                    <a:pt x="2694571" y="6959"/>
                  </a:lnTo>
                  <a:lnTo>
                    <a:pt x="2690571" y="8521"/>
                  </a:lnTo>
                  <a:lnTo>
                    <a:pt x="2685034" y="14744"/>
                  </a:lnTo>
                  <a:lnTo>
                    <a:pt x="2683662" y="18478"/>
                  </a:lnTo>
                  <a:lnTo>
                    <a:pt x="2683675" y="27101"/>
                  </a:lnTo>
                  <a:lnTo>
                    <a:pt x="2685034" y="30721"/>
                  </a:lnTo>
                  <a:lnTo>
                    <a:pt x="2687790" y="33820"/>
                  </a:lnTo>
                  <a:lnTo>
                    <a:pt x="2690571" y="36868"/>
                  </a:lnTo>
                  <a:lnTo>
                    <a:pt x="2694571" y="38404"/>
                  </a:lnTo>
                  <a:lnTo>
                    <a:pt x="2704896" y="38404"/>
                  </a:lnTo>
                  <a:lnTo>
                    <a:pt x="2708884" y="36868"/>
                  </a:lnTo>
                  <a:lnTo>
                    <a:pt x="2714612" y="30759"/>
                  </a:lnTo>
                  <a:lnTo>
                    <a:pt x="2716034" y="27101"/>
                  </a:lnTo>
                  <a:lnTo>
                    <a:pt x="2716034" y="18478"/>
                  </a:lnTo>
                  <a:close/>
                </a:path>
                <a:path w="3816984" h="2276475">
                  <a:moveTo>
                    <a:pt x="2811526" y="205867"/>
                  </a:moveTo>
                  <a:lnTo>
                    <a:pt x="2810103" y="202120"/>
                  </a:lnTo>
                  <a:lnTo>
                    <a:pt x="2807233" y="198983"/>
                  </a:lnTo>
                  <a:lnTo>
                    <a:pt x="2804376" y="195897"/>
                  </a:lnTo>
                  <a:lnTo>
                    <a:pt x="2800388" y="194348"/>
                  </a:lnTo>
                  <a:lnTo>
                    <a:pt x="2790063" y="194348"/>
                  </a:lnTo>
                  <a:lnTo>
                    <a:pt x="2786062" y="195897"/>
                  </a:lnTo>
                  <a:lnTo>
                    <a:pt x="2783281" y="198983"/>
                  </a:lnTo>
                  <a:lnTo>
                    <a:pt x="2780538" y="202120"/>
                  </a:lnTo>
                  <a:lnTo>
                    <a:pt x="2779153" y="205867"/>
                  </a:lnTo>
                  <a:lnTo>
                    <a:pt x="2779179" y="214579"/>
                  </a:lnTo>
                  <a:lnTo>
                    <a:pt x="2780550" y="218186"/>
                  </a:lnTo>
                  <a:lnTo>
                    <a:pt x="2786126" y="224269"/>
                  </a:lnTo>
                  <a:lnTo>
                    <a:pt x="2790101" y="225793"/>
                  </a:lnTo>
                  <a:lnTo>
                    <a:pt x="2800388" y="225793"/>
                  </a:lnTo>
                  <a:lnTo>
                    <a:pt x="2804376" y="224282"/>
                  </a:lnTo>
                  <a:lnTo>
                    <a:pt x="2810103" y="218249"/>
                  </a:lnTo>
                  <a:lnTo>
                    <a:pt x="2811526" y="214579"/>
                  </a:lnTo>
                  <a:lnTo>
                    <a:pt x="2811526" y="205867"/>
                  </a:lnTo>
                  <a:close/>
                </a:path>
                <a:path w="3816984" h="2276475">
                  <a:moveTo>
                    <a:pt x="2834386" y="39789"/>
                  </a:moveTo>
                  <a:lnTo>
                    <a:pt x="2834284" y="33705"/>
                  </a:lnTo>
                  <a:lnTo>
                    <a:pt x="2823654" y="21983"/>
                  </a:lnTo>
                  <a:lnTo>
                    <a:pt x="2803702" y="0"/>
                  </a:lnTo>
                  <a:lnTo>
                    <a:pt x="2787573" y="0"/>
                  </a:lnTo>
                  <a:lnTo>
                    <a:pt x="2757233" y="33705"/>
                  </a:lnTo>
                  <a:lnTo>
                    <a:pt x="2757233" y="39789"/>
                  </a:lnTo>
                  <a:lnTo>
                    <a:pt x="2779915" y="39789"/>
                  </a:lnTo>
                  <a:lnTo>
                    <a:pt x="2795638" y="21983"/>
                  </a:lnTo>
                  <a:lnTo>
                    <a:pt x="2811475" y="39789"/>
                  </a:lnTo>
                  <a:lnTo>
                    <a:pt x="2834386" y="39789"/>
                  </a:lnTo>
                  <a:close/>
                </a:path>
                <a:path w="3816984" h="2276475">
                  <a:moveTo>
                    <a:pt x="2850870" y="115328"/>
                  </a:moveTo>
                  <a:lnTo>
                    <a:pt x="2850273" y="105930"/>
                  </a:lnTo>
                  <a:lnTo>
                    <a:pt x="2850045" y="102158"/>
                  </a:lnTo>
                  <a:lnTo>
                    <a:pt x="2847556" y="90068"/>
                  </a:lnTo>
                  <a:lnTo>
                    <a:pt x="2843428" y="79057"/>
                  </a:lnTo>
                  <a:lnTo>
                    <a:pt x="2841028" y="74955"/>
                  </a:lnTo>
                  <a:lnTo>
                    <a:pt x="2837637" y="69151"/>
                  </a:lnTo>
                  <a:lnTo>
                    <a:pt x="2830080" y="60921"/>
                  </a:lnTo>
                  <a:lnTo>
                    <a:pt x="2822422" y="56197"/>
                  </a:lnTo>
                  <a:lnTo>
                    <a:pt x="2822422" y="105752"/>
                  </a:lnTo>
                  <a:lnTo>
                    <a:pt x="2767088" y="103962"/>
                  </a:lnTo>
                  <a:lnTo>
                    <a:pt x="2768142" y="95719"/>
                  </a:lnTo>
                  <a:lnTo>
                    <a:pt x="2771292" y="88836"/>
                  </a:lnTo>
                  <a:lnTo>
                    <a:pt x="2781846" y="77736"/>
                  </a:lnTo>
                  <a:lnTo>
                    <a:pt x="2788247" y="74955"/>
                  </a:lnTo>
                  <a:lnTo>
                    <a:pt x="2805417" y="74955"/>
                  </a:lnTo>
                  <a:lnTo>
                    <a:pt x="2812148" y="78181"/>
                  </a:lnTo>
                  <a:lnTo>
                    <a:pt x="2815945" y="84645"/>
                  </a:lnTo>
                  <a:lnTo>
                    <a:pt x="2819768" y="91097"/>
                  </a:lnTo>
                  <a:lnTo>
                    <a:pt x="2821940" y="98196"/>
                  </a:lnTo>
                  <a:lnTo>
                    <a:pt x="2822422" y="105752"/>
                  </a:lnTo>
                  <a:lnTo>
                    <a:pt x="2822422" y="56197"/>
                  </a:lnTo>
                  <a:lnTo>
                    <a:pt x="2820581" y="55054"/>
                  </a:lnTo>
                  <a:lnTo>
                    <a:pt x="2809138" y="51523"/>
                  </a:lnTo>
                  <a:lnTo>
                    <a:pt x="2795752" y="50355"/>
                  </a:lnTo>
                  <a:lnTo>
                    <a:pt x="2788297" y="50863"/>
                  </a:lnTo>
                  <a:lnTo>
                    <a:pt x="2750096" y="74612"/>
                  </a:lnTo>
                  <a:lnTo>
                    <a:pt x="2737383" y="118465"/>
                  </a:lnTo>
                  <a:lnTo>
                    <a:pt x="2737383" y="123342"/>
                  </a:lnTo>
                  <a:lnTo>
                    <a:pt x="2754096" y="169405"/>
                  </a:lnTo>
                  <a:lnTo>
                    <a:pt x="2798534" y="187502"/>
                  </a:lnTo>
                  <a:lnTo>
                    <a:pt x="2807868" y="187007"/>
                  </a:lnTo>
                  <a:lnTo>
                    <a:pt x="2846019" y="164998"/>
                  </a:lnTo>
                  <a:lnTo>
                    <a:pt x="2847467" y="163017"/>
                  </a:lnTo>
                  <a:lnTo>
                    <a:pt x="2850400" y="159016"/>
                  </a:lnTo>
                  <a:lnTo>
                    <a:pt x="2832125" y="144513"/>
                  </a:lnTo>
                  <a:lnTo>
                    <a:pt x="2827020" y="151206"/>
                  </a:lnTo>
                  <a:lnTo>
                    <a:pt x="2822067" y="155956"/>
                  </a:lnTo>
                  <a:lnTo>
                    <a:pt x="2812516" y="161607"/>
                  </a:lnTo>
                  <a:lnTo>
                    <a:pt x="2806662" y="163017"/>
                  </a:lnTo>
                  <a:lnTo>
                    <a:pt x="2799702" y="163017"/>
                  </a:lnTo>
                  <a:lnTo>
                    <a:pt x="2766237" y="136791"/>
                  </a:lnTo>
                  <a:lnTo>
                    <a:pt x="2766047" y="128447"/>
                  </a:lnTo>
                  <a:lnTo>
                    <a:pt x="2850870" y="128447"/>
                  </a:lnTo>
                  <a:lnTo>
                    <a:pt x="2850870" y="115328"/>
                  </a:lnTo>
                  <a:close/>
                </a:path>
                <a:path w="3816984" h="2276475">
                  <a:moveTo>
                    <a:pt x="2974898" y="98856"/>
                  </a:moveTo>
                  <a:lnTo>
                    <a:pt x="2963443" y="62357"/>
                  </a:lnTo>
                  <a:lnTo>
                    <a:pt x="2931160" y="50355"/>
                  </a:lnTo>
                  <a:lnTo>
                    <a:pt x="2919679" y="51104"/>
                  </a:lnTo>
                  <a:lnTo>
                    <a:pt x="2910116" y="53352"/>
                  </a:lnTo>
                  <a:lnTo>
                    <a:pt x="2902470" y="57111"/>
                  </a:lnTo>
                  <a:lnTo>
                    <a:pt x="2896755" y="62357"/>
                  </a:lnTo>
                  <a:lnTo>
                    <a:pt x="2896298" y="52666"/>
                  </a:lnTo>
                  <a:lnTo>
                    <a:pt x="2869196" y="52666"/>
                  </a:lnTo>
                  <a:lnTo>
                    <a:pt x="2869196" y="185178"/>
                  </a:lnTo>
                  <a:lnTo>
                    <a:pt x="2897632" y="185178"/>
                  </a:lnTo>
                  <a:lnTo>
                    <a:pt x="2897632" y="92824"/>
                  </a:lnTo>
                  <a:lnTo>
                    <a:pt x="2900146" y="87871"/>
                  </a:lnTo>
                  <a:lnTo>
                    <a:pt x="2903753" y="83731"/>
                  </a:lnTo>
                  <a:lnTo>
                    <a:pt x="2913189" y="77076"/>
                  </a:lnTo>
                  <a:lnTo>
                    <a:pt x="2918625" y="75412"/>
                  </a:lnTo>
                  <a:lnTo>
                    <a:pt x="2931972" y="75412"/>
                  </a:lnTo>
                  <a:lnTo>
                    <a:pt x="2937370" y="77177"/>
                  </a:lnTo>
                  <a:lnTo>
                    <a:pt x="2940964" y="80695"/>
                  </a:lnTo>
                  <a:lnTo>
                    <a:pt x="2944558" y="84175"/>
                  </a:lnTo>
                  <a:lnTo>
                    <a:pt x="2946362" y="90347"/>
                  </a:lnTo>
                  <a:lnTo>
                    <a:pt x="2946362" y="185178"/>
                  </a:lnTo>
                  <a:lnTo>
                    <a:pt x="2974898" y="185178"/>
                  </a:lnTo>
                  <a:lnTo>
                    <a:pt x="2974898" y="98856"/>
                  </a:lnTo>
                  <a:close/>
                </a:path>
                <a:path w="3816984" h="2276475">
                  <a:moveTo>
                    <a:pt x="3175292" y="117881"/>
                  </a:moveTo>
                  <a:lnTo>
                    <a:pt x="3167684" y="79298"/>
                  </a:lnTo>
                  <a:lnTo>
                    <a:pt x="3146742" y="56032"/>
                  </a:lnTo>
                  <a:lnTo>
                    <a:pt x="3146742" y="117881"/>
                  </a:lnTo>
                  <a:lnTo>
                    <a:pt x="3146742" y="120319"/>
                  </a:lnTo>
                  <a:lnTo>
                    <a:pt x="3130092" y="159804"/>
                  </a:lnTo>
                  <a:lnTo>
                    <a:pt x="3116694" y="162902"/>
                  </a:lnTo>
                  <a:lnTo>
                    <a:pt x="3108477" y="162001"/>
                  </a:lnTo>
                  <a:lnTo>
                    <a:pt x="3101403" y="159270"/>
                  </a:lnTo>
                  <a:lnTo>
                    <a:pt x="3095485" y="154749"/>
                  </a:lnTo>
                  <a:lnTo>
                    <a:pt x="3090697" y="148399"/>
                  </a:lnTo>
                  <a:lnTo>
                    <a:pt x="3090697" y="90157"/>
                  </a:lnTo>
                  <a:lnTo>
                    <a:pt x="3095421" y="83705"/>
                  </a:lnTo>
                  <a:lnTo>
                    <a:pt x="3101289" y="79095"/>
                  </a:lnTo>
                  <a:lnTo>
                    <a:pt x="3108299" y="76339"/>
                  </a:lnTo>
                  <a:lnTo>
                    <a:pt x="3116465" y="75412"/>
                  </a:lnTo>
                  <a:lnTo>
                    <a:pt x="3123768" y="76187"/>
                  </a:lnTo>
                  <a:lnTo>
                    <a:pt x="3146285" y="109347"/>
                  </a:lnTo>
                  <a:lnTo>
                    <a:pt x="3146742" y="117881"/>
                  </a:lnTo>
                  <a:lnTo>
                    <a:pt x="3146742" y="56032"/>
                  </a:lnTo>
                  <a:lnTo>
                    <a:pt x="3145282" y="55067"/>
                  </a:lnTo>
                  <a:lnTo>
                    <a:pt x="3134766" y="51536"/>
                  </a:lnTo>
                  <a:lnTo>
                    <a:pt x="3122726" y="50355"/>
                  </a:lnTo>
                  <a:lnTo>
                    <a:pt x="3111360" y="51015"/>
                  </a:lnTo>
                  <a:lnTo>
                    <a:pt x="3102000" y="53022"/>
                  </a:lnTo>
                  <a:lnTo>
                    <a:pt x="3094634" y="56362"/>
                  </a:lnTo>
                  <a:lnTo>
                    <a:pt x="3089249" y="61023"/>
                  </a:lnTo>
                  <a:lnTo>
                    <a:pt x="3088614" y="52666"/>
                  </a:lnTo>
                  <a:lnTo>
                    <a:pt x="3062160" y="52666"/>
                  </a:lnTo>
                  <a:lnTo>
                    <a:pt x="3062160" y="233451"/>
                  </a:lnTo>
                  <a:lnTo>
                    <a:pt x="3090697" y="233451"/>
                  </a:lnTo>
                  <a:lnTo>
                    <a:pt x="3090697" y="178511"/>
                  </a:lnTo>
                  <a:lnTo>
                    <a:pt x="3095815" y="182448"/>
                  </a:lnTo>
                  <a:lnTo>
                    <a:pt x="3102914" y="185254"/>
                  </a:lnTo>
                  <a:lnTo>
                    <a:pt x="3111995" y="186944"/>
                  </a:lnTo>
                  <a:lnTo>
                    <a:pt x="3123069" y="187502"/>
                  </a:lnTo>
                  <a:lnTo>
                    <a:pt x="3134906" y="186296"/>
                  </a:lnTo>
                  <a:lnTo>
                    <a:pt x="3167646" y="158000"/>
                  </a:lnTo>
                  <a:lnTo>
                    <a:pt x="3175292" y="120319"/>
                  </a:lnTo>
                  <a:lnTo>
                    <a:pt x="3175292" y="117881"/>
                  </a:lnTo>
                  <a:close/>
                </a:path>
                <a:path w="3816984" h="2276475">
                  <a:moveTo>
                    <a:pt x="3301644" y="98856"/>
                  </a:moveTo>
                  <a:lnTo>
                    <a:pt x="3289630" y="61671"/>
                  </a:lnTo>
                  <a:lnTo>
                    <a:pt x="3257905" y="50355"/>
                  </a:lnTo>
                  <a:lnTo>
                    <a:pt x="3246666" y="51041"/>
                  </a:lnTo>
                  <a:lnTo>
                    <a:pt x="3237331" y="53124"/>
                  </a:lnTo>
                  <a:lnTo>
                    <a:pt x="3229902" y="56591"/>
                  </a:lnTo>
                  <a:lnTo>
                    <a:pt x="3224365" y="61429"/>
                  </a:lnTo>
                  <a:lnTo>
                    <a:pt x="3224365" y="0"/>
                  </a:lnTo>
                  <a:lnTo>
                    <a:pt x="3195942" y="0"/>
                  </a:lnTo>
                  <a:lnTo>
                    <a:pt x="3195942" y="185178"/>
                  </a:lnTo>
                  <a:lnTo>
                    <a:pt x="3224365" y="185178"/>
                  </a:lnTo>
                  <a:lnTo>
                    <a:pt x="3224365" y="92824"/>
                  </a:lnTo>
                  <a:lnTo>
                    <a:pt x="3226879" y="87871"/>
                  </a:lnTo>
                  <a:lnTo>
                    <a:pt x="3230499" y="83731"/>
                  </a:lnTo>
                  <a:lnTo>
                    <a:pt x="3239935" y="77076"/>
                  </a:lnTo>
                  <a:lnTo>
                    <a:pt x="3245370" y="75412"/>
                  </a:lnTo>
                  <a:lnTo>
                    <a:pt x="3258718" y="75412"/>
                  </a:lnTo>
                  <a:lnTo>
                    <a:pt x="3264116" y="77177"/>
                  </a:lnTo>
                  <a:lnTo>
                    <a:pt x="3267710" y="80695"/>
                  </a:lnTo>
                  <a:lnTo>
                    <a:pt x="3271304" y="84175"/>
                  </a:lnTo>
                  <a:lnTo>
                    <a:pt x="3273107" y="90347"/>
                  </a:lnTo>
                  <a:lnTo>
                    <a:pt x="3273107" y="185178"/>
                  </a:lnTo>
                  <a:lnTo>
                    <a:pt x="3301644" y="185178"/>
                  </a:lnTo>
                  <a:lnTo>
                    <a:pt x="3301644" y="98856"/>
                  </a:lnTo>
                  <a:close/>
                </a:path>
                <a:path w="3816984" h="2276475">
                  <a:moveTo>
                    <a:pt x="3428695" y="0"/>
                  </a:moveTo>
                  <a:lnTo>
                    <a:pt x="3393084" y="0"/>
                  </a:lnTo>
                  <a:lnTo>
                    <a:pt x="3365982" y="41071"/>
                  </a:lnTo>
                  <a:lnTo>
                    <a:pt x="3391217" y="41071"/>
                  </a:lnTo>
                  <a:lnTo>
                    <a:pt x="3428695" y="0"/>
                  </a:lnTo>
                  <a:close/>
                </a:path>
                <a:path w="3816984" h="2276475">
                  <a:moveTo>
                    <a:pt x="3436480" y="179146"/>
                  </a:moveTo>
                  <a:lnTo>
                    <a:pt x="3432060" y="124142"/>
                  </a:lnTo>
                  <a:lnTo>
                    <a:pt x="3431946" y="94449"/>
                  </a:lnTo>
                  <a:lnTo>
                    <a:pt x="3410216" y="56743"/>
                  </a:lnTo>
                  <a:lnTo>
                    <a:pt x="3381933" y="50355"/>
                  </a:lnTo>
                  <a:lnTo>
                    <a:pt x="3370516" y="51155"/>
                  </a:lnTo>
                  <a:lnTo>
                    <a:pt x="3336823" y="69913"/>
                  </a:lnTo>
                  <a:lnTo>
                    <a:pt x="3328555" y="94449"/>
                  </a:lnTo>
                  <a:lnTo>
                    <a:pt x="3356991" y="94449"/>
                  </a:lnTo>
                  <a:lnTo>
                    <a:pt x="3356991" y="87985"/>
                  </a:lnTo>
                  <a:lnTo>
                    <a:pt x="3359099" y="83070"/>
                  </a:lnTo>
                  <a:lnTo>
                    <a:pt x="3367570" y="76301"/>
                  </a:lnTo>
                  <a:lnTo>
                    <a:pt x="3373348" y="74599"/>
                  </a:lnTo>
                  <a:lnTo>
                    <a:pt x="3388436" y="74599"/>
                  </a:lnTo>
                  <a:lnTo>
                    <a:pt x="3394202" y="76504"/>
                  </a:lnTo>
                  <a:lnTo>
                    <a:pt x="3397948" y="80289"/>
                  </a:lnTo>
                  <a:lnTo>
                    <a:pt x="3401745" y="84035"/>
                  </a:lnTo>
                  <a:lnTo>
                    <a:pt x="3403638" y="89141"/>
                  </a:lnTo>
                  <a:lnTo>
                    <a:pt x="3403638" y="102108"/>
                  </a:lnTo>
                  <a:lnTo>
                    <a:pt x="3403638" y="124142"/>
                  </a:lnTo>
                  <a:lnTo>
                    <a:pt x="3403638" y="145732"/>
                  </a:lnTo>
                  <a:lnTo>
                    <a:pt x="3401822" y="149402"/>
                  </a:lnTo>
                  <a:lnTo>
                    <a:pt x="3398329" y="152996"/>
                  </a:lnTo>
                  <a:lnTo>
                    <a:pt x="3388093" y="160007"/>
                  </a:lnTo>
                  <a:lnTo>
                    <a:pt x="3382010" y="161747"/>
                  </a:lnTo>
                  <a:lnTo>
                    <a:pt x="3367976" y="161747"/>
                  </a:lnTo>
                  <a:lnTo>
                    <a:pt x="3362795" y="160020"/>
                  </a:lnTo>
                  <a:lnTo>
                    <a:pt x="3359429" y="156578"/>
                  </a:lnTo>
                  <a:lnTo>
                    <a:pt x="3356102" y="153136"/>
                  </a:lnTo>
                  <a:lnTo>
                    <a:pt x="3354438" y="148907"/>
                  </a:lnTo>
                  <a:lnTo>
                    <a:pt x="3354438" y="143878"/>
                  </a:lnTo>
                  <a:lnTo>
                    <a:pt x="3356483" y="135483"/>
                  </a:lnTo>
                  <a:lnTo>
                    <a:pt x="3362629" y="129400"/>
                  </a:lnTo>
                  <a:lnTo>
                    <a:pt x="3372878" y="125615"/>
                  </a:lnTo>
                  <a:lnTo>
                    <a:pt x="3387217" y="124142"/>
                  </a:lnTo>
                  <a:lnTo>
                    <a:pt x="3403638" y="124142"/>
                  </a:lnTo>
                  <a:lnTo>
                    <a:pt x="3403638" y="102108"/>
                  </a:lnTo>
                  <a:lnTo>
                    <a:pt x="3385883" y="102108"/>
                  </a:lnTo>
                  <a:lnTo>
                    <a:pt x="3373043" y="102806"/>
                  </a:lnTo>
                  <a:lnTo>
                    <a:pt x="3335159" y="119748"/>
                  </a:lnTo>
                  <a:lnTo>
                    <a:pt x="3326003" y="145732"/>
                  </a:lnTo>
                  <a:lnTo>
                    <a:pt x="3326104" y="148907"/>
                  </a:lnTo>
                  <a:lnTo>
                    <a:pt x="3353193" y="184556"/>
                  </a:lnTo>
                  <a:lnTo>
                    <a:pt x="3371850" y="187502"/>
                  </a:lnTo>
                  <a:lnTo>
                    <a:pt x="3380117" y="187502"/>
                  </a:lnTo>
                  <a:lnTo>
                    <a:pt x="3387483" y="185877"/>
                  </a:lnTo>
                  <a:lnTo>
                    <a:pt x="3400412" y="179336"/>
                  </a:lnTo>
                  <a:lnTo>
                    <a:pt x="3404057" y="177253"/>
                  </a:lnTo>
                  <a:lnTo>
                    <a:pt x="3404920" y="176364"/>
                  </a:lnTo>
                  <a:lnTo>
                    <a:pt x="3405022" y="177520"/>
                  </a:lnTo>
                  <a:lnTo>
                    <a:pt x="3406190" y="180467"/>
                  </a:lnTo>
                  <a:lnTo>
                    <a:pt x="3408400" y="185178"/>
                  </a:lnTo>
                  <a:lnTo>
                    <a:pt x="3436480" y="185178"/>
                  </a:lnTo>
                  <a:lnTo>
                    <a:pt x="3436480" y="179146"/>
                  </a:lnTo>
                  <a:close/>
                </a:path>
                <a:path w="3816984" h="2276475">
                  <a:moveTo>
                    <a:pt x="3568865" y="117881"/>
                  </a:moveTo>
                  <a:lnTo>
                    <a:pt x="3568027" y="103632"/>
                  </a:lnTo>
                  <a:lnTo>
                    <a:pt x="3565487" y="90779"/>
                  </a:lnTo>
                  <a:lnTo>
                    <a:pt x="3561257" y="79298"/>
                  </a:lnTo>
                  <a:lnTo>
                    <a:pt x="3558984" y="75412"/>
                  </a:lnTo>
                  <a:lnTo>
                    <a:pt x="3555352" y="69202"/>
                  </a:lnTo>
                  <a:lnTo>
                    <a:pt x="3547922" y="61023"/>
                  </a:lnTo>
                  <a:lnTo>
                    <a:pt x="3540315" y="56032"/>
                  </a:lnTo>
                  <a:lnTo>
                    <a:pt x="3540315" y="117881"/>
                  </a:lnTo>
                  <a:lnTo>
                    <a:pt x="3540315" y="120319"/>
                  </a:lnTo>
                  <a:lnTo>
                    <a:pt x="3523678" y="159804"/>
                  </a:lnTo>
                  <a:lnTo>
                    <a:pt x="3510267" y="162902"/>
                  </a:lnTo>
                  <a:lnTo>
                    <a:pt x="3502050" y="162001"/>
                  </a:lnTo>
                  <a:lnTo>
                    <a:pt x="3494976" y="159270"/>
                  </a:lnTo>
                  <a:lnTo>
                    <a:pt x="3489058" y="154749"/>
                  </a:lnTo>
                  <a:lnTo>
                    <a:pt x="3484270" y="148399"/>
                  </a:lnTo>
                  <a:lnTo>
                    <a:pt x="3484270" y="90157"/>
                  </a:lnTo>
                  <a:lnTo>
                    <a:pt x="3488994" y="83705"/>
                  </a:lnTo>
                  <a:lnTo>
                    <a:pt x="3494862" y="79095"/>
                  </a:lnTo>
                  <a:lnTo>
                    <a:pt x="3501872" y="76339"/>
                  </a:lnTo>
                  <a:lnTo>
                    <a:pt x="3510038" y="75412"/>
                  </a:lnTo>
                  <a:lnTo>
                    <a:pt x="3517341" y="76187"/>
                  </a:lnTo>
                  <a:lnTo>
                    <a:pt x="3539858" y="109347"/>
                  </a:lnTo>
                  <a:lnTo>
                    <a:pt x="3540315" y="117881"/>
                  </a:lnTo>
                  <a:lnTo>
                    <a:pt x="3540315" y="56032"/>
                  </a:lnTo>
                  <a:lnTo>
                    <a:pt x="3538855" y="55067"/>
                  </a:lnTo>
                  <a:lnTo>
                    <a:pt x="3528339" y="51536"/>
                  </a:lnTo>
                  <a:lnTo>
                    <a:pt x="3516299" y="50355"/>
                  </a:lnTo>
                  <a:lnTo>
                    <a:pt x="3504946" y="51015"/>
                  </a:lnTo>
                  <a:lnTo>
                    <a:pt x="3495573" y="53022"/>
                  </a:lnTo>
                  <a:lnTo>
                    <a:pt x="3488207" y="56362"/>
                  </a:lnTo>
                  <a:lnTo>
                    <a:pt x="3482822" y="61023"/>
                  </a:lnTo>
                  <a:lnTo>
                    <a:pt x="3482187" y="52666"/>
                  </a:lnTo>
                  <a:lnTo>
                    <a:pt x="3455733" y="52666"/>
                  </a:lnTo>
                  <a:lnTo>
                    <a:pt x="3455733" y="233451"/>
                  </a:lnTo>
                  <a:lnTo>
                    <a:pt x="3484270" y="233451"/>
                  </a:lnTo>
                  <a:lnTo>
                    <a:pt x="3484270" y="178511"/>
                  </a:lnTo>
                  <a:lnTo>
                    <a:pt x="3489388" y="182448"/>
                  </a:lnTo>
                  <a:lnTo>
                    <a:pt x="3496487" y="185254"/>
                  </a:lnTo>
                  <a:lnTo>
                    <a:pt x="3505581" y="186944"/>
                  </a:lnTo>
                  <a:lnTo>
                    <a:pt x="3516655" y="187502"/>
                  </a:lnTo>
                  <a:lnTo>
                    <a:pt x="3528491" y="186296"/>
                  </a:lnTo>
                  <a:lnTo>
                    <a:pt x="3538867" y="182689"/>
                  </a:lnTo>
                  <a:lnTo>
                    <a:pt x="3545065" y="178511"/>
                  </a:lnTo>
                  <a:lnTo>
                    <a:pt x="3547808" y="176669"/>
                  </a:lnTo>
                  <a:lnTo>
                    <a:pt x="3568014" y="134035"/>
                  </a:lnTo>
                  <a:lnTo>
                    <a:pt x="3568865" y="120319"/>
                  </a:lnTo>
                  <a:lnTo>
                    <a:pt x="3568865" y="117881"/>
                  </a:lnTo>
                  <a:close/>
                </a:path>
                <a:path w="3816984" h="2276475">
                  <a:moveTo>
                    <a:pt x="3767734" y="121361"/>
                  </a:moveTo>
                  <a:lnTo>
                    <a:pt x="3744188" y="121361"/>
                  </a:lnTo>
                  <a:lnTo>
                    <a:pt x="3744188" y="47332"/>
                  </a:lnTo>
                  <a:lnTo>
                    <a:pt x="3744188" y="9283"/>
                  </a:lnTo>
                  <a:lnTo>
                    <a:pt x="3717683" y="9283"/>
                  </a:lnTo>
                  <a:lnTo>
                    <a:pt x="3717683" y="51333"/>
                  </a:lnTo>
                  <a:lnTo>
                    <a:pt x="3715753" y="121361"/>
                  </a:lnTo>
                  <a:lnTo>
                    <a:pt x="3672954" y="121361"/>
                  </a:lnTo>
                  <a:lnTo>
                    <a:pt x="3717683" y="51333"/>
                  </a:lnTo>
                  <a:lnTo>
                    <a:pt x="3717683" y="9283"/>
                  </a:lnTo>
                  <a:lnTo>
                    <a:pt x="3715931" y="9283"/>
                  </a:lnTo>
                  <a:lnTo>
                    <a:pt x="3638715" y="128790"/>
                  </a:lnTo>
                  <a:lnTo>
                    <a:pt x="3638715" y="145961"/>
                  </a:lnTo>
                  <a:lnTo>
                    <a:pt x="3715753" y="145961"/>
                  </a:lnTo>
                  <a:lnTo>
                    <a:pt x="3715753" y="185178"/>
                  </a:lnTo>
                  <a:lnTo>
                    <a:pt x="3744188" y="185178"/>
                  </a:lnTo>
                  <a:lnTo>
                    <a:pt x="3744188" y="145961"/>
                  </a:lnTo>
                  <a:lnTo>
                    <a:pt x="3767734" y="145961"/>
                  </a:lnTo>
                  <a:lnTo>
                    <a:pt x="3767734" y="121361"/>
                  </a:lnTo>
                  <a:close/>
                </a:path>
                <a:path w="3816984" h="2276475">
                  <a:moveTo>
                    <a:pt x="3816591" y="165798"/>
                  </a:moveTo>
                  <a:lnTo>
                    <a:pt x="3815118" y="161937"/>
                  </a:lnTo>
                  <a:lnTo>
                    <a:pt x="3812184" y="158724"/>
                  </a:lnTo>
                  <a:lnTo>
                    <a:pt x="3809276" y="155473"/>
                  </a:lnTo>
                  <a:lnTo>
                    <a:pt x="3805148" y="153847"/>
                  </a:lnTo>
                  <a:lnTo>
                    <a:pt x="3794391" y="153847"/>
                  </a:lnTo>
                  <a:lnTo>
                    <a:pt x="3790238" y="155473"/>
                  </a:lnTo>
                  <a:lnTo>
                    <a:pt x="3784384" y="161937"/>
                  </a:lnTo>
                  <a:lnTo>
                    <a:pt x="3782936" y="165798"/>
                  </a:lnTo>
                  <a:lnTo>
                    <a:pt x="3782936" y="174777"/>
                  </a:lnTo>
                  <a:lnTo>
                    <a:pt x="3784409" y="178600"/>
                  </a:lnTo>
                  <a:lnTo>
                    <a:pt x="3787356" y="181813"/>
                  </a:lnTo>
                  <a:lnTo>
                    <a:pt x="3790289" y="184988"/>
                  </a:lnTo>
                  <a:lnTo>
                    <a:pt x="3794429" y="186575"/>
                  </a:lnTo>
                  <a:lnTo>
                    <a:pt x="3805097" y="186575"/>
                  </a:lnTo>
                  <a:lnTo>
                    <a:pt x="3809250" y="184988"/>
                  </a:lnTo>
                  <a:lnTo>
                    <a:pt x="3812184" y="181813"/>
                  </a:lnTo>
                  <a:lnTo>
                    <a:pt x="3815118" y="178600"/>
                  </a:lnTo>
                  <a:lnTo>
                    <a:pt x="3816591" y="174777"/>
                  </a:lnTo>
                  <a:lnTo>
                    <a:pt x="3816591" y="1657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88184" y="3635913"/>
              <a:ext cx="1651694" cy="24981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484820" y="3934460"/>
              <a:ext cx="1078865" cy="236220"/>
            </a:xfrm>
            <a:custGeom>
              <a:avLst/>
              <a:gdLst/>
              <a:ahLst/>
              <a:cxnLst/>
              <a:rect l="l" t="t" r="r" b="b"/>
              <a:pathLst>
                <a:path w="1078865" h="236220">
                  <a:moveTo>
                    <a:pt x="92187" y="61032"/>
                  </a:moveTo>
                  <a:lnTo>
                    <a:pt x="27093" y="61032"/>
                  </a:lnTo>
                  <a:lnTo>
                    <a:pt x="32470" y="56362"/>
                  </a:lnTo>
                  <a:lnTo>
                    <a:pt x="39842" y="53026"/>
                  </a:lnTo>
                  <a:lnTo>
                    <a:pt x="49208" y="51024"/>
                  </a:lnTo>
                  <a:lnTo>
                    <a:pt x="60568" y="50357"/>
                  </a:lnTo>
                  <a:lnTo>
                    <a:pt x="72602" y="51536"/>
                  </a:lnTo>
                  <a:lnTo>
                    <a:pt x="83121" y="55071"/>
                  </a:lnTo>
                  <a:lnTo>
                    <a:pt x="92124" y="60963"/>
                  </a:lnTo>
                  <a:close/>
                </a:path>
                <a:path w="1078865" h="236220">
                  <a:moveTo>
                    <a:pt x="28543" y="233453"/>
                  </a:moveTo>
                  <a:lnTo>
                    <a:pt x="0" y="233453"/>
                  </a:lnTo>
                  <a:lnTo>
                    <a:pt x="0" y="52678"/>
                  </a:lnTo>
                  <a:lnTo>
                    <a:pt x="26455" y="52678"/>
                  </a:lnTo>
                  <a:lnTo>
                    <a:pt x="27093" y="61032"/>
                  </a:lnTo>
                  <a:lnTo>
                    <a:pt x="92187" y="61032"/>
                  </a:lnTo>
                  <a:lnTo>
                    <a:pt x="99612" y="69212"/>
                  </a:lnTo>
                  <a:lnTo>
                    <a:pt x="103250" y="75419"/>
                  </a:lnTo>
                  <a:lnTo>
                    <a:pt x="54302" y="75419"/>
                  </a:lnTo>
                  <a:lnTo>
                    <a:pt x="46143" y="76340"/>
                  </a:lnTo>
                  <a:lnTo>
                    <a:pt x="39131" y="79103"/>
                  </a:lnTo>
                  <a:lnTo>
                    <a:pt x="33264" y="83708"/>
                  </a:lnTo>
                  <a:lnTo>
                    <a:pt x="28543" y="90155"/>
                  </a:lnTo>
                  <a:lnTo>
                    <a:pt x="28543" y="148404"/>
                  </a:lnTo>
                  <a:lnTo>
                    <a:pt x="33322" y="154749"/>
                  </a:lnTo>
                  <a:lnTo>
                    <a:pt x="39247" y="159281"/>
                  </a:lnTo>
                  <a:lnTo>
                    <a:pt x="46318" y="162000"/>
                  </a:lnTo>
                  <a:lnTo>
                    <a:pt x="54534" y="162907"/>
                  </a:lnTo>
                  <a:lnTo>
                    <a:pt x="102650" y="162907"/>
                  </a:lnTo>
                  <a:lnTo>
                    <a:pt x="99554" y="168246"/>
                  </a:lnTo>
                  <a:lnTo>
                    <a:pt x="92070" y="176672"/>
                  </a:lnTo>
                  <a:lnTo>
                    <a:pt x="89333" y="178516"/>
                  </a:lnTo>
                  <a:lnTo>
                    <a:pt x="28543" y="178516"/>
                  </a:lnTo>
                  <a:lnTo>
                    <a:pt x="28543" y="233453"/>
                  </a:lnTo>
                  <a:close/>
                </a:path>
                <a:path w="1078865" h="236220">
                  <a:moveTo>
                    <a:pt x="102650" y="162907"/>
                  </a:moveTo>
                  <a:lnTo>
                    <a:pt x="54534" y="162907"/>
                  </a:lnTo>
                  <a:lnTo>
                    <a:pt x="61742" y="162131"/>
                  </a:lnTo>
                  <a:lnTo>
                    <a:pt x="67936" y="159804"/>
                  </a:lnTo>
                  <a:lnTo>
                    <a:pt x="84586" y="120323"/>
                  </a:lnTo>
                  <a:lnTo>
                    <a:pt x="84586" y="117887"/>
                  </a:lnTo>
                  <a:lnTo>
                    <a:pt x="67877" y="78509"/>
                  </a:lnTo>
                  <a:lnTo>
                    <a:pt x="54302" y="75419"/>
                  </a:lnTo>
                  <a:lnTo>
                    <a:pt x="103250" y="75419"/>
                  </a:lnTo>
                  <a:lnTo>
                    <a:pt x="105526" y="79303"/>
                  </a:lnTo>
                  <a:lnTo>
                    <a:pt x="109750" y="90779"/>
                  </a:lnTo>
                  <a:lnTo>
                    <a:pt x="112285" y="103640"/>
                  </a:lnTo>
                  <a:lnTo>
                    <a:pt x="113130" y="117887"/>
                  </a:lnTo>
                  <a:lnTo>
                    <a:pt x="113130" y="120323"/>
                  </a:lnTo>
                  <a:lnTo>
                    <a:pt x="112281" y="134044"/>
                  </a:lnTo>
                  <a:lnTo>
                    <a:pt x="109736" y="146603"/>
                  </a:lnTo>
                  <a:lnTo>
                    <a:pt x="105493" y="158004"/>
                  </a:lnTo>
                  <a:lnTo>
                    <a:pt x="102650" y="162907"/>
                  </a:lnTo>
                  <a:close/>
                </a:path>
                <a:path w="1078865" h="236220">
                  <a:moveTo>
                    <a:pt x="60915" y="187509"/>
                  </a:moveTo>
                  <a:lnTo>
                    <a:pt x="49842" y="186947"/>
                  </a:lnTo>
                  <a:lnTo>
                    <a:pt x="40755" y="185260"/>
                  </a:lnTo>
                  <a:lnTo>
                    <a:pt x="33656" y="182449"/>
                  </a:lnTo>
                  <a:lnTo>
                    <a:pt x="28543" y="178516"/>
                  </a:lnTo>
                  <a:lnTo>
                    <a:pt x="89333" y="178516"/>
                  </a:lnTo>
                  <a:lnTo>
                    <a:pt x="83135" y="182692"/>
                  </a:lnTo>
                  <a:lnTo>
                    <a:pt x="72751" y="186305"/>
                  </a:lnTo>
                  <a:lnTo>
                    <a:pt x="60915" y="187509"/>
                  </a:lnTo>
                  <a:close/>
                </a:path>
                <a:path w="1078865" h="236220">
                  <a:moveTo>
                    <a:pt x="162210" y="185185"/>
                  </a:moveTo>
                  <a:lnTo>
                    <a:pt x="133783" y="185185"/>
                  </a:lnTo>
                  <a:lnTo>
                    <a:pt x="133783" y="0"/>
                  </a:lnTo>
                  <a:lnTo>
                    <a:pt x="162210" y="0"/>
                  </a:lnTo>
                  <a:lnTo>
                    <a:pt x="162210" y="61438"/>
                  </a:lnTo>
                  <a:lnTo>
                    <a:pt x="227175" y="61438"/>
                  </a:lnTo>
                  <a:lnTo>
                    <a:pt x="227478" y="61670"/>
                  </a:lnTo>
                  <a:lnTo>
                    <a:pt x="232688" y="68236"/>
                  </a:lnTo>
                  <a:lnTo>
                    <a:pt x="235890" y="75419"/>
                  </a:lnTo>
                  <a:lnTo>
                    <a:pt x="183212" y="75419"/>
                  </a:lnTo>
                  <a:lnTo>
                    <a:pt x="177778" y="77083"/>
                  </a:lnTo>
                  <a:lnTo>
                    <a:pt x="168341" y="83735"/>
                  </a:lnTo>
                  <a:lnTo>
                    <a:pt x="164725" y="87873"/>
                  </a:lnTo>
                  <a:lnTo>
                    <a:pt x="162210" y="92824"/>
                  </a:lnTo>
                  <a:lnTo>
                    <a:pt x="162210" y="185185"/>
                  </a:lnTo>
                  <a:close/>
                </a:path>
                <a:path w="1078865" h="236220">
                  <a:moveTo>
                    <a:pt x="227175" y="61438"/>
                  </a:moveTo>
                  <a:lnTo>
                    <a:pt x="162210" y="61438"/>
                  </a:lnTo>
                  <a:lnTo>
                    <a:pt x="167744" y="56590"/>
                  </a:lnTo>
                  <a:lnTo>
                    <a:pt x="175177" y="53127"/>
                  </a:lnTo>
                  <a:lnTo>
                    <a:pt x="184510" y="51050"/>
                  </a:lnTo>
                  <a:lnTo>
                    <a:pt x="195744" y="50357"/>
                  </a:lnTo>
                  <a:lnTo>
                    <a:pt x="205167" y="51064"/>
                  </a:lnTo>
                  <a:lnTo>
                    <a:pt x="213598" y="53185"/>
                  </a:lnTo>
                  <a:lnTo>
                    <a:pt x="221034" y="56721"/>
                  </a:lnTo>
                  <a:lnTo>
                    <a:pt x="227175" y="61438"/>
                  </a:lnTo>
                  <a:close/>
                </a:path>
                <a:path w="1078865" h="236220">
                  <a:moveTo>
                    <a:pt x="239487" y="185185"/>
                  </a:moveTo>
                  <a:lnTo>
                    <a:pt x="210943" y="185185"/>
                  </a:lnTo>
                  <a:lnTo>
                    <a:pt x="210943" y="90349"/>
                  </a:lnTo>
                  <a:lnTo>
                    <a:pt x="209145" y="84180"/>
                  </a:lnTo>
                  <a:lnTo>
                    <a:pt x="205548" y="80699"/>
                  </a:lnTo>
                  <a:lnTo>
                    <a:pt x="201951" y="77179"/>
                  </a:lnTo>
                  <a:lnTo>
                    <a:pt x="196556" y="75419"/>
                  </a:lnTo>
                  <a:lnTo>
                    <a:pt x="235890" y="75419"/>
                  </a:lnTo>
                  <a:lnTo>
                    <a:pt x="236427" y="76623"/>
                  </a:lnTo>
                  <a:lnTo>
                    <a:pt x="238693" y="86830"/>
                  </a:lnTo>
                  <a:lnTo>
                    <a:pt x="239487" y="98858"/>
                  </a:lnTo>
                  <a:lnTo>
                    <a:pt x="239487" y="185185"/>
                  </a:lnTo>
                  <a:close/>
                </a:path>
                <a:path w="1078865" h="236220">
                  <a:moveTo>
                    <a:pt x="311659" y="187509"/>
                  </a:moveTo>
                  <a:lnTo>
                    <a:pt x="273970" y="168748"/>
                  </a:lnTo>
                  <a:lnTo>
                    <a:pt x="266986" y="137148"/>
                  </a:lnTo>
                  <a:lnTo>
                    <a:pt x="266986" y="52678"/>
                  </a:lnTo>
                  <a:lnTo>
                    <a:pt x="295414" y="52678"/>
                  </a:lnTo>
                  <a:lnTo>
                    <a:pt x="295414" y="147550"/>
                  </a:lnTo>
                  <a:lnTo>
                    <a:pt x="297406" y="154263"/>
                  </a:lnTo>
                  <a:lnTo>
                    <a:pt x="301389" y="157508"/>
                  </a:lnTo>
                  <a:lnTo>
                    <a:pt x="305412" y="160723"/>
                  </a:lnTo>
                  <a:lnTo>
                    <a:pt x="309956" y="162327"/>
                  </a:lnTo>
                  <a:lnTo>
                    <a:pt x="372806" y="162327"/>
                  </a:lnTo>
                  <a:lnTo>
                    <a:pt x="372806" y="178457"/>
                  </a:lnTo>
                  <a:lnTo>
                    <a:pt x="345191" y="178457"/>
                  </a:lnTo>
                  <a:lnTo>
                    <a:pt x="340267" y="182415"/>
                  </a:lnTo>
                  <a:lnTo>
                    <a:pt x="333037" y="185244"/>
                  </a:lnTo>
                  <a:lnTo>
                    <a:pt x="323501" y="186942"/>
                  </a:lnTo>
                  <a:lnTo>
                    <a:pt x="311659" y="187509"/>
                  </a:lnTo>
                  <a:close/>
                </a:path>
                <a:path w="1078865" h="236220">
                  <a:moveTo>
                    <a:pt x="372806" y="162327"/>
                  </a:moveTo>
                  <a:lnTo>
                    <a:pt x="315023" y="162327"/>
                  </a:lnTo>
                  <a:lnTo>
                    <a:pt x="325118" y="161360"/>
                  </a:lnTo>
                  <a:lnTo>
                    <a:pt x="333356" y="158456"/>
                  </a:lnTo>
                  <a:lnTo>
                    <a:pt x="339738" y="153615"/>
                  </a:lnTo>
                  <a:lnTo>
                    <a:pt x="344263" y="146837"/>
                  </a:lnTo>
                  <a:lnTo>
                    <a:pt x="344263" y="52678"/>
                  </a:lnTo>
                  <a:lnTo>
                    <a:pt x="372806" y="52678"/>
                  </a:lnTo>
                  <a:lnTo>
                    <a:pt x="372806" y="162327"/>
                  </a:lnTo>
                  <a:close/>
                </a:path>
                <a:path w="1078865" h="236220">
                  <a:moveTo>
                    <a:pt x="372806" y="185185"/>
                  </a:moveTo>
                  <a:lnTo>
                    <a:pt x="345423" y="185185"/>
                  </a:lnTo>
                  <a:lnTo>
                    <a:pt x="345191" y="178457"/>
                  </a:lnTo>
                  <a:lnTo>
                    <a:pt x="372806" y="178457"/>
                  </a:lnTo>
                  <a:lnTo>
                    <a:pt x="372806" y="185185"/>
                  </a:lnTo>
                  <a:close/>
                </a:path>
                <a:path w="1078865" h="236220">
                  <a:moveTo>
                    <a:pt x="318040" y="225797"/>
                  </a:moveTo>
                  <a:lnTo>
                    <a:pt x="307752" y="225797"/>
                  </a:lnTo>
                  <a:lnTo>
                    <a:pt x="303768" y="224267"/>
                  </a:lnTo>
                  <a:lnTo>
                    <a:pt x="298198" y="218193"/>
                  </a:lnTo>
                  <a:lnTo>
                    <a:pt x="296820" y="214577"/>
                  </a:lnTo>
                  <a:lnTo>
                    <a:pt x="296806" y="205873"/>
                  </a:lnTo>
                  <a:lnTo>
                    <a:pt x="298179" y="202123"/>
                  </a:lnTo>
                  <a:lnTo>
                    <a:pt x="300925" y="198989"/>
                  </a:lnTo>
                  <a:lnTo>
                    <a:pt x="303710" y="195900"/>
                  </a:lnTo>
                  <a:lnTo>
                    <a:pt x="307713" y="194348"/>
                  </a:lnTo>
                  <a:lnTo>
                    <a:pt x="318040" y="194348"/>
                  </a:lnTo>
                  <a:lnTo>
                    <a:pt x="322024" y="195900"/>
                  </a:lnTo>
                  <a:lnTo>
                    <a:pt x="324886" y="198989"/>
                  </a:lnTo>
                  <a:lnTo>
                    <a:pt x="327748" y="202123"/>
                  </a:lnTo>
                  <a:lnTo>
                    <a:pt x="329179" y="205873"/>
                  </a:lnTo>
                  <a:lnTo>
                    <a:pt x="329179" y="214577"/>
                  </a:lnTo>
                  <a:lnTo>
                    <a:pt x="327748" y="218252"/>
                  </a:lnTo>
                  <a:lnTo>
                    <a:pt x="322024" y="224290"/>
                  </a:lnTo>
                  <a:lnTo>
                    <a:pt x="318040" y="225797"/>
                  </a:lnTo>
                  <a:close/>
                </a:path>
                <a:path w="1078865" h="236220">
                  <a:moveTo>
                    <a:pt x="488954" y="185185"/>
                  </a:moveTo>
                  <a:lnTo>
                    <a:pt x="460525" y="185185"/>
                  </a:lnTo>
                  <a:lnTo>
                    <a:pt x="460525" y="0"/>
                  </a:lnTo>
                  <a:lnTo>
                    <a:pt x="488954" y="0"/>
                  </a:lnTo>
                  <a:lnTo>
                    <a:pt x="488954" y="61438"/>
                  </a:lnTo>
                  <a:lnTo>
                    <a:pt x="553918" y="61438"/>
                  </a:lnTo>
                  <a:lnTo>
                    <a:pt x="554220" y="61670"/>
                  </a:lnTo>
                  <a:lnTo>
                    <a:pt x="559431" y="68236"/>
                  </a:lnTo>
                  <a:lnTo>
                    <a:pt x="562633" y="75419"/>
                  </a:lnTo>
                  <a:lnTo>
                    <a:pt x="509955" y="75419"/>
                  </a:lnTo>
                  <a:lnTo>
                    <a:pt x="504521" y="77083"/>
                  </a:lnTo>
                  <a:lnTo>
                    <a:pt x="495084" y="83735"/>
                  </a:lnTo>
                  <a:lnTo>
                    <a:pt x="491467" y="87873"/>
                  </a:lnTo>
                  <a:lnTo>
                    <a:pt x="488954" y="92824"/>
                  </a:lnTo>
                  <a:lnTo>
                    <a:pt x="488954" y="185185"/>
                  </a:lnTo>
                  <a:close/>
                </a:path>
                <a:path w="1078865" h="236220">
                  <a:moveTo>
                    <a:pt x="553918" y="61438"/>
                  </a:moveTo>
                  <a:lnTo>
                    <a:pt x="488954" y="61438"/>
                  </a:lnTo>
                  <a:lnTo>
                    <a:pt x="494487" y="56590"/>
                  </a:lnTo>
                  <a:lnTo>
                    <a:pt x="501920" y="53127"/>
                  </a:lnTo>
                  <a:lnTo>
                    <a:pt x="511253" y="51050"/>
                  </a:lnTo>
                  <a:lnTo>
                    <a:pt x="522486" y="50357"/>
                  </a:lnTo>
                  <a:lnTo>
                    <a:pt x="531910" y="51064"/>
                  </a:lnTo>
                  <a:lnTo>
                    <a:pt x="540340" y="53185"/>
                  </a:lnTo>
                  <a:lnTo>
                    <a:pt x="547777" y="56721"/>
                  </a:lnTo>
                  <a:lnTo>
                    <a:pt x="553918" y="61438"/>
                  </a:lnTo>
                  <a:close/>
                </a:path>
                <a:path w="1078865" h="236220">
                  <a:moveTo>
                    <a:pt x="566230" y="185185"/>
                  </a:moveTo>
                  <a:lnTo>
                    <a:pt x="537686" y="185185"/>
                  </a:lnTo>
                  <a:lnTo>
                    <a:pt x="537686" y="90349"/>
                  </a:lnTo>
                  <a:lnTo>
                    <a:pt x="535888" y="84180"/>
                  </a:lnTo>
                  <a:lnTo>
                    <a:pt x="532291" y="80699"/>
                  </a:lnTo>
                  <a:lnTo>
                    <a:pt x="528694" y="77179"/>
                  </a:lnTo>
                  <a:lnTo>
                    <a:pt x="523298" y="75419"/>
                  </a:lnTo>
                  <a:lnTo>
                    <a:pt x="562633" y="75419"/>
                  </a:lnTo>
                  <a:lnTo>
                    <a:pt x="563169" y="76623"/>
                  </a:lnTo>
                  <a:lnTo>
                    <a:pt x="565436" y="86830"/>
                  </a:lnTo>
                  <a:lnTo>
                    <a:pt x="566230" y="98858"/>
                  </a:lnTo>
                  <a:lnTo>
                    <a:pt x="566230" y="185185"/>
                  </a:lnTo>
                  <a:close/>
                </a:path>
                <a:path w="1078865" h="236220">
                  <a:moveTo>
                    <a:pt x="638401" y="187509"/>
                  </a:moveTo>
                  <a:lnTo>
                    <a:pt x="600712" y="168748"/>
                  </a:lnTo>
                  <a:lnTo>
                    <a:pt x="593729" y="137148"/>
                  </a:lnTo>
                  <a:lnTo>
                    <a:pt x="593729" y="52678"/>
                  </a:lnTo>
                  <a:lnTo>
                    <a:pt x="622157" y="52678"/>
                  </a:lnTo>
                  <a:lnTo>
                    <a:pt x="622157" y="147550"/>
                  </a:lnTo>
                  <a:lnTo>
                    <a:pt x="624149" y="154263"/>
                  </a:lnTo>
                  <a:lnTo>
                    <a:pt x="628132" y="157508"/>
                  </a:lnTo>
                  <a:lnTo>
                    <a:pt x="632154" y="160723"/>
                  </a:lnTo>
                  <a:lnTo>
                    <a:pt x="636699" y="162327"/>
                  </a:lnTo>
                  <a:lnTo>
                    <a:pt x="699549" y="162327"/>
                  </a:lnTo>
                  <a:lnTo>
                    <a:pt x="699549" y="178457"/>
                  </a:lnTo>
                  <a:lnTo>
                    <a:pt x="671934" y="178457"/>
                  </a:lnTo>
                  <a:lnTo>
                    <a:pt x="667010" y="182415"/>
                  </a:lnTo>
                  <a:lnTo>
                    <a:pt x="659780" y="185244"/>
                  </a:lnTo>
                  <a:lnTo>
                    <a:pt x="650243" y="186942"/>
                  </a:lnTo>
                  <a:lnTo>
                    <a:pt x="638401" y="187509"/>
                  </a:lnTo>
                  <a:close/>
                </a:path>
                <a:path w="1078865" h="236220">
                  <a:moveTo>
                    <a:pt x="699549" y="162327"/>
                  </a:moveTo>
                  <a:lnTo>
                    <a:pt x="641766" y="162327"/>
                  </a:lnTo>
                  <a:lnTo>
                    <a:pt x="651860" y="161360"/>
                  </a:lnTo>
                  <a:lnTo>
                    <a:pt x="660098" y="158456"/>
                  </a:lnTo>
                  <a:lnTo>
                    <a:pt x="666480" y="153615"/>
                  </a:lnTo>
                  <a:lnTo>
                    <a:pt x="671006" y="146837"/>
                  </a:lnTo>
                  <a:lnTo>
                    <a:pt x="671006" y="52678"/>
                  </a:lnTo>
                  <a:lnTo>
                    <a:pt x="699549" y="52678"/>
                  </a:lnTo>
                  <a:lnTo>
                    <a:pt x="699549" y="162327"/>
                  </a:lnTo>
                  <a:close/>
                </a:path>
                <a:path w="1078865" h="236220">
                  <a:moveTo>
                    <a:pt x="699549" y="185185"/>
                  </a:moveTo>
                  <a:lnTo>
                    <a:pt x="672166" y="185185"/>
                  </a:lnTo>
                  <a:lnTo>
                    <a:pt x="671934" y="178457"/>
                  </a:lnTo>
                  <a:lnTo>
                    <a:pt x="699549" y="178457"/>
                  </a:lnTo>
                  <a:lnTo>
                    <a:pt x="699549" y="185185"/>
                  </a:lnTo>
                  <a:close/>
                </a:path>
                <a:path w="1078865" h="236220">
                  <a:moveTo>
                    <a:pt x="773587" y="210128"/>
                  </a:moveTo>
                  <a:lnTo>
                    <a:pt x="737105" y="210128"/>
                  </a:lnTo>
                  <a:lnTo>
                    <a:pt x="742073" y="208851"/>
                  </a:lnTo>
                  <a:lnTo>
                    <a:pt x="749038" y="203787"/>
                  </a:lnTo>
                  <a:lnTo>
                    <a:pt x="751979" y="198989"/>
                  </a:lnTo>
                  <a:lnTo>
                    <a:pt x="754370" y="191913"/>
                  </a:lnTo>
                  <a:lnTo>
                    <a:pt x="758611" y="180313"/>
                  </a:lnTo>
                  <a:lnTo>
                    <a:pt x="712602" y="52678"/>
                  </a:lnTo>
                  <a:lnTo>
                    <a:pt x="743469" y="52678"/>
                  </a:lnTo>
                  <a:lnTo>
                    <a:pt x="772297" y="138772"/>
                  </a:lnTo>
                  <a:lnTo>
                    <a:pt x="799465" y="138772"/>
                  </a:lnTo>
                  <a:lnTo>
                    <a:pt x="777406" y="202242"/>
                  </a:lnTo>
                  <a:lnTo>
                    <a:pt x="773587" y="210128"/>
                  </a:lnTo>
                  <a:close/>
                </a:path>
                <a:path w="1078865" h="236220">
                  <a:moveTo>
                    <a:pt x="799465" y="138772"/>
                  </a:moveTo>
                  <a:lnTo>
                    <a:pt x="772297" y="138772"/>
                  </a:lnTo>
                  <a:lnTo>
                    <a:pt x="798986" y="52678"/>
                  </a:lnTo>
                  <a:lnTo>
                    <a:pt x="829387" y="52678"/>
                  </a:lnTo>
                  <a:lnTo>
                    <a:pt x="799465" y="138772"/>
                  </a:lnTo>
                  <a:close/>
                </a:path>
                <a:path w="1078865" h="236220">
                  <a:moveTo>
                    <a:pt x="736971" y="235889"/>
                  </a:moveTo>
                  <a:lnTo>
                    <a:pt x="731981" y="235889"/>
                  </a:lnTo>
                  <a:lnTo>
                    <a:pt x="726775" y="234924"/>
                  </a:lnTo>
                  <a:lnTo>
                    <a:pt x="721363" y="232993"/>
                  </a:lnTo>
                  <a:lnTo>
                    <a:pt x="721247" y="209378"/>
                  </a:lnTo>
                  <a:lnTo>
                    <a:pt x="730644" y="210128"/>
                  </a:lnTo>
                  <a:lnTo>
                    <a:pt x="773587" y="210128"/>
                  </a:lnTo>
                  <a:lnTo>
                    <a:pt x="770650" y="216193"/>
                  </a:lnTo>
                  <a:lnTo>
                    <a:pt x="762278" y="226434"/>
                  </a:lnTo>
                  <a:lnTo>
                    <a:pt x="752290" y="232963"/>
                  </a:lnTo>
                  <a:lnTo>
                    <a:pt x="740684" y="235778"/>
                  </a:lnTo>
                  <a:lnTo>
                    <a:pt x="736971" y="235889"/>
                  </a:lnTo>
                  <a:close/>
                </a:path>
                <a:path w="1078865" h="236220">
                  <a:moveTo>
                    <a:pt x="933495" y="62366"/>
                  </a:moveTo>
                  <a:lnTo>
                    <a:pt x="866807" y="62366"/>
                  </a:lnTo>
                  <a:lnTo>
                    <a:pt x="872525" y="57112"/>
                  </a:lnTo>
                  <a:lnTo>
                    <a:pt x="880166" y="53359"/>
                  </a:lnTo>
                  <a:lnTo>
                    <a:pt x="889729" y="51108"/>
                  </a:lnTo>
                  <a:lnTo>
                    <a:pt x="901211" y="50357"/>
                  </a:lnTo>
                  <a:lnTo>
                    <a:pt x="910635" y="51064"/>
                  </a:lnTo>
                  <a:lnTo>
                    <a:pt x="919065" y="53185"/>
                  </a:lnTo>
                  <a:lnTo>
                    <a:pt x="926502" y="56721"/>
                  </a:lnTo>
                  <a:lnTo>
                    <a:pt x="932943" y="61670"/>
                  </a:lnTo>
                  <a:lnTo>
                    <a:pt x="933495" y="62366"/>
                  </a:lnTo>
                  <a:close/>
                </a:path>
                <a:path w="1078865" h="236220">
                  <a:moveTo>
                    <a:pt x="867676" y="185185"/>
                  </a:moveTo>
                  <a:lnTo>
                    <a:pt x="839249" y="185185"/>
                  </a:lnTo>
                  <a:lnTo>
                    <a:pt x="839249" y="52678"/>
                  </a:lnTo>
                  <a:lnTo>
                    <a:pt x="866346" y="52678"/>
                  </a:lnTo>
                  <a:lnTo>
                    <a:pt x="866807" y="62366"/>
                  </a:lnTo>
                  <a:lnTo>
                    <a:pt x="933495" y="62366"/>
                  </a:lnTo>
                  <a:lnTo>
                    <a:pt x="938154" y="68236"/>
                  </a:lnTo>
                  <a:lnTo>
                    <a:pt x="941357" y="75419"/>
                  </a:lnTo>
                  <a:lnTo>
                    <a:pt x="888676" y="75419"/>
                  </a:lnTo>
                  <a:lnTo>
                    <a:pt x="883248" y="77083"/>
                  </a:lnTo>
                  <a:lnTo>
                    <a:pt x="873810" y="83735"/>
                  </a:lnTo>
                  <a:lnTo>
                    <a:pt x="870193" y="87873"/>
                  </a:lnTo>
                  <a:lnTo>
                    <a:pt x="867676" y="92824"/>
                  </a:lnTo>
                  <a:lnTo>
                    <a:pt x="867676" y="185185"/>
                  </a:lnTo>
                  <a:close/>
                </a:path>
                <a:path w="1078865" h="236220">
                  <a:moveTo>
                    <a:pt x="944958" y="185185"/>
                  </a:moveTo>
                  <a:lnTo>
                    <a:pt x="916412" y="185185"/>
                  </a:lnTo>
                  <a:lnTo>
                    <a:pt x="916412" y="90349"/>
                  </a:lnTo>
                  <a:lnTo>
                    <a:pt x="914615" y="84180"/>
                  </a:lnTo>
                  <a:lnTo>
                    <a:pt x="911014" y="80699"/>
                  </a:lnTo>
                  <a:lnTo>
                    <a:pt x="907420" y="77179"/>
                  </a:lnTo>
                  <a:lnTo>
                    <a:pt x="902021" y="75419"/>
                  </a:lnTo>
                  <a:lnTo>
                    <a:pt x="941357" y="75419"/>
                  </a:lnTo>
                  <a:lnTo>
                    <a:pt x="941894" y="76623"/>
                  </a:lnTo>
                  <a:lnTo>
                    <a:pt x="944161" y="86830"/>
                  </a:lnTo>
                  <a:lnTo>
                    <a:pt x="944958" y="98858"/>
                  </a:lnTo>
                  <a:lnTo>
                    <a:pt x="944958" y="185185"/>
                  </a:lnTo>
                  <a:close/>
                </a:path>
                <a:path w="1078865" h="236220">
                  <a:moveTo>
                    <a:pt x="1001343" y="185185"/>
                  </a:moveTo>
                  <a:lnTo>
                    <a:pt x="972917" y="185185"/>
                  </a:lnTo>
                  <a:lnTo>
                    <a:pt x="972917" y="0"/>
                  </a:lnTo>
                  <a:lnTo>
                    <a:pt x="1001343" y="0"/>
                  </a:lnTo>
                  <a:lnTo>
                    <a:pt x="1001343" y="61438"/>
                  </a:lnTo>
                  <a:lnTo>
                    <a:pt x="1066308" y="61438"/>
                  </a:lnTo>
                  <a:lnTo>
                    <a:pt x="1066610" y="61670"/>
                  </a:lnTo>
                  <a:lnTo>
                    <a:pt x="1071822" y="68236"/>
                  </a:lnTo>
                  <a:lnTo>
                    <a:pt x="1075024" y="75419"/>
                  </a:lnTo>
                  <a:lnTo>
                    <a:pt x="1022344" y="75419"/>
                  </a:lnTo>
                  <a:lnTo>
                    <a:pt x="1016915" y="77083"/>
                  </a:lnTo>
                  <a:lnTo>
                    <a:pt x="1007477" y="83735"/>
                  </a:lnTo>
                  <a:lnTo>
                    <a:pt x="1003861" y="87873"/>
                  </a:lnTo>
                  <a:lnTo>
                    <a:pt x="1001343" y="92824"/>
                  </a:lnTo>
                  <a:lnTo>
                    <a:pt x="1001343" y="185185"/>
                  </a:lnTo>
                  <a:close/>
                </a:path>
                <a:path w="1078865" h="236220">
                  <a:moveTo>
                    <a:pt x="1066308" y="61438"/>
                  </a:moveTo>
                  <a:lnTo>
                    <a:pt x="1001343" y="61438"/>
                  </a:lnTo>
                  <a:lnTo>
                    <a:pt x="1006877" y="56590"/>
                  </a:lnTo>
                  <a:lnTo>
                    <a:pt x="1014310" y="53127"/>
                  </a:lnTo>
                  <a:lnTo>
                    <a:pt x="1023644" y="51050"/>
                  </a:lnTo>
                  <a:lnTo>
                    <a:pt x="1034879" y="50357"/>
                  </a:lnTo>
                  <a:lnTo>
                    <a:pt x="1044302" y="51064"/>
                  </a:lnTo>
                  <a:lnTo>
                    <a:pt x="1052733" y="53185"/>
                  </a:lnTo>
                  <a:lnTo>
                    <a:pt x="1060169" y="56721"/>
                  </a:lnTo>
                  <a:lnTo>
                    <a:pt x="1066308" y="61438"/>
                  </a:lnTo>
                  <a:close/>
                </a:path>
                <a:path w="1078865" h="236220">
                  <a:moveTo>
                    <a:pt x="1078625" y="185185"/>
                  </a:moveTo>
                  <a:lnTo>
                    <a:pt x="1050080" y="185185"/>
                  </a:lnTo>
                  <a:lnTo>
                    <a:pt x="1050080" y="90349"/>
                  </a:lnTo>
                  <a:lnTo>
                    <a:pt x="1048283" y="84180"/>
                  </a:lnTo>
                  <a:lnTo>
                    <a:pt x="1044681" y="80699"/>
                  </a:lnTo>
                  <a:lnTo>
                    <a:pt x="1041087" y="77179"/>
                  </a:lnTo>
                  <a:lnTo>
                    <a:pt x="1035688" y="75419"/>
                  </a:lnTo>
                  <a:lnTo>
                    <a:pt x="1075024" y="75419"/>
                  </a:lnTo>
                  <a:lnTo>
                    <a:pt x="1075561" y="76623"/>
                  </a:lnTo>
                  <a:lnTo>
                    <a:pt x="1077829" y="86830"/>
                  </a:lnTo>
                  <a:lnTo>
                    <a:pt x="1078625" y="98858"/>
                  </a:lnTo>
                  <a:lnTo>
                    <a:pt x="1078625" y="1851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7D4A75F-7DDA-45B2-2DBA-0956DA66A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6019800"/>
          </a:xfrm>
          <a:prstGeom prst="rect">
            <a:avLst/>
          </a:prstGeom>
        </p:spPr>
      </p:pic>
      <p:grpSp>
        <p:nvGrpSpPr>
          <p:cNvPr id="26" name="object 21">
            <a:extLst>
              <a:ext uri="{FF2B5EF4-FFF2-40B4-BE49-F238E27FC236}">
                <a16:creationId xmlns:a16="http://schemas.microsoft.com/office/drawing/2014/main" id="{2BDB9AB5-EA32-9B62-4353-37EB957E69B1}"/>
              </a:ext>
            </a:extLst>
          </p:cNvPr>
          <p:cNvGrpSpPr/>
          <p:nvPr/>
        </p:nvGrpSpPr>
        <p:grpSpPr>
          <a:xfrm>
            <a:off x="1272264" y="2089016"/>
            <a:ext cx="8722636" cy="1301884"/>
            <a:chOff x="1185869" y="2387572"/>
            <a:chExt cx="8524240" cy="643890"/>
          </a:xfrm>
        </p:grpSpPr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60AB1B59-4763-63FB-07E9-F984072C969A}"/>
                </a:ext>
              </a:extLst>
            </p:cNvPr>
            <p:cNvSpPr/>
            <p:nvPr/>
          </p:nvSpPr>
          <p:spPr>
            <a:xfrm>
              <a:off x="4809135" y="2387572"/>
              <a:ext cx="1281430" cy="292100"/>
            </a:xfrm>
            <a:custGeom>
              <a:avLst/>
              <a:gdLst/>
              <a:ahLst/>
              <a:cxnLst/>
              <a:rect l="l" t="t" r="r" b="b"/>
              <a:pathLst>
                <a:path w="1281429" h="292100">
                  <a:moveTo>
                    <a:pt x="78321" y="231481"/>
                  </a:moveTo>
                  <a:lnTo>
                    <a:pt x="0" y="231481"/>
                  </a:lnTo>
                  <a:lnTo>
                    <a:pt x="0" y="11603"/>
                  </a:lnTo>
                  <a:lnTo>
                    <a:pt x="73531" y="11603"/>
                  </a:lnTo>
                  <a:lnTo>
                    <a:pt x="89609" y="12509"/>
                  </a:lnTo>
                  <a:lnTo>
                    <a:pt x="127125" y="26106"/>
                  </a:lnTo>
                  <a:lnTo>
                    <a:pt x="140882" y="43221"/>
                  </a:lnTo>
                  <a:lnTo>
                    <a:pt x="36691" y="43221"/>
                  </a:lnTo>
                  <a:lnTo>
                    <a:pt x="36691" y="101526"/>
                  </a:lnTo>
                  <a:lnTo>
                    <a:pt x="137109" y="101526"/>
                  </a:lnTo>
                  <a:lnTo>
                    <a:pt x="131595" y="109068"/>
                  </a:lnTo>
                  <a:lnTo>
                    <a:pt x="127169" y="113806"/>
                  </a:lnTo>
                  <a:lnTo>
                    <a:pt x="124370" y="115015"/>
                  </a:lnTo>
                  <a:lnTo>
                    <a:pt x="129300" y="116369"/>
                  </a:lnTo>
                  <a:lnTo>
                    <a:pt x="135197" y="122050"/>
                  </a:lnTo>
                  <a:lnTo>
                    <a:pt x="142066" y="132057"/>
                  </a:lnTo>
                  <a:lnTo>
                    <a:pt x="142448" y="132710"/>
                  </a:lnTo>
                  <a:lnTo>
                    <a:pt x="36691" y="132710"/>
                  </a:lnTo>
                  <a:lnTo>
                    <a:pt x="36691" y="200007"/>
                  </a:lnTo>
                  <a:lnTo>
                    <a:pt x="143934" y="200007"/>
                  </a:lnTo>
                  <a:lnTo>
                    <a:pt x="140888" y="205320"/>
                  </a:lnTo>
                  <a:lnTo>
                    <a:pt x="131907" y="214657"/>
                  </a:lnTo>
                  <a:lnTo>
                    <a:pt x="120892" y="222017"/>
                  </a:lnTo>
                  <a:lnTo>
                    <a:pt x="108289" y="227275"/>
                  </a:lnTo>
                  <a:lnTo>
                    <a:pt x="94098" y="230429"/>
                  </a:lnTo>
                  <a:lnTo>
                    <a:pt x="78321" y="231481"/>
                  </a:lnTo>
                  <a:close/>
                </a:path>
                <a:path w="1281429" h="292100">
                  <a:moveTo>
                    <a:pt x="137109" y="101526"/>
                  </a:moveTo>
                  <a:lnTo>
                    <a:pt x="74400" y="101526"/>
                  </a:lnTo>
                  <a:lnTo>
                    <a:pt x="82202" y="101037"/>
                  </a:lnTo>
                  <a:lnTo>
                    <a:pt x="89142" y="99568"/>
                  </a:lnTo>
                  <a:lnTo>
                    <a:pt x="95220" y="97121"/>
                  </a:lnTo>
                  <a:lnTo>
                    <a:pt x="100436" y="93694"/>
                  </a:lnTo>
                  <a:lnTo>
                    <a:pt x="106867" y="88473"/>
                  </a:lnTo>
                  <a:lnTo>
                    <a:pt x="110082" y="81221"/>
                  </a:lnTo>
                  <a:lnTo>
                    <a:pt x="110082" y="71938"/>
                  </a:lnTo>
                  <a:lnTo>
                    <a:pt x="107902" y="59619"/>
                  </a:lnTo>
                  <a:lnTo>
                    <a:pt x="101361" y="50727"/>
                  </a:lnTo>
                  <a:lnTo>
                    <a:pt x="90461" y="45260"/>
                  </a:lnTo>
                  <a:lnTo>
                    <a:pt x="75202" y="43221"/>
                  </a:lnTo>
                  <a:lnTo>
                    <a:pt x="140882" y="43221"/>
                  </a:lnTo>
                  <a:lnTo>
                    <a:pt x="141862" y="44889"/>
                  </a:lnTo>
                  <a:lnTo>
                    <a:pt x="145546" y="57489"/>
                  </a:lnTo>
                  <a:lnTo>
                    <a:pt x="146774" y="72229"/>
                  </a:lnTo>
                  <a:lnTo>
                    <a:pt x="146203" y="80052"/>
                  </a:lnTo>
                  <a:lnTo>
                    <a:pt x="144490" y="87422"/>
                  </a:lnTo>
                  <a:lnTo>
                    <a:pt x="141636" y="94338"/>
                  </a:lnTo>
                  <a:lnTo>
                    <a:pt x="137640" y="100801"/>
                  </a:lnTo>
                  <a:lnTo>
                    <a:pt x="137109" y="101526"/>
                  </a:lnTo>
                  <a:close/>
                </a:path>
                <a:path w="1281429" h="292100">
                  <a:moveTo>
                    <a:pt x="143934" y="200007"/>
                  </a:moveTo>
                  <a:lnTo>
                    <a:pt x="78321" y="200007"/>
                  </a:lnTo>
                  <a:lnTo>
                    <a:pt x="86858" y="199445"/>
                  </a:lnTo>
                  <a:lnTo>
                    <a:pt x="94345" y="197760"/>
                  </a:lnTo>
                  <a:lnTo>
                    <a:pt x="115882" y="166504"/>
                  </a:lnTo>
                  <a:lnTo>
                    <a:pt x="115357" y="158966"/>
                  </a:lnTo>
                  <a:lnTo>
                    <a:pt x="79621" y="132710"/>
                  </a:lnTo>
                  <a:lnTo>
                    <a:pt x="142448" y="132710"/>
                  </a:lnTo>
                  <a:lnTo>
                    <a:pt x="146602" y="139794"/>
                  </a:lnTo>
                  <a:lnTo>
                    <a:pt x="149842" y="148066"/>
                  </a:lnTo>
                  <a:lnTo>
                    <a:pt x="151785" y="156872"/>
                  </a:lnTo>
                  <a:lnTo>
                    <a:pt x="152432" y="166213"/>
                  </a:lnTo>
                  <a:lnTo>
                    <a:pt x="151150" y="181098"/>
                  </a:lnTo>
                  <a:lnTo>
                    <a:pt x="147302" y="194134"/>
                  </a:lnTo>
                  <a:lnTo>
                    <a:pt x="143934" y="200007"/>
                  </a:lnTo>
                  <a:close/>
                </a:path>
                <a:path w="1281429" h="292100">
                  <a:moveTo>
                    <a:pt x="208276" y="48008"/>
                  </a:moveTo>
                  <a:lnTo>
                    <a:pt x="195362" y="48008"/>
                  </a:lnTo>
                  <a:lnTo>
                    <a:pt x="190364" y="46098"/>
                  </a:lnTo>
                  <a:lnTo>
                    <a:pt x="186881" y="42278"/>
                  </a:lnTo>
                  <a:lnTo>
                    <a:pt x="183451" y="38411"/>
                  </a:lnTo>
                  <a:lnTo>
                    <a:pt x="181746" y="33890"/>
                  </a:lnTo>
                  <a:lnTo>
                    <a:pt x="181728" y="23109"/>
                  </a:lnTo>
                  <a:lnTo>
                    <a:pt x="183451" y="18444"/>
                  </a:lnTo>
                  <a:lnTo>
                    <a:pt x="190364" y="10660"/>
                  </a:lnTo>
                  <a:lnTo>
                    <a:pt x="195362" y="8702"/>
                  </a:lnTo>
                  <a:lnTo>
                    <a:pt x="208276" y="8702"/>
                  </a:lnTo>
                  <a:lnTo>
                    <a:pt x="213251" y="10660"/>
                  </a:lnTo>
                  <a:lnTo>
                    <a:pt x="216830" y="14576"/>
                  </a:lnTo>
                  <a:lnTo>
                    <a:pt x="220410" y="18444"/>
                  </a:lnTo>
                  <a:lnTo>
                    <a:pt x="222199" y="23109"/>
                  </a:lnTo>
                  <a:lnTo>
                    <a:pt x="222199" y="33890"/>
                  </a:lnTo>
                  <a:lnTo>
                    <a:pt x="220410" y="38459"/>
                  </a:lnTo>
                  <a:lnTo>
                    <a:pt x="213251" y="46098"/>
                  </a:lnTo>
                  <a:lnTo>
                    <a:pt x="208276" y="48008"/>
                  </a:lnTo>
                  <a:close/>
                </a:path>
                <a:path w="1281429" h="292100">
                  <a:moveTo>
                    <a:pt x="219444" y="231481"/>
                  </a:moveTo>
                  <a:lnTo>
                    <a:pt x="183763" y="231481"/>
                  </a:lnTo>
                  <a:lnTo>
                    <a:pt x="183763" y="65847"/>
                  </a:lnTo>
                  <a:lnTo>
                    <a:pt x="219444" y="65847"/>
                  </a:lnTo>
                  <a:lnTo>
                    <a:pt x="219444" y="231481"/>
                  </a:lnTo>
                  <a:close/>
                </a:path>
                <a:path w="1281429" h="292100">
                  <a:moveTo>
                    <a:pt x="325316" y="234382"/>
                  </a:moveTo>
                  <a:lnTo>
                    <a:pt x="281073" y="221654"/>
                  </a:lnTo>
                  <a:lnTo>
                    <a:pt x="254104" y="186011"/>
                  </a:lnTo>
                  <a:lnTo>
                    <a:pt x="248881" y="154175"/>
                  </a:lnTo>
                  <a:lnTo>
                    <a:pt x="248881" y="148084"/>
                  </a:lnTo>
                  <a:lnTo>
                    <a:pt x="259181" y="102252"/>
                  </a:lnTo>
                  <a:lnTo>
                    <a:pt x="286233" y="73099"/>
                  </a:lnTo>
                  <a:lnTo>
                    <a:pt x="321841" y="62946"/>
                  </a:lnTo>
                  <a:lnTo>
                    <a:pt x="338573" y="64415"/>
                  </a:lnTo>
                  <a:lnTo>
                    <a:pt x="352877" y="68820"/>
                  </a:lnTo>
                  <a:lnTo>
                    <a:pt x="364751" y="76163"/>
                  </a:lnTo>
                  <a:lnTo>
                    <a:pt x="374194" y="86442"/>
                  </a:lnTo>
                  <a:lnTo>
                    <a:pt x="378429" y="93694"/>
                  </a:lnTo>
                  <a:lnTo>
                    <a:pt x="321841" y="93694"/>
                  </a:lnTo>
                  <a:lnTo>
                    <a:pt x="315064" y="94347"/>
                  </a:lnTo>
                  <a:lnTo>
                    <a:pt x="287485" y="122548"/>
                  </a:lnTo>
                  <a:lnTo>
                    <a:pt x="286011" y="129954"/>
                  </a:lnTo>
                  <a:lnTo>
                    <a:pt x="355172" y="132198"/>
                  </a:lnTo>
                  <a:lnTo>
                    <a:pt x="355198" y="132420"/>
                  </a:lnTo>
                  <a:lnTo>
                    <a:pt x="389995" y="132420"/>
                  </a:lnTo>
                  <a:lnTo>
                    <a:pt x="390732" y="144168"/>
                  </a:lnTo>
                  <a:lnTo>
                    <a:pt x="390732" y="160557"/>
                  </a:lnTo>
                  <a:lnTo>
                    <a:pt x="284711" y="160557"/>
                  </a:lnTo>
                  <a:lnTo>
                    <a:pt x="285566" y="168271"/>
                  </a:lnTo>
                  <a:lnTo>
                    <a:pt x="309454" y="200334"/>
                  </a:lnTo>
                  <a:lnTo>
                    <a:pt x="326772" y="203778"/>
                  </a:lnTo>
                  <a:lnTo>
                    <a:pt x="386490" y="203778"/>
                  </a:lnTo>
                  <a:lnTo>
                    <a:pt x="384678" y="206253"/>
                  </a:lnTo>
                  <a:lnTo>
                    <a:pt x="347438" y="231898"/>
                  </a:lnTo>
                  <a:lnTo>
                    <a:pt x="336976" y="233761"/>
                  </a:lnTo>
                  <a:lnTo>
                    <a:pt x="325316" y="234382"/>
                  </a:lnTo>
                  <a:close/>
                </a:path>
                <a:path w="1281429" h="292100">
                  <a:moveTo>
                    <a:pt x="389995" y="132420"/>
                  </a:moveTo>
                  <a:lnTo>
                    <a:pt x="355198" y="132420"/>
                  </a:lnTo>
                  <a:lnTo>
                    <a:pt x="357515" y="132274"/>
                  </a:lnTo>
                  <a:lnTo>
                    <a:pt x="355172" y="132198"/>
                  </a:lnTo>
                  <a:lnTo>
                    <a:pt x="337212" y="96722"/>
                  </a:lnTo>
                  <a:lnTo>
                    <a:pt x="321841" y="93694"/>
                  </a:lnTo>
                  <a:lnTo>
                    <a:pt x="378429" y="93694"/>
                  </a:lnTo>
                  <a:lnTo>
                    <a:pt x="381430" y="98834"/>
                  </a:lnTo>
                  <a:lnTo>
                    <a:pt x="386598" y="112586"/>
                  </a:lnTo>
                  <a:lnTo>
                    <a:pt x="389698" y="127697"/>
                  </a:lnTo>
                  <a:lnTo>
                    <a:pt x="389995" y="132420"/>
                  </a:lnTo>
                  <a:close/>
                </a:path>
                <a:path w="1281429" h="292100">
                  <a:moveTo>
                    <a:pt x="355198" y="132420"/>
                  </a:moveTo>
                  <a:lnTo>
                    <a:pt x="355172" y="132198"/>
                  </a:lnTo>
                  <a:lnTo>
                    <a:pt x="357515" y="132274"/>
                  </a:lnTo>
                  <a:lnTo>
                    <a:pt x="355198" y="132420"/>
                  </a:lnTo>
                  <a:close/>
                </a:path>
                <a:path w="1281429" h="292100">
                  <a:moveTo>
                    <a:pt x="386490" y="203778"/>
                  </a:moveTo>
                  <a:lnTo>
                    <a:pt x="335475" y="203778"/>
                  </a:lnTo>
                  <a:lnTo>
                    <a:pt x="342797" y="202014"/>
                  </a:lnTo>
                  <a:lnTo>
                    <a:pt x="348745" y="198484"/>
                  </a:lnTo>
                  <a:lnTo>
                    <a:pt x="353276" y="195384"/>
                  </a:lnTo>
                  <a:lnTo>
                    <a:pt x="357880" y="191378"/>
                  </a:lnTo>
                  <a:lnTo>
                    <a:pt x="362558" y="186465"/>
                  </a:lnTo>
                  <a:lnTo>
                    <a:pt x="367310" y="180645"/>
                  </a:lnTo>
                  <a:lnTo>
                    <a:pt x="390152" y="198775"/>
                  </a:lnTo>
                  <a:lnTo>
                    <a:pt x="386490" y="203778"/>
                  </a:lnTo>
                  <a:close/>
                </a:path>
                <a:path w="1281429" h="292100">
                  <a:moveTo>
                    <a:pt x="302043" y="49747"/>
                  </a:moveTo>
                  <a:lnTo>
                    <a:pt x="273684" y="49747"/>
                  </a:lnTo>
                  <a:lnTo>
                    <a:pt x="273684" y="42134"/>
                  </a:lnTo>
                  <a:lnTo>
                    <a:pt x="311615" y="0"/>
                  </a:lnTo>
                  <a:lnTo>
                    <a:pt x="331777" y="0"/>
                  </a:lnTo>
                  <a:lnTo>
                    <a:pt x="356716" y="27484"/>
                  </a:lnTo>
                  <a:lnTo>
                    <a:pt x="321692" y="27484"/>
                  </a:lnTo>
                  <a:lnTo>
                    <a:pt x="302043" y="49747"/>
                  </a:lnTo>
                  <a:close/>
                </a:path>
                <a:path w="1281429" h="292100">
                  <a:moveTo>
                    <a:pt x="370140" y="49747"/>
                  </a:moveTo>
                  <a:lnTo>
                    <a:pt x="341490" y="49747"/>
                  </a:lnTo>
                  <a:lnTo>
                    <a:pt x="321692" y="27484"/>
                  </a:lnTo>
                  <a:lnTo>
                    <a:pt x="356716" y="27484"/>
                  </a:lnTo>
                  <a:lnTo>
                    <a:pt x="370140" y="42278"/>
                  </a:lnTo>
                  <a:lnTo>
                    <a:pt x="370140" y="49747"/>
                  </a:lnTo>
                  <a:close/>
                </a:path>
                <a:path w="1281429" h="292100">
                  <a:moveTo>
                    <a:pt x="327641" y="282244"/>
                  </a:moveTo>
                  <a:lnTo>
                    <a:pt x="314779" y="282244"/>
                  </a:lnTo>
                  <a:lnTo>
                    <a:pt x="309804" y="280335"/>
                  </a:lnTo>
                  <a:lnTo>
                    <a:pt x="306321" y="276516"/>
                  </a:lnTo>
                  <a:lnTo>
                    <a:pt x="302838" y="272744"/>
                  </a:lnTo>
                  <a:lnTo>
                    <a:pt x="301119" y="268224"/>
                  </a:lnTo>
                  <a:lnTo>
                    <a:pt x="301100" y="257346"/>
                  </a:lnTo>
                  <a:lnTo>
                    <a:pt x="302816" y="252657"/>
                  </a:lnTo>
                  <a:lnTo>
                    <a:pt x="306246" y="248740"/>
                  </a:lnTo>
                  <a:lnTo>
                    <a:pt x="309729" y="244873"/>
                  </a:lnTo>
                  <a:lnTo>
                    <a:pt x="314734" y="242939"/>
                  </a:lnTo>
                  <a:lnTo>
                    <a:pt x="327641" y="242939"/>
                  </a:lnTo>
                  <a:lnTo>
                    <a:pt x="332616" y="244873"/>
                  </a:lnTo>
                  <a:lnTo>
                    <a:pt x="336195" y="248740"/>
                  </a:lnTo>
                  <a:lnTo>
                    <a:pt x="339775" y="252657"/>
                  </a:lnTo>
                  <a:lnTo>
                    <a:pt x="341564" y="257346"/>
                  </a:lnTo>
                  <a:lnTo>
                    <a:pt x="341564" y="268224"/>
                  </a:lnTo>
                  <a:lnTo>
                    <a:pt x="339775" y="272817"/>
                  </a:lnTo>
                  <a:lnTo>
                    <a:pt x="332616" y="280359"/>
                  </a:lnTo>
                  <a:lnTo>
                    <a:pt x="327641" y="282244"/>
                  </a:lnTo>
                  <a:close/>
                </a:path>
                <a:path w="1281429" h="292100">
                  <a:moveTo>
                    <a:pt x="529598" y="77958"/>
                  </a:moveTo>
                  <a:lnTo>
                    <a:pt x="446241" y="77958"/>
                  </a:lnTo>
                  <a:lnTo>
                    <a:pt x="453386" y="71390"/>
                  </a:lnTo>
                  <a:lnTo>
                    <a:pt x="462936" y="66699"/>
                  </a:lnTo>
                  <a:lnTo>
                    <a:pt x="474890" y="63885"/>
                  </a:lnTo>
                  <a:lnTo>
                    <a:pt x="489245" y="62946"/>
                  </a:lnTo>
                  <a:lnTo>
                    <a:pt x="501022" y="63830"/>
                  </a:lnTo>
                  <a:lnTo>
                    <a:pt x="511560" y="66482"/>
                  </a:lnTo>
                  <a:lnTo>
                    <a:pt x="520855" y="70901"/>
                  </a:lnTo>
                  <a:lnTo>
                    <a:pt x="528907" y="77088"/>
                  </a:lnTo>
                  <a:lnTo>
                    <a:pt x="529598" y="77958"/>
                  </a:lnTo>
                  <a:close/>
                </a:path>
                <a:path w="1281429" h="292100">
                  <a:moveTo>
                    <a:pt x="447325" y="231481"/>
                  </a:moveTo>
                  <a:lnTo>
                    <a:pt x="411792" y="231481"/>
                  </a:lnTo>
                  <a:lnTo>
                    <a:pt x="411792" y="65847"/>
                  </a:lnTo>
                  <a:lnTo>
                    <a:pt x="445654" y="65847"/>
                  </a:lnTo>
                  <a:lnTo>
                    <a:pt x="446241" y="77958"/>
                  </a:lnTo>
                  <a:lnTo>
                    <a:pt x="529598" y="77958"/>
                  </a:lnTo>
                  <a:lnTo>
                    <a:pt x="535422" y="85296"/>
                  </a:lnTo>
                  <a:lnTo>
                    <a:pt x="539425" y="94274"/>
                  </a:lnTo>
                  <a:lnTo>
                    <a:pt x="473576" y="94274"/>
                  </a:lnTo>
                  <a:lnTo>
                    <a:pt x="466781" y="96354"/>
                  </a:lnTo>
                  <a:lnTo>
                    <a:pt x="454989" y="104669"/>
                  </a:lnTo>
                  <a:lnTo>
                    <a:pt x="450466" y="109842"/>
                  </a:lnTo>
                  <a:lnTo>
                    <a:pt x="447325" y="116030"/>
                  </a:lnTo>
                  <a:lnTo>
                    <a:pt x="447325" y="231481"/>
                  </a:lnTo>
                  <a:close/>
                </a:path>
                <a:path w="1281429" h="292100">
                  <a:moveTo>
                    <a:pt x="543922" y="231481"/>
                  </a:moveTo>
                  <a:lnTo>
                    <a:pt x="508240" y="231481"/>
                  </a:lnTo>
                  <a:lnTo>
                    <a:pt x="508240" y="112936"/>
                  </a:lnTo>
                  <a:lnTo>
                    <a:pt x="505990" y="105225"/>
                  </a:lnTo>
                  <a:lnTo>
                    <a:pt x="501497" y="100874"/>
                  </a:lnTo>
                  <a:lnTo>
                    <a:pt x="497005" y="96475"/>
                  </a:lnTo>
                  <a:lnTo>
                    <a:pt x="490255" y="94274"/>
                  </a:lnTo>
                  <a:lnTo>
                    <a:pt x="539425" y="94274"/>
                  </a:lnTo>
                  <a:lnTo>
                    <a:pt x="540096" y="95779"/>
                  </a:lnTo>
                  <a:lnTo>
                    <a:pt x="542929" y="108538"/>
                  </a:lnTo>
                  <a:lnTo>
                    <a:pt x="543922" y="123572"/>
                  </a:lnTo>
                  <a:lnTo>
                    <a:pt x="543922" y="231481"/>
                  </a:lnTo>
                  <a:close/>
                </a:path>
                <a:path w="1281429" h="292100">
                  <a:moveTo>
                    <a:pt x="764513" y="76290"/>
                  </a:moveTo>
                  <a:lnTo>
                    <a:pt x="683144" y="76290"/>
                  </a:lnTo>
                  <a:lnTo>
                    <a:pt x="689865" y="70452"/>
                  </a:lnTo>
                  <a:lnTo>
                    <a:pt x="699079" y="66282"/>
                  </a:lnTo>
                  <a:lnTo>
                    <a:pt x="710787" y="63780"/>
                  </a:lnTo>
                  <a:lnTo>
                    <a:pt x="724989" y="62946"/>
                  </a:lnTo>
                  <a:lnTo>
                    <a:pt x="740032" y="64419"/>
                  </a:lnTo>
                  <a:lnTo>
                    <a:pt x="753181" y="68838"/>
                  </a:lnTo>
                  <a:lnTo>
                    <a:pt x="764435" y="76204"/>
                  </a:lnTo>
                  <a:close/>
                </a:path>
                <a:path w="1281429" h="292100">
                  <a:moveTo>
                    <a:pt x="684956" y="291817"/>
                  </a:moveTo>
                  <a:lnTo>
                    <a:pt x="649274" y="291817"/>
                  </a:lnTo>
                  <a:lnTo>
                    <a:pt x="649274" y="65847"/>
                  </a:lnTo>
                  <a:lnTo>
                    <a:pt x="682342" y="65847"/>
                  </a:lnTo>
                  <a:lnTo>
                    <a:pt x="683144" y="76290"/>
                  </a:lnTo>
                  <a:lnTo>
                    <a:pt x="764513" y="76290"/>
                  </a:lnTo>
                  <a:lnTo>
                    <a:pt x="773793" y="86515"/>
                  </a:lnTo>
                  <a:lnTo>
                    <a:pt x="778340" y="94274"/>
                  </a:lnTo>
                  <a:lnTo>
                    <a:pt x="717155" y="94274"/>
                  </a:lnTo>
                  <a:lnTo>
                    <a:pt x="706956" y="95426"/>
                  </a:lnTo>
                  <a:lnTo>
                    <a:pt x="698190" y="98879"/>
                  </a:lnTo>
                  <a:lnTo>
                    <a:pt x="690857" y="104636"/>
                  </a:lnTo>
                  <a:lnTo>
                    <a:pt x="684956" y="112694"/>
                  </a:lnTo>
                  <a:lnTo>
                    <a:pt x="684956" y="185504"/>
                  </a:lnTo>
                  <a:lnTo>
                    <a:pt x="690929" y="193436"/>
                  </a:lnTo>
                  <a:lnTo>
                    <a:pt x="698335" y="199101"/>
                  </a:lnTo>
                  <a:lnTo>
                    <a:pt x="707173" y="202500"/>
                  </a:lnTo>
                  <a:lnTo>
                    <a:pt x="717445" y="203634"/>
                  </a:lnTo>
                  <a:lnTo>
                    <a:pt x="777589" y="203634"/>
                  </a:lnTo>
                  <a:lnTo>
                    <a:pt x="773719" y="210305"/>
                  </a:lnTo>
                  <a:lnTo>
                    <a:pt x="764363" y="220839"/>
                  </a:lnTo>
                  <a:lnTo>
                    <a:pt x="760945" y="223142"/>
                  </a:lnTo>
                  <a:lnTo>
                    <a:pt x="684956" y="223142"/>
                  </a:lnTo>
                  <a:lnTo>
                    <a:pt x="684956" y="291817"/>
                  </a:lnTo>
                  <a:close/>
                </a:path>
                <a:path w="1281429" h="292100">
                  <a:moveTo>
                    <a:pt x="777589" y="203634"/>
                  </a:moveTo>
                  <a:lnTo>
                    <a:pt x="717445" y="203634"/>
                  </a:lnTo>
                  <a:lnTo>
                    <a:pt x="726456" y="202664"/>
                  </a:lnTo>
                  <a:lnTo>
                    <a:pt x="734198" y="199754"/>
                  </a:lnTo>
                  <a:lnTo>
                    <a:pt x="754441" y="161083"/>
                  </a:lnTo>
                  <a:lnTo>
                    <a:pt x="755013" y="150404"/>
                  </a:lnTo>
                  <a:lnTo>
                    <a:pt x="755013" y="147359"/>
                  </a:lnTo>
                  <a:lnTo>
                    <a:pt x="745871" y="109721"/>
                  </a:lnTo>
                  <a:lnTo>
                    <a:pt x="717155" y="94274"/>
                  </a:lnTo>
                  <a:lnTo>
                    <a:pt x="778340" y="94274"/>
                  </a:lnTo>
                  <a:lnTo>
                    <a:pt x="781185" y="99129"/>
                  </a:lnTo>
                  <a:lnTo>
                    <a:pt x="786464" y="113474"/>
                  </a:lnTo>
                  <a:lnTo>
                    <a:pt x="789631" y="129551"/>
                  </a:lnTo>
                  <a:lnTo>
                    <a:pt x="790687" y="147359"/>
                  </a:lnTo>
                  <a:lnTo>
                    <a:pt x="790687" y="150404"/>
                  </a:lnTo>
                  <a:lnTo>
                    <a:pt x="789627" y="167555"/>
                  </a:lnTo>
                  <a:lnTo>
                    <a:pt x="786447" y="183256"/>
                  </a:lnTo>
                  <a:lnTo>
                    <a:pt x="781144" y="197506"/>
                  </a:lnTo>
                  <a:lnTo>
                    <a:pt x="777589" y="203634"/>
                  </a:lnTo>
                  <a:close/>
                </a:path>
                <a:path w="1281429" h="292100">
                  <a:moveTo>
                    <a:pt x="725420" y="234382"/>
                  </a:moveTo>
                  <a:lnTo>
                    <a:pt x="711580" y="233679"/>
                  </a:lnTo>
                  <a:lnTo>
                    <a:pt x="700223" y="231572"/>
                  </a:lnTo>
                  <a:lnTo>
                    <a:pt x="691349" y="228059"/>
                  </a:lnTo>
                  <a:lnTo>
                    <a:pt x="684956" y="223142"/>
                  </a:lnTo>
                  <a:lnTo>
                    <a:pt x="760945" y="223142"/>
                  </a:lnTo>
                  <a:lnTo>
                    <a:pt x="753195" y="228362"/>
                  </a:lnTo>
                  <a:lnTo>
                    <a:pt x="740214" y="232877"/>
                  </a:lnTo>
                  <a:lnTo>
                    <a:pt x="725420" y="234382"/>
                  </a:lnTo>
                  <a:close/>
                </a:path>
                <a:path w="1281429" h="292100">
                  <a:moveTo>
                    <a:pt x="848327" y="231481"/>
                  </a:moveTo>
                  <a:lnTo>
                    <a:pt x="812794" y="231481"/>
                  </a:lnTo>
                  <a:lnTo>
                    <a:pt x="812794" y="0"/>
                  </a:lnTo>
                  <a:lnTo>
                    <a:pt x="848327" y="0"/>
                  </a:lnTo>
                  <a:lnTo>
                    <a:pt x="848327" y="76797"/>
                  </a:lnTo>
                  <a:lnTo>
                    <a:pt x="929531" y="76797"/>
                  </a:lnTo>
                  <a:lnTo>
                    <a:pt x="929909" y="77088"/>
                  </a:lnTo>
                  <a:lnTo>
                    <a:pt x="936424" y="85296"/>
                  </a:lnTo>
                  <a:lnTo>
                    <a:pt x="940427" y="94274"/>
                  </a:lnTo>
                  <a:lnTo>
                    <a:pt x="874578" y="94274"/>
                  </a:lnTo>
                  <a:lnTo>
                    <a:pt x="867783" y="96354"/>
                  </a:lnTo>
                  <a:lnTo>
                    <a:pt x="855991" y="104669"/>
                  </a:lnTo>
                  <a:lnTo>
                    <a:pt x="851469" y="109842"/>
                  </a:lnTo>
                  <a:lnTo>
                    <a:pt x="848327" y="116030"/>
                  </a:lnTo>
                  <a:lnTo>
                    <a:pt x="848327" y="231481"/>
                  </a:lnTo>
                  <a:close/>
                </a:path>
                <a:path w="1281429" h="292100">
                  <a:moveTo>
                    <a:pt x="929531" y="76797"/>
                  </a:moveTo>
                  <a:lnTo>
                    <a:pt x="848327" y="76797"/>
                  </a:lnTo>
                  <a:lnTo>
                    <a:pt x="855245" y="70737"/>
                  </a:lnTo>
                  <a:lnTo>
                    <a:pt x="864536" y="66409"/>
                  </a:lnTo>
                  <a:lnTo>
                    <a:pt x="876203" y="63812"/>
                  </a:lnTo>
                  <a:lnTo>
                    <a:pt x="890247" y="62946"/>
                  </a:lnTo>
                  <a:lnTo>
                    <a:pt x="902025" y="63830"/>
                  </a:lnTo>
                  <a:lnTo>
                    <a:pt x="912562" y="66482"/>
                  </a:lnTo>
                  <a:lnTo>
                    <a:pt x="921857" y="70901"/>
                  </a:lnTo>
                  <a:lnTo>
                    <a:pt x="929531" y="76797"/>
                  </a:lnTo>
                  <a:close/>
                </a:path>
                <a:path w="1281429" h="292100">
                  <a:moveTo>
                    <a:pt x="944924" y="231481"/>
                  </a:moveTo>
                  <a:lnTo>
                    <a:pt x="909243" y="231481"/>
                  </a:lnTo>
                  <a:lnTo>
                    <a:pt x="909243" y="112936"/>
                  </a:lnTo>
                  <a:lnTo>
                    <a:pt x="906993" y="105225"/>
                  </a:lnTo>
                  <a:lnTo>
                    <a:pt x="902500" y="100874"/>
                  </a:lnTo>
                  <a:lnTo>
                    <a:pt x="898007" y="96475"/>
                  </a:lnTo>
                  <a:lnTo>
                    <a:pt x="891257" y="94274"/>
                  </a:lnTo>
                  <a:lnTo>
                    <a:pt x="940427" y="94274"/>
                  </a:lnTo>
                  <a:lnTo>
                    <a:pt x="941098" y="95779"/>
                  </a:lnTo>
                  <a:lnTo>
                    <a:pt x="943932" y="108538"/>
                  </a:lnTo>
                  <a:lnTo>
                    <a:pt x="944924" y="123572"/>
                  </a:lnTo>
                  <a:lnTo>
                    <a:pt x="944924" y="231481"/>
                  </a:lnTo>
                  <a:close/>
                </a:path>
                <a:path w="1281429" h="292100">
                  <a:moveTo>
                    <a:pt x="1010392" y="118061"/>
                  </a:moveTo>
                  <a:lnTo>
                    <a:pt x="974858" y="118061"/>
                  </a:lnTo>
                  <a:lnTo>
                    <a:pt x="976006" y="106943"/>
                  </a:lnTo>
                  <a:lnTo>
                    <a:pt x="1003111" y="71961"/>
                  </a:lnTo>
                  <a:lnTo>
                    <a:pt x="1041573" y="62946"/>
                  </a:lnTo>
                  <a:lnTo>
                    <a:pt x="1054521" y="63835"/>
                  </a:lnTo>
                  <a:lnTo>
                    <a:pt x="1094199" y="85128"/>
                  </a:lnTo>
                  <a:lnTo>
                    <a:pt x="1098842" y="93259"/>
                  </a:lnTo>
                  <a:lnTo>
                    <a:pt x="1030843" y="93259"/>
                  </a:lnTo>
                  <a:lnTo>
                    <a:pt x="1023617" y="95387"/>
                  </a:lnTo>
                  <a:lnTo>
                    <a:pt x="1013028" y="103847"/>
                  </a:lnTo>
                  <a:lnTo>
                    <a:pt x="1010392" y="109987"/>
                  </a:lnTo>
                  <a:lnTo>
                    <a:pt x="1010392" y="118061"/>
                  </a:lnTo>
                  <a:close/>
                </a:path>
                <a:path w="1281429" h="292100">
                  <a:moveTo>
                    <a:pt x="1028957" y="234382"/>
                  </a:moveTo>
                  <a:lnTo>
                    <a:pt x="987334" y="219660"/>
                  </a:lnTo>
                  <a:lnTo>
                    <a:pt x="971524" y="183474"/>
                  </a:lnTo>
                  <a:lnTo>
                    <a:pt x="972811" y="170533"/>
                  </a:lnTo>
                  <a:lnTo>
                    <a:pt x="1003268" y="135588"/>
                  </a:lnTo>
                  <a:lnTo>
                    <a:pt x="1046512" y="127633"/>
                  </a:lnTo>
                  <a:lnTo>
                    <a:pt x="1068700" y="127633"/>
                  </a:lnTo>
                  <a:lnTo>
                    <a:pt x="1068700" y="111437"/>
                  </a:lnTo>
                  <a:lnTo>
                    <a:pt x="1066332" y="105056"/>
                  </a:lnTo>
                  <a:lnTo>
                    <a:pt x="1061594" y="100366"/>
                  </a:lnTo>
                  <a:lnTo>
                    <a:pt x="1056901" y="95628"/>
                  </a:lnTo>
                  <a:lnTo>
                    <a:pt x="1049697" y="93259"/>
                  </a:lnTo>
                  <a:lnTo>
                    <a:pt x="1098842" y="93259"/>
                  </a:lnTo>
                  <a:lnTo>
                    <a:pt x="1099773" y="94891"/>
                  </a:lnTo>
                  <a:lnTo>
                    <a:pt x="1103119" y="106448"/>
                  </a:lnTo>
                  <a:lnTo>
                    <a:pt x="1104234" y="119801"/>
                  </a:lnTo>
                  <a:lnTo>
                    <a:pt x="1104234" y="155191"/>
                  </a:lnTo>
                  <a:lnTo>
                    <a:pt x="1048175" y="155191"/>
                  </a:lnTo>
                  <a:lnTo>
                    <a:pt x="1030251" y="157031"/>
                  </a:lnTo>
                  <a:lnTo>
                    <a:pt x="1017448" y="161754"/>
                  </a:lnTo>
                  <a:lnTo>
                    <a:pt x="1009767" y="169359"/>
                  </a:lnTo>
                  <a:lnTo>
                    <a:pt x="1007206" y="179847"/>
                  </a:lnTo>
                  <a:lnTo>
                    <a:pt x="1007206" y="186132"/>
                  </a:lnTo>
                  <a:lnTo>
                    <a:pt x="1009285" y="191426"/>
                  </a:lnTo>
                  <a:lnTo>
                    <a:pt x="1013436" y="195729"/>
                  </a:lnTo>
                  <a:lnTo>
                    <a:pt x="1017647" y="200032"/>
                  </a:lnTo>
                  <a:lnTo>
                    <a:pt x="1024122" y="202183"/>
                  </a:lnTo>
                  <a:lnTo>
                    <a:pt x="1104804" y="202183"/>
                  </a:lnTo>
                  <a:lnTo>
                    <a:pt x="1105610" y="209145"/>
                  </a:lnTo>
                  <a:lnTo>
                    <a:pt x="1107332" y="217050"/>
                  </a:lnTo>
                  <a:lnTo>
                    <a:pt x="1108525" y="220458"/>
                  </a:lnTo>
                  <a:lnTo>
                    <a:pt x="1070297" y="220458"/>
                  </a:lnTo>
                  <a:lnTo>
                    <a:pt x="1036506" y="234001"/>
                  </a:lnTo>
                  <a:lnTo>
                    <a:pt x="1028957" y="234382"/>
                  </a:lnTo>
                  <a:close/>
                </a:path>
                <a:path w="1281429" h="292100">
                  <a:moveTo>
                    <a:pt x="1104804" y="202183"/>
                  </a:moveTo>
                  <a:lnTo>
                    <a:pt x="1041670" y="202183"/>
                  </a:lnTo>
                  <a:lnTo>
                    <a:pt x="1049267" y="200007"/>
                  </a:lnTo>
                  <a:lnTo>
                    <a:pt x="1062076" y="191257"/>
                  </a:lnTo>
                  <a:lnTo>
                    <a:pt x="1066428" y="186761"/>
                  </a:lnTo>
                  <a:lnTo>
                    <a:pt x="1068700" y="182168"/>
                  </a:lnTo>
                  <a:lnTo>
                    <a:pt x="1068700" y="155191"/>
                  </a:lnTo>
                  <a:lnTo>
                    <a:pt x="1104234" y="155191"/>
                  </a:lnTo>
                  <a:lnTo>
                    <a:pt x="1104355" y="193785"/>
                  </a:lnTo>
                  <a:lnTo>
                    <a:pt x="1104578" y="200225"/>
                  </a:lnTo>
                  <a:lnTo>
                    <a:pt x="1104804" y="202183"/>
                  </a:lnTo>
                  <a:close/>
                </a:path>
                <a:path w="1281429" h="292100">
                  <a:moveTo>
                    <a:pt x="1109744" y="231481"/>
                  </a:moveTo>
                  <a:lnTo>
                    <a:pt x="1074649" y="231481"/>
                  </a:lnTo>
                  <a:lnTo>
                    <a:pt x="1071894" y="225582"/>
                  </a:lnTo>
                  <a:lnTo>
                    <a:pt x="1070438" y="221908"/>
                  </a:lnTo>
                  <a:lnTo>
                    <a:pt x="1070297" y="220458"/>
                  </a:lnTo>
                  <a:lnTo>
                    <a:pt x="1108525" y="220458"/>
                  </a:lnTo>
                  <a:lnTo>
                    <a:pt x="1109744" y="223939"/>
                  </a:lnTo>
                  <a:lnTo>
                    <a:pt x="1109744" y="231481"/>
                  </a:lnTo>
                  <a:close/>
                </a:path>
                <a:path w="1281429" h="292100">
                  <a:moveTo>
                    <a:pt x="1053180" y="51343"/>
                  </a:moveTo>
                  <a:lnTo>
                    <a:pt x="1021635" y="51343"/>
                  </a:lnTo>
                  <a:lnTo>
                    <a:pt x="1055497" y="0"/>
                  </a:lnTo>
                  <a:lnTo>
                    <a:pt x="1100031" y="0"/>
                  </a:lnTo>
                  <a:lnTo>
                    <a:pt x="1053180" y="51343"/>
                  </a:lnTo>
                  <a:close/>
                </a:path>
                <a:path w="1281429" h="292100">
                  <a:moveTo>
                    <a:pt x="1254627" y="76290"/>
                  </a:moveTo>
                  <a:lnTo>
                    <a:pt x="1173258" y="76290"/>
                  </a:lnTo>
                  <a:lnTo>
                    <a:pt x="1179979" y="70452"/>
                  </a:lnTo>
                  <a:lnTo>
                    <a:pt x="1189193" y="66282"/>
                  </a:lnTo>
                  <a:lnTo>
                    <a:pt x="1200901" y="63780"/>
                  </a:lnTo>
                  <a:lnTo>
                    <a:pt x="1215103" y="62946"/>
                  </a:lnTo>
                  <a:lnTo>
                    <a:pt x="1230146" y="64419"/>
                  </a:lnTo>
                  <a:lnTo>
                    <a:pt x="1243295" y="68838"/>
                  </a:lnTo>
                  <a:lnTo>
                    <a:pt x="1254549" y="76204"/>
                  </a:lnTo>
                  <a:close/>
                </a:path>
                <a:path w="1281429" h="292100">
                  <a:moveTo>
                    <a:pt x="1175070" y="291817"/>
                  </a:moveTo>
                  <a:lnTo>
                    <a:pt x="1139388" y="291817"/>
                  </a:lnTo>
                  <a:lnTo>
                    <a:pt x="1139388" y="65847"/>
                  </a:lnTo>
                  <a:lnTo>
                    <a:pt x="1172456" y="65847"/>
                  </a:lnTo>
                  <a:lnTo>
                    <a:pt x="1173258" y="76290"/>
                  </a:lnTo>
                  <a:lnTo>
                    <a:pt x="1254627" y="76290"/>
                  </a:lnTo>
                  <a:lnTo>
                    <a:pt x="1263907" y="86515"/>
                  </a:lnTo>
                  <a:lnTo>
                    <a:pt x="1268454" y="94274"/>
                  </a:lnTo>
                  <a:lnTo>
                    <a:pt x="1207269" y="94274"/>
                  </a:lnTo>
                  <a:lnTo>
                    <a:pt x="1197070" y="95426"/>
                  </a:lnTo>
                  <a:lnTo>
                    <a:pt x="1188304" y="98879"/>
                  </a:lnTo>
                  <a:lnTo>
                    <a:pt x="1180971" y="104636"/>
                  </a:lnTo>
                  <a:lnTo>
                    <a:pt x="1175070" y="112694"/>
                  </a:lnTo>
                  <a:lnTo>
                    <a:pt x="1175070" y="185504"/>
                  </a:lnTo>
                  <a:lnTo>
                    <a:pt x="1181043" y="193436"/>
                  </a:lnTo>
                  <a:lnTo>
                    <a:pt x="1188449" y="199101"/>
                  </a:lnTo>
                  <a:lnTo>
                    <a:pt x="1197287" y="202500"/>
                  </a:lnTo>
                  <a:lnTo>
                    <a:pt x="1207559" y="203634"/>
                  </a:lnTo>
                  <a:lnTo>
                    <a:pt x="1267703" y="203634"/>
                  </a:lnTo>
                  <a:lnTo>
                    <a:pt x="1263833" y="210305"/>
                  </a:lnTo>
                  <a:lnTo>
                    <a:pt x="1254477" y="220839"/>
                  </a:lnTo>
                  <a:lnTo>
                    <a:pt x="1251059" y="223142"/>
                  </a:lnTo>
                  <a:lnTo>
                    <a:pt x="1175070" y="223142"/>
                  </a:lnTo>
                  <a:lnTo>
                    <a:pt x="1175070" y="291817"/>
                  </a:lnTo>
                  <a:close/>
                </a:path>
                <a:path w="1281429" h="292100">
                  <a:moveTo>
                    <a:pt x="1267703" y="203634"/>
                  </a:moveTo>
                  <a:lnTo>
                    <a:pt x="1207559" y="203634"/>
                  </a:lnTo>
                  <a:lnTo>
                    <a:pt x="1216570" y="202664"/>
                  </a:lnTo>
                  <a:lnTo>
                    <a:pt x="1224312" y="199754"/>
                  </a:lnTo>
                  <a:lnTo>
                    <a:pt x="1244555" y="161083"/>
                  </a:lnTo>
                  <a:lnTo>
                    <a:pt x="1245127" y="150404"/>
                  </a:lnTo>
                  <a:lnTo>
                    <a:pt x="1245127" y="147359"/>
                  </a:lnTo>
                  <a:lnTo>
                    <a:pt x="1235985" y="109721"/>
                  </a:lnTo>
                  <a:lnTo>
                    <a:pt x="1207269" y="94274"/>
                  </a:lnTo>
                  <a:lnTo>
                    <a:pt x="1268454" y="94274"/>
                  </a:lnTo>
                  <a:lnTo>
                    <a:pt x="1271299" y="99129"/>
                  </a:lnTo>
                  <a:lnTo>
                    <a:pt x="1276578" y="113474"/>
                  </a:lnTo>
                  <a:lnTo>
                    <a:pt x="1279745" y="129551"/>
                  </a:lnTo>
                  <a:lnTo>
                    <a:pt x="1280801" y="147359"/>
                  </a:lnTo>
                  <a:lnTo>
                    <a:pt x="1280801" y="150404"/>
                  </a:lnTo>
                  <a:lnTo>
                    <a:pt x="1279741" y="167555"/>
                  </a:lnTo>
                  <a:lnTo>
                    <a:pt x="1276561" y="183256"/>
                  </a:lnTo>
                  <a:lnTo>
                    <a:pt x="1271258" y="197506"/>
                  </a:lnTo>
                  <a:lnTo>
                    <a:pt x="1267703" y="203634"/>
                  </a:lnTo>
                  <a:close/>
                </a:path>
                <a:path w="1281429" h="292100">
                  <a:moveTo>
                    <a:pt x="1215534" y="234382"/>
                  </a:moveTo>
                  <a:lnTo>
                    <a:pt x="1201694" y="233679"/>
                  </a:lnTo>
                  <a:lnTo>
                    <a:pt x="1190337" y="231572"/>
                  </a:lnTo>
                  <a:lnTo>
                    <a:pt x="1181463" y="228059"/>
                  </a:lnTo>
                  <a:lnTo>
                    <a:pt x="1175070" y="223142"/>
                  </a:lnTo>
                  <a:lnTo>
                    <a:pt x="1251059" y="223142"/>
                  </a:lnTo>
                  <a:lnTo>
                    <a:pt x="1243309" y="228362"/>
                  </a:lnTo>
                  <a:lnTo>
                    <a:pt x="1230328" y="232877"/>
                  </a:lnTo>
                  <a:lnTo>
                    <a:pt x="1215534" y="234382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3">
              <a:extLst>
                <a:ext uri="{FF2B5EF4-FFF2-40B4-BE49-F238E27FC236}">
                  <a16:creationId xmlns:a16="http://schemas.microsoft.com/office/drawing/2014/main" id="{D97C7303-A642-ABC2-5DB2-08CB6131C21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5869" y="2717448"/>
              <a:ext cx="8523655" cy="31400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10870" y="4588634"/>
            <a:ext cx="8293734" cy="1316866"/>
            <a:chOff x="1334287" y="4275861"/>
            <a:chExt cx="8293734" cy="1316866"/>
          </a:xfrm>
        </p:grpSpPr>
        <p:sp>
          <p:nvSpPr>
            <p:cNvPr id="5" name="object 5"/>
            <p:cNvSpPr/>
            <p:nvPr/>
          </p:nvSpPr>
          <p:spPr>
            <a:xfrm>
              <a:off x="1334287" y="4511322"/>
              <a:ext cx="8293734" cy="1081405"/>
            </a:xfrm>
            <a:custGeom>
              <a:avLst/>
              <a:gdLst/>
              <a:ahLst/>
              <a:cxnLst/>
              <a:rect l="l" t="t" r="r" b="b"/>
              <a:pathLst>
                <a:path w="8293734" h="1081404">
                  <a:moveTo>
                    <a:pt x="8238073" y="1081191"/>
                  </a:moveTo>
                  <a:lnTo>
                    <a:pt x="55446" y="1081191"/>
                  </a:lnTo>
                  <a:lnTo>
                    <a:pt x="33864" y="1076771"/>
                  </a:lnTo>
                  <a:lnTo>
                    <a:pt x="16240" y="1064718"/>
                  </a:lnTo>
                  <a:lnTo>
                    <a:pt x="4357" y="1046843"/>
                  </a:lnTo>
                  <a:lnTo>
                    <a:pt x="0" y="1024954"/>
                  </a:lnTo>
                  <a:lnTo>
                    <a:pt x="0" y="56231"/>
                  </a:lnTo>
                  <a:lnTo>
                    <a:pt x="4357" y="34344"/>
                  </a:lnTo>
                  <a:lnTo>
                    <a:pt x="16240" y="16470"/>
                  </a:lnTo>
                  <a:lnTo>
                    <a:pt x="33864" y="4419"/>
                  </a:lnTo>
                  <a:lnTo>
                    <a:pt x="55446" y="0"/>
                  </a:lnTo>
                  <a:lnTo>
                    <a:pt x="8238073" y="0"/>
                  </a:lnTo>
                  <a:lnTo>
                    <a:pt x="8259647" y="4419"/>
                  </a:lnTo>
                  <a:lnTo>
                    <a:pt x="8277282" y="16470"/>
                  </a:lnTo>
                  <a:lnTo>
                    <a:pt x="8289180" y="34344"/>
                  </a:lnTo>
                  <a:lnTo>
                    <a:pt x="8293545" y="56231"/>
                  </a:lnTo>
                  <a:lnTo>
                    <a:pt x="8293545" y="1024954"/>
                  </a:lnTo>
                  <a:lnTo>
                    <a:pt x="8289180" y="1046843"/>
                  </a:lnTo>
                  <a:lnTo>
                    <a:pt x="8277282" y="1064718"/>
                  </a:lnTo>
                  <a:lnTo>
                    <a:pt x="8259647" y="1076771"/>
                  </a:lnTo>
                  <a:lnTo>
                    <a:pt x="8238073" y="1081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những cây cải chíp kết hợp với màu nước . Trẻ đã tạo ra bức tranh hoa hồng rực rỡ để tặng mẹ </a:t>
              </a:r>
              <a:endParaRPr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334287" y="4275861"/>
              <a:ext cx="8293734" cy="1081405"/>
            </a:xfrm>
            <a:custGeom>
              <a:avLst/>
              <a:gdLst/>
              <a:ahLst/>
              <a:cxnLst/>
              <a:rect l="l" t="t" r="r" b="b"/>
              <a:pathLst>
                <a:path w="8293734" h="1081404">
                  <a:moveTo>
                    <a:pt x="55446" y="0"/>
                  </a:moveTo>
                  <a:lnTo>
                    <a:pt x="8238073" y="0"/>
                  </a:lnTo>
                  <a:lnTo>
                    <a:pt x="8259647" y="4419"/>
                  </a:lnTo>
                  <a:lnTo>
                    <a:pt x="8277282" y="16470"/>
                  </a:lnTo>
                  <a:lnTo>
                    <a:pt x="8289180" y="34344"/>
                  </a:lnTo>
                  <a:lnTo>
                    <a:pt x="8293545" y="56231"/>
                  </a:lnTo>
                  <a:lnTo>
                    <a:pt x="8293545" y="1024954"/>
                  </a:lnTo>
                  <a:lnTo>
                    <a:pt x="8289180" y="1046843"/>
                  </a:lnTo>
                  <a:lnTo>
                    <a:pt x="8277282" y="1064718"/>
                  </a:lnTo>
                  <a:lnTo>
                    <a:pt x="8259647" y="1076771"/>
                  </a:lnTo>
                  <a:lnTo>
                    <a:pt x="8238073" y="1081191"/>
                  </a:lnTo>
                  <a:lnTo>
                    <a:pt x="55446" y="1081191"/>
                  </a:lnTo>
                  <a:lnTo>
                    <a:pt x="33864" y="1076771"/>
                  </a:lnTo>
                  <a:lnTo>
                    <a:pt x="16240" y="1064718"/>
                  </a:lnTo>
                  <a:lnTo>
                    <a:pt x="4357" y="1046843"/>
                  </a:lnTo>
                  <a:lnTo>
                    <a:pt x="0" y="1024954"/>
                  </a:lnTo>
                  <a:lnTo>
                    <a:pt x="0" y="56231"/>
                  </a:lnTo>
                  <a:lnTo>
                    <a:pt x="4357" y="34344"/>
                  </a:lnTo>
                  <a:lnTo>
                    <a:pt x="16240" y="16470"/>
                  </a:lnTo>
                  <a:lnTo>
                    <a:pt x="33864" y="4419"/>
                  </a:lnTo>
                  <a:lnTo>
                    <a:pt x="55446" y="0"/>
                  </a:lnTo>
                  <a:close/>
                </a:path>
              </a:pathLst>
            </a:custGeom>
            <a:ln w="7425">
              <a:solidFill>
                <a:srgbClr val="4024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82810" y="282502"/>
            <a:ext cx="9399800" cy="4959955"/>
            <a:chOff x="782810" y="282502"/>
            <a:chExt cx="9399800" cy="4959955"/>
          </a:xfrm>
        </p:grpSpPr>
        <p:sp>
          <p:nvSpPr>
            <p:cNvPr id="14" name="object 14"/>
            <p:cNvSpPr/>
            <p:nvPr/>
          </p:nvSpPr>
          <p:spPr>
            <a:xfrm>
              <a:off x="4361648" y="431522"/>
              <a:ext cx="2333625" cy="327660"/>
            </a:xfrm>
            <a:custGeom>
              <a:avLst/>
              <a:gdLst/>
              <a:ahLst/>
              <a:cxnLst/>
              <a:rect l="l" t="t" r="r" b="b"/>
              <a:pathLst>
                <a:path w="2333625" h="327659">
                  <a:moveTo>
                    <a:pt x="36691" y="276878"/>
                  </a:moveTo>
                  <a:lnTo>
                    <a:pt x="0" y="276878"/>
                  </a:lnTo>
                  <a:lnTo>
                    <a:pt x="0" y="57000"/>
                  </a:lnTo>
                  <a:lnTo>
                    <a:pt x="36691" y="57000"/>
                  </a:lnTo>
                  <a:lnTo>
                    <a:pt x="36691" y="147794"/>
                  </a:lnTo>
                  <a:lnTo>
                    <a:pt x="170997" y="147794"/>
                  </a:lnTo>
                  <a:lnTo>
                    <a:pt x="170997" y="179267"/>
                  </a:lnTo>
                  <a:lnTo>
                    <a:pt x="36691" y="179267"/>
                  </a:lnTo>
                  <a:lnTo>
                    <a:pt x="36691" y="276878"/>
                  </a:lnTo>
                  <a:close/>
                </a:path>
                <a:path w="2333625" h="327659">
                  <a:moveTo>
                    <a:pt x="170997" y="147794"/>
                  </a:moveTo>
                  <a:lnTo>
                    <a:pt x="134447" y="147794"/>
                  </a:lnTo>
                  <a:lnTo>
                    <a:pt x="134447" y="57000"/>
                  </a:lnTo>
                  <a:lnTo>
                    <a:pt x="170997" y="57000"/>
                  </a:lnTo>
                  <a:lnTo>
                    <a:pt x="170997" y="147794"/>
                  </a:lnTo>
                  <a:close/>
                </a:path>
                <a:path w="2333625" h="327659">
                  <a:moveTo>
                    <a:pt x="170997" y="276878"/>
                  </a:moveTo>
                  <a:lnTo>
                    <a:pt x="134447" y="276878"/>
                  </a:lnTo>
                  <a:lnTo>
                    <a:pt x="134447" y="179267"/>
                  </a:lnTo>
                  <a:lnTo>
                    <a:pt x="170997" y="179267"/>
                  </a:lnTo>
                  <a:lnTo>
                    <a:pt x="170997" y="276878"/>
                  </a:lnTo>
                  <a:close/>
                </a:path>
                <a:path w="2333625" h="327659">
                  <a:moveTo>
                    <a:pt x="297588" y="279779"/>
                  </a:moveTo>
                  <a:lnTo>
                    <a:pt x="246464" y="263788"/>
                  </a:lnTo>
                  <a:lnTo>
                    <a:pt x="214323" y="217611"/>
                  </a:lnTo>
                  <a:lnTo>
                    <a:pt x="208097" y="173610"/>
                  </a:lnTo>
                  <a:lnTo>
                    <a:pt x="208214" y="158527"/>
                  </a:lnTo>
                  <a:lnTo>
                    <a:pt x="214297" y="116357"/>
                  </a:lnTo>
                  <a:lnTo>
                    <a:pt x="232900" y="82672"/>
                  </a:lnTo>
                  <a:lnTo>
                    <a:pt x="278453" y="55885"/>
                  </a:lnTo>
                  <a:lnTo>
                    <a:pt x="297298" y="54099"/>
                  </a:lnTo>
                  <a:lnTo>
                    <a:pt x="316424" y="55857"/>
                  </a:lnTo>
                  <a:lnTo>
                    <a:pt x="333555" y="61133"/>
                  </a:lnTo>
                  <a:lnTo>
                    <a:pt x="348693" y="69926"/>
                  </a:lnTo>
                  <a:lnTo>
                    <a:pt x="361837" y="82237"/>
                  </a:lnTo>
                  <a:lnTo>
                    <a:pt x="364879" y="86587"/>
                  </a:lnTo>
                  <a:lnTo>
                    <a:pt x="297298" y="86587"/>
                  </a:lnTo>
                  <a:lnTo>
                    <a:pt x="285953" y="87752"/>
                  </a:lnTo>
                  <a:lnTo>
                    <a:pt x="252621" y="115609"/>
                  </a:lnTo>
                  <a:lnTo>
                    <a:pt x="244584" y="158527"/>
                  </a:lnTo>
                  <a:lnTo>
                    <a:pt x="244507" y="173610"/>
                  </a:lnTo>
                  <a:lnTo>
                    <a:pt x="245423" y="190766"/>
                  </a:lnTo>
                  <a:lnTo>
                    <a:pt x="259077" y="228798"/>
                  </a:lnTo>
                  <a:lnTo>
                    <a:pt x="297588" y="247435"/>
                  </a:lnTo>
                  <a:lnTo>
                    <a:pt x="365037" y="247435"/>
                  </a:lnTo>
                  <a:lnTo>
                    <a:pt x="362417" y="251278"/>
                  </a:lnTo>
                  <a:lnTo>
                    <a:pt x="349284" y="263747"/>
                  </a:lnTo>
                  <a:lnTo>
                    <a:pt x="334101" y="272653"/>
                  </a:lnTo>
                  <a:lnTo>
                    <a:pt x="316820" y="278002"/>
                  </a:lnTo>
                  <a:lnTo>
                    <a:pt x="297588" y="279779"/>
                  </a:lnTo>
                  <a:close/>
                </a:path>
                <a:path w="2333625" h="327659">
                  <a:moveTo>
                    <a:pt x="365037" y="247435"/>
                  </a:moveTo>
                  <a:lnTo>
                    <a:pt x="297588" y="247435"/>
                  </a:lnTo>
                  <a:lnTo>
                    <a:pt x="309427" y="246271"/>
                  </a:lnTo>
                  <a:lnTo>
                    <a:pt x="319851" y="242776"/>
                  </a:lnTo>
                  <a:lnTo>
                    <a:pt x="346798" y="205646"/>
                  </a:lnTo>
                  <a:lnTo>
                    <a:pt x="350238" y="173610"/>
                  </a:lnTo>
                  <a:lnTo>
                    <a:pt x="350163" y="158527"/>
                  </a:lnTo>
                  <a:lnTo>
                    <a:pt x="342365" y="115541"/>
                  </a:lnTo>
                  <a:lnTo>
                    <a:pt x="309089" y="87748"/>
                  </a:lnTo>
                  <a:lnTo>
                    <a:pt x="297298" y="86587"/>
                  </a:lnTo>
                  <a:lnTo>
                    <a:pt x="364879" y="86587"/>
                  </a:lnTo>
                  <a:lnTo>
                    <a:pt x="372527" y="97529"/>
                  </a:lnTo>
                  <a:lnTo>
                    <a:pt x="380223" y="115341"/>
                  </a:lnTo>
                  <a:lnTo>
                    <a:pt x="384927" y="135674"/>
                  </a:lnTo>
                  <a:lnTo>
                    <a:pt x="386640" y="158527"/>
                  </a:lnTo>
                  <a:lnTo>
                    <a:pt x="386640" y="173610"/>
                  </a:lnTo>
                  <a:lnTo>
                    <a:pt x="385119" y="196934"/>
                  </a:lnTo>
                  <a:lnTo>
                    <a:pt x="380562" y="217666"/>
                  </a:lnTo>
                  <a:lnTo>
                    <a:pt x="373015" y="235737"/>
                  </a:lnTo>
                  <a:lnTo>
                    <a:pt x="365037" y="247435"/>
                  </a:lnTo>
                  <a:close/>
                </a:path>
                <a:path w="2333625" h="327659">
                  <a:moveTo>
                    <a:pt x="435896" y="276878"/>
                  </a:moveTo>
                  <a:lnTo>
                    <a:pt x="397972" y="276878"/>
                  </a:lnTo>
                  <a:lnTo>
                    <a:pt x="481804" y="57000"/>
                  </a:lnTo>
                  <a:lnTo>
                    <a:pt x="512258" y="57000"/>
                  </a:lnTo>
                  <a:lnTo>
                    <a:pt x="532012" y="108633"/>
                  </a:lnTo>
                  <a:lnTo>
                    <a:pt x="497101" y="108633"/>
                  </a:lnTo>
                  <a:lnTo>
                    <a:pt x="467516" y="190000"/>
                  </a:lnTo>
                  <a:lnTo>
                    <a:pt x="563141" y="190000"/>
                  </a:lnTo>
                  <a:lnTo>
                    <a:pt x="575238" y="221618"/>
                  </a:lnTo>
                  <a:lnTo>
                    <a:pt x="455909" y="221618"/>
                  </a:lnTo>
                  <a:lnTo>
                    <a:pt x="435896" y="276878"/>
                  </a:lnTo>
                  <a:close/>
                </a:path>
                <a:path w="2333625" h="327659">
                  <a:moveTo>
                    <a:pt x="749206" y="88618"/>
                  </a:moveTo>
                  <a:lnTo>
                    <a:pt x="577339" y="88618"/>
                  </a:lnTo>
                  <a:lnTo>
                    <a:pt x="577339" y="57000"/>
                  </a:lnTo>
                  <a:lnTo>
                    <a:pt x="749206" y="57000"/>
                  </a:lnTo>
                  <a:lnTo>
                    <a:pt x="749206" y="88618"/>
                  </a:lnTo>
                  <a:close/>
                </a:path>
                <a:path w="2333625" h="327659">
                  <a:moveTo>
                    <a:pt x="681332" y="276878"/>
                  </a:moveTo>
                  <a:lnTo>
                    <a:pt x="645071" y="276878"/>
                  </a:lnTo>
                  <a:lnTo>
                    <a:pt x="645071" y="88618"/>
                  </a:lnTo>
                  <a:lnTo>
                    <a:pt x="681332" y="88618"/>
                  </a:lnTo>
                  <a:lnTo>
                    <a:pt x="681332" y="276878"/>
                  </a:lnTo>
                  <a:close/>
                </a:path>
                <a:path w="2333625" h="327659">
                  <a:moveTo>
                    <a:pt x="563141" y="190000"/>
                  </a:moveTo>
                  <a:lnTo>
                    <a:pt x="526694" y="190000"/>
                  </a:lnTo>
                  <a:lnTo>
                    <a:pt x="497101" y="108633"/>
                  </a:lnTo>
                  <a:lnTo>
                    <a:pt x="532012" y="108633"/>
                  </a:lnTo>
                  <a:lnTo>
                    <a:pt x="563141" y="190000"/>
                  </a:lnTo>
                  <a:close/>
                </a:path>
                <a:path w="2333625" h="327659">
                  <a:moveTo>
                    <a:pt x="596379" y="276878"/>
                  </a:moveTo>
                  <a:lnTo>
                    <a:pt x="558306" y="276878"/>
                  </a:lnTo>
                  <a:lnTo>
                    <a:pt x="538152" y="221618"/>
                  </a:lnTo>
                  <a:lnTo>
                    <a:pt x="575238" y="221618"/>
                  </a:lnTo>
                  <a:lnTo>
                    <a:pt x="596379" y="276878"/>
                  </a:lnTo>
                  <a:close/>
                </a:path>
                <a:path w="2333625" h="327659">
                  <a:moveTo>
                    <a:pt x="505077" y="327641"/>
                  </a:moveTo>
                  <a:lnTo>
                    <a:pt x="492222" y="327641"/>
                  </a:lnTo>
                  <a:lnTo>
                    <a:pt x="487240" y="325732"/>
                  </a:lnTo>
                  <a:lnTo>
                    <a:pt x="483757" y="321913"/>
                  </a:lnTo>
                  <a:lnTo>
                    <a:pt x="480281" y="318141"/>
                  </a:lnTo>
                  <a:lnTo>
                    <a:pt x="478555" y="313621"/>
                  </a:lnTo>
                  <a:lnTo>
                    <a:pt x="478536" y="302743"/>
                  </a:lnTo>
                  <a:lnTo>
                    <a:pt x="480252" y="298054"/>
                  </a:lnTo>
                  <a:lnTo>
                    <a:pt x="483690" y="294137"/>
                  </a:lnTo>
                  <a:lnTo>
                    <a:pt x="487165" y="290270"/>
                  </a:lnTo>
                  <a:lnTo>
                    <a:pt x="492170" y="288336"/>
                  </a:lnTo>
                  <a:lnTo>
                    <a:pt x="505077" y="288336"/>
                  </a:lnTo>
                  <a:lnTo>
                    <a:pt x="510060" y="290270"/>
                  </a:lnTo>
                  <a:lnTo>
                    <a:pt x="513639" y="294137"/>
                  </a:lnTo>
                  <a:lnTo>
                    <a:pt x="517218" y="298054"/>
                  </a:lnTo>
                  <a:lnTo>
                    <a:pt x="519000" y="302743"/>
                  </a:lnTo>
                  <a:lnTo>
                    <a:pt x="519000" y="313621"/>
                  </a:lnTo>
                  <a:lnTo>
                    <a:pt x="517218" y="318214"/>
                  </a:lnTo>
                  <a:lnTo>
                    <a:pt x="510060" y="325756"/>
                  </a:lnTo>
                  <a:lnTo>
                    <a:pt x="505077" y="327641"/>
                  </a:lnTo>
                  <a:close/>
                </a:path>
                <a:path w="2333625" h="327659">
                  <a:moveTo>
                    <a:pt x="888123" y="149679"/>
                  </a:moveTo>
                  <a:lnTo>
                    <a:pt x="851431" y="149679"/>
                  </a:lnTo>
                  <a:lnTo>
                    <a:pt x="851431" y="57000"/>
                  </a:lnTo>
                  <a:lnTo>
                    <a:pt x="915540" y="57000"/>
                  </a:lnTo>
                  <a:lnTo>
                    <a:pt x="936261" y="58754"/>
                  </a:lnTo>
                  <a:lnTo>
                    <a:pt x="954916" y="64016"/>
                  </a:lnTo>
                  <a:lnTo>
                    <a:pt x="971505" y="72786"/>
                  </a:lnTo>
                  <a:lnTo>
                    <a:pt x="986027" y="85064"/>
                  </a:lnTo>
                  <a:lnTo>
                    <a:pt x="988777" y="88618"/>
                  </a:lnTo>
                  <a:lnTo>
                    <a:pt x="888123" y="88618"/>
                  </a:lnTo>
                  <a:lnTo>
                    <a:pt x="888123" y="149679"/>
                  </a:lnTo>
                  <a:close/>
                </a:path>
                <a:path w="2333625" h="327659">
                  <a:moveTo>
                    <a:pt x="988533" y="245404"/>
                  </a:moveTo>
                  <a:lnTo>
                    <a:pt x="913364" y="245404"/>
                  </a:lnTo>
                  <a:lnTo>
                    <a:pt x="928090" y="244131"/>
                  </a:lnTo>
                  <a:lnTo>
                    <a:pt x="940866" y="240455"/>
                  </a:lnTo>
                  <a:lnTo>
                    <a:pt x="972521" y="203217"/>
                  </a:lnTo>
                  <a:lnTo>
                    <a:pt x="976596" y="173901"/>
                  </a:lnTo>
                  <a:lnTo>
                    <a:pt x="976596" y="160412"/>
                  </a:lnTo>
                  <a:lnTo>
                    <a:pt x="967624" y="117376"/>
                  </a:lnTo>
                  <a:lnTo>
                    <a:pt x="929291" y="89774"/>
                  </a:lnTo>
                  <a:lnTo>
                    <a:pt x="915540" y="88618"/>
                  </a:lnTo>
                  <a:lnTo>
                    <a:pt x="988777" y="88618"/>
                  </a:lnTo>
                  <a:lnTo>
                    <a:pt x="997830" y="100316"/>
                  </a:lnTo>
                  <a:lnTo>
                    <a:pt x="1006261" y="118006"/>
                  </a:lnTo>
                  <a:lnTo>
                    <a:pt x="1011320" y="138135"/>
                  </a:lnTo>
                  <a:lnTo>
                    <a:pt x="1012984" y="160412"/>
                  </a:lnTo>
                  <a:lnTo>
                    <a:pt x="1012962" y="173901"/>
                  </a:lnTo>
                  <a:lnTo>
                    <a:pt x="1011306" y="195883"/>
                  </a:lnTo>
                  <a:lnTo>
                    <a:pt x="1006206" y="215998"/>
                  </a:lnTo>
                  <a:lnTo>
                    <a:pt x="997708" y="233665"/>
                  </a:lnTo>
                  <a:lnTo>
                    <a:pt x="988533" y="245404"/>
                  </a:lnTo>
                  <a:close/>
                </a:path>
                <a:path w="2333625" h="327659">
                  <a:moveTo>
                    <a:pt x="929025" y="180427"/>
                  </a:moveTo>
                  <a:lnTo>
                    <a:pt x="827936" y="180427"/>
                  </a:lnTo>
                  <a:lnTo>
                    <a:pt x="827936" y="149679"/>
                  </a:lnTo>
                  <a:lnTo>
                    <a:pt x="929025" y="149679"/>
                  </a:lnTo>
                  <a:lnTo>
                    <a:pt x="929025" y="180427"/>
                  </a:lnTo>
                  <a:close/>
                </a:path>
                <a:path w="2333625" h="327659">
                  <a:moveTo>
                    <a:pt x="912926" y="276878"/>
                  </a:moveTo>
                  <a:lnTo>
                    <a:pt x="851431" y="276878"/>
                  </a:lnTo>
                  <a:lnTo>
                    <a:pt x="851431" y="180427"/>
                  </a:lnTo>
                  <a:lnTo>
                    <a:pt x="888123" y="180427"/>
                  </a:lnTo>
                  <a:lnTo>
                    <a:pt x="888123" y="245404"/>
                  </a:lnTo>
                  <a:lnTo>
                    <a:pt x="988533" y="245404"/>
                  </a:lnTo>
                  <a:lnTo>
                    <a:pt x="985812" y="248886"/>
                  </a:lnTo>
                  <a:lnTo>
                    <a:pt x="971085" y="261132"/>
                  </a:lnTo>
                  <a:lnTo>
                    <a:pt x="954028" y="269880"/>
                  </a:lnTo>
                  <a:lnTo>
                    <a:pt x="934641" y="275128"/>
                  </a:lnTo>
                  <a:lnTo>
                    <a:pt x="912926" y="276878"/>
                  </a:lnTo>
                  <a:close/>
                </a:path>
                <a:path w="2333625" h="327659">
                  <a:moveTo>
                    <a:pt x="1129816" y="279779"/>
                  </a:moveTo>
                  <a:lnTo>
                    <a:pt x="1078693" y="263788"/>
                  </a:lnTo>
                  <a:lnTo>
                    <a:pt x="1046555" y="217611"/>
                  </a:lnTo>
                  <a:lnTo>
                    <a:pt x="1040333" y="173610"/>
                  </a:lnTo>
                  <a:lnTo>
                    <a:pt x="1040449" y="158527"/>
                  </a:lnTo>
                  <a:lnTo>
                    <a:pt x="1046532" y="116357"/>
                  </a:lnTo>
                  <a:lnTo>
                    <a:pt x="1065129" y="82672"/>
                  </a:lnTo>
                  <a:lnTo>
                    <a:pt x="1110681" y="55885"/>
                  </a:lnTo>
                  <a:lnTo>
                    <a:pt x="1129527" y="54099"/>
                  </a:lnTo>
                  <a:lnTo>
                    <a:pt x="1148656" y="55857"/>
                  </a:lnTo>
                  <a:lnTo>
                    <a:pt x="1165790" y="61133"/>
                  </a:lnTo>
                  <a:lnTo>
                    <a:pt x="1180929" y="69926"/>
                  </a:lnTo>
                  <a:lnTo>
                    <a:pt x="1194073" y="82237"/>
                  </a:lnTo>
                  <a:lnTo>
                    <a:pt x="1197113" y="86587"/>
                  </a:lnTo>
                  <a:lnTo>
                    <a:pt x="1129527" y="86587"/>
                  </a:lnTo>
                  <a:lnTo>
                    <a:pt x="1118182" y="87752"/>
                  </a:lnTo>
                  <a:lnTo>
                    <a:pt x="1084853" y="115609"/>
                  </a:lnTo>
                  <a:lnTo>
                    <a:pt x="1076812" y="158527"/>
                  </a:lnTo>
                  <a:lnTo>
                    <a:pt x="1076735" y="173610"/>
                  </a:lnTo>
                  <a:lnTo>
                    <a:pt x="1077651" y="190766"/>
                  </a:lnTo>
                  <a:lnTo>
                    <a:pt x="1091313" y="228798"/>
                  </a:lnTo>
                  <a:lnTo>
                    <a:pt x="1129816" y="247435"/>
                  </a:lnTo>
                  <a:lnTo>
                    <a:pt x="1197272" y="247435"/>
                  </a:lnTo>
                  <a:lnTo>
                    <a:pt x="1194652" y="251278"/>
                  </a:lnTo>
                  <a:lnTo>
                    <a:pt x="1181515" y="263747"/>
                  </a:lnTo>
                  <a:lnTo>
                    <a:pt x="1166331" y="272653"/>
                  </a:lnTo>
                  <a:lnTo>
                    <a:pt x="1149048" y="278002"/>
                  </a:lnTo>
                  <a:lnTo>
                    <a:pt x="1129816" y="279779"/>
                  </a:lnTo>
                  <a:close/>
                </a:path>
                <a:path w="2333625" h="327659">
                  <a:moveTo>
                    <a:pt x="1197272" y="247435"/>
                  </a:moveTo>
                  <a:lnTo>
                    <a:pt x="1129816" y="247435"/>
                  </a:lnTo>
                  <a:lnTo>
                    <a:pt x="1141657" y="246271"/>
                  </a:lnTo>
                  <a:lnTo>
                    <a:pt x="1152083" y="242776"/>
                  </a:lnTo>
                  <a:lnTo>
                    <a:pt x="1179030" y="205646"/>
                  </a:lnTo>
                  <a:lnTo>
                    <a:pt x="1182466" y="173610"/>
                  </a:lnTo>
                  <a:lnTo>
                    <a:pt x="1182392" y="158527"/>
                  </a:lnTo>
                  <a:lnTo>
                    <a:pt x="1174593" y="115541"/>
                  </a:lnTo>
                  <a:lnTo>
                    <a:pt x="1141317" y="87748"/>
                  </a:lnTo>
                  <a:lnTo>
                    <a:pt x="1129527" y="86587"/>
                  </a:lnTo>
                  <a:lnTo>
                    <a:pt x="1197113" y="86587"/>
                  </a:lnTo>
                  <a:lnTo>
                    <a:pt x="1204758" y="97529"/>
                  </a:lnTo>
                  <a:lnTo>
                    <a:pt x="1212452" y="115341"/>
                  </a:lnTo>
                  <a:lnTo>
                    <a:pt x="1217156" y="135674"/>
                  </a:lnTo>
                  <a:lnTo>
                    <a:pt x="1218868" y="158527"/>
                  </a:lnTo>
                  <a:lnTo>
                    <a:pt x="1218868" y="173610"/>
                  </a:lnTo>
                  <a:lnTo>
                    <a:pt x="1217348" y="196934"/>
                  </a:lnTo>
                  <a:lnTo>
                    <a:pt x="1212792" y="217666"/>
                  </a:lnTo>
                  <a:lnTo>
                    <a:pt x="1205247" y="235737"/>
                  </a:lnTo>
                  <a:lnTo>
                    <a:pt x="1197272" y="247435"/>
                  </a:lnTo>
                  <a:close/>
                </a:path>
                <a:path w="2333625" h="327659">
                  <a:moveTo>
                    <a:pt x="1110308" y="49748"/>
                  </a:moveTo>
                  <a:lnTo>
                    <a:pt x="1081956" y="49748"/>
                  </a:lnTo>
                  <a:lnTo>
                    <a:pt x="1081956" y="42133"/>
                  </a:lnTo>
                  <a:lnTo>
                    <a:pt x="1119880" y="0"/>
                  </a:lnTo>
                  <a:lnTo>
                    <a:pt x="1140042" y="0"/>
                  </a:lnTo>
                  <a:lnTo>
                    <a:pt x="1164981" y="27484"/>
                  </a:lnTo>
                  <a:lnTo>
                    <a:pt x="1129965" y="27484"/>
                  </a:lnTo>
                  <a:lnTo>
                    <a:pt x="1110308" y="49748"/>
                  </a:lnTo>
                  <a:close/>
                </a:path>
                <a:path w="2333625" h="327659">
                  <a:moveTo>
                    <a:pt x="1178404" y="49748"/>
                  </a:moveTo>
                  <a:lnTo>
                    <a:pt x="1149762" y="49748"/>
                  </a:lnTo>
                  <a:lnTo>
                    <a:pt x="1129965" y="27484"/>
                  </a:lnTo>
                  <a:lnTo>
                    <a:pt x="1164981" y="27484"/>
                  </a:lnTo>
                  <a:lnTo>
                    <a:pt x="1178404" y="42278"/>
                  </a:lnTo>
                  <a:lnTo>
                    <a:pt x="1178404" y="49748"/>
                  </a:lnTo>
                  <a:close/>
                </a:path>
                <a:path w="2333625" h="327659">
                  <a:moveTo>
                    <a:pt x="1135475" y="327641"/>
                  </a:moveTo>
                  <a:lnTo>
                    <a:pt x="1122613" y="327641"/>
                  </a:lnTo>
                  <a:lnTo>
                    <a:pt x="1117638" y="325732"/>
                  </a:lnTo>
                  <a:lnTo>
                    <a:pt x="1114155" y="321913"/>
                  </a:lnTo>
                  <a:lnTo>
                    <a:pt x="1110672" y="318141"/>
                  </a:lnTo>
                  <a:lnTo>
                    <a:pt x="1108953" y="313621"/>
                  </a:lnTo>
                  <a:lnTo>
                    <a:pt x="1108934" y="302743"/>
                  </a:lnTo>
                  <a:lnTo>
                    <a:pt x="1110650" y="298054"/>
                  </a:lnTo>
                  <a:lnTo>
                    <a:pt x="1114081" y="294137"/>
                  </a:lnTo>
                  <a:lnTo>
                    <a:pt x="1117563" y="290270"/>
                  </a:lnTo>
                  <a:lnTo>
                    <a:pt x="1122568" y="288336"/>
                  </a:lnTo>
                  <a:lnTo>
                    <a:pt x="1135475" y="288336"/>
                  </a:lnTo>
                  <a:lnTo>
                    <a:pt x="1140458" y="290270"/>
                  </a:lnTo>
                  <a:lnTo>
                    <a:pt x="1144029" y="294137"/>
                  </a:lnTo>
                  <a:lnTo>
                    <a:pt x="1147609" y="298054"/>
                  </a:lnTo>
                  <a:lnTo>
                    <a:pt x="1149398" y="302743"/>
                  </a:lnTo>
                  <a:lnTo>
                    <a:pt x="1149398" y="313621"/>
                  </a:lnTo>
                  <a:lnTo>
                    <a:pt x="1147609" y="318214"/>
                  </a:lnTo>
                  <a:lnTo>
                    <a:pt x="1140458" y="325756"/>
                  </a:lnTo>
                  <a:lnTo>
                    <a:pt x="1135475" y="327641"/>
                  </a:lnTo>
                  <a:close/>
                </a:path>
                <a:path w="2333625" h="327659">
                  <a:moveTo>
                    <a:pt x="1292200" y="276878"/>
                  </a:moveTo>
                  <a:lnTo>
                    <a:pt x="1255508" y="276878"/>
                  </a:lnTo>
                  <a:lnTo>
                    <a:pt x="1255508" y="57000"/>
                  </a:lnTo>
                  <a:lnTo>
                    <a:pt x="1290173" y="57000"/>
                  </a:lnTo>
                  <a:lnTo>
                    <a:pt x="1334168" y="124297"/>
                  </a:lnTo>
                  <a:lnTo>
                    <a:pt x="1292200" y="124297"/>
                  </a:lnTo>
                  <a:lnTo>
                    <a:pt x="1292200" y="276878"/>
                  </a:lnTo>
                  <a:close/>
                </a:path>
                <a:path w="2333625" h="327659">
                  <a:moveTo>
                    <a:pt x="1426654" y="210088"/>
                  </a:moveTo>
                  <a:lnTo>
                    <a:pt x="1390252" y="210088"/>
                  </a:lnTo>
                  <a:lnTo>
                    <a:pt x="1390252" y="57000"/>
                  </a:lnTo>
                  <a:lnTo>
                    <a:pt x="1426654" y="57000"/>
                  </a:lnTo>
                  <a:lnTo>
                    <a:pt x="1426654" y="210088"/>
                  </a:lnTo>
                  <a:close/>
                </a:path>
                <a:path w="2333625" h="327659">
                  <a:moveTo>
                    <a:pt x="1426654" y="276878"/>
                  </a:moveTo>
                  <a:lnTo>
                    <a:pt x="1391841" y="276878"/>
                  </a:lnTo>
                  <a:lnTo>
                    <a:pt x="1292200" y="124297"/>
                  </a:lnTo>
                  <a:lnTo>
                    <a:pt x="1334168" y="124297"/>
                  </a:lnTo>
                  <a:lnTo>
                    <a:pt x="1390252" y="210088"/>
                  </a:lnTo>
                  <a:lnTo>
                    <a:pt x="1426654" y="210088"/>
                  </a:lnTo>
                  <a:lnTo>
                    <a:pt x="1426654" y="276878"/>
                  </a:lnTo>
                  <a:close/>
                </a:path>
                <a:path w="2333625" h="327659">
                  <a:moveTo>
                    <a:pt x="1556579" y="279779"/>
                  </a:moveTo>
                  <a:lnTo>
                    <a:pt x="1503998" y="264155"/>
                  </a:lnTo>
                  <a:lnTo>
                    <a:pt x="1470554" y="218881"/>
                  </a:lnTo>
                  <a:lnTo>
                    <a:pt x="1464044" y="175061"/>
                  </a:lnTo>
                  <a:lnTo>
                    <a:pt x="1464108" y="157656"/>
                  </a:lnTo>
                  <a:lnTo>
                    <a:pt x="1469847" y="115142"/>
                  </a:lnTo>
                  <a:lnTo>
                    <a:pt x="1500085" y="69804"/>
                  </a:lnTo>
                  <a:lnTo>
                    <a:pt x="1553386" y="54099"/>
                  </a:lnTo>
                  <a:lnTo>
                    <a:pt x="1571260" y="55314"/>
                  </a:lnTo>
                  <a:lnTo>
                    <a:pt x="1611331" y="73534"/>
                  </a:lnTo>
                  <a:lnTo>
                    <a:pt x="1621254" y="85717"/>
                  </a:lnTo>
                  <a:lnTo>
                    <a:pt x="1553386" y="85717"/>
                  </a:lnTo>
                  <a:lnTo>
                    <a:pt x="1540852" y="86905"/>
                  </a:lnTo>
                  <a:lnTo>
                    <a:pt x="1508201" y="115151"/>
                  </a:lnTo>
                  <a:lnTo>
                    <a:pt x="1500884" y="157656"/>
                  </a:lnTo>
                  <a:lnTo>
                    <a:pt x="1500884" y="175061"/>
                  </a:lnTo>
                  <a:lnTo>
                    <a:pt x="1509531" y="218668"/>
                  </a:lnTo>
                  <a:lnTo>
                    <a:pt x="1544813" y="247113"/>
                  </a:lnTo>
                  <a:lnTo>
                    <a:pt x="1556728" y="248305"/>
                  </a:lnTo>
                  <a:lnTo>
                    <a:pt x="1633837" y="248305"/>
                  </a:lnTo>
                  <a:lnTo>
                    <a:pt x="1631385" y="251383"/>
                  </a:lnTo>
                  <a:lnTo>
                    <a:pt x="1588487" y="276878"/>
                  </a:lnTo>
                  <a:lnTo>
                    <a:pt x="1573729" y="279053"/>
                  </a:lnTo>
                  <a:lnTo>
                    <a:pt x="1556579" y="279779"/>
                  </a:lnTo>
                  <a:close/>
                </a:path>
                <a:path w="2333625" h="327659">
                  <a:moveTo>
                    <a:pt x="1636275" y="127488"/>
                  </a:moveTo>
                  <a:lnTo>
                    <a:pt x="1599583" y="127488"/>
                  </a:lnTo>
                  <a:lnTo>
                    <a:pt x="1597511" y="118287"/>
                  </a:lnTo>
                  <a:lnTo>
                    <a:pt x="1594560" y="110120"/>
                  </a:lnTo>
                  <a:lnTo>
                    <a:pt x="1563804" y="86415"/>
                  </a:lnTo>
                  <a:lnTo>
                    <a:pt x="1553386" y="85717"/>
                  </a:lnTo>
                  <a:lnTo>
                    <a:pt x="1621254" y="85717"/>
                  </a:lnTo>
                  <a:lnTo>
                    <a:pt x="1627537" y="96704"/>
                  </a:lnTo>
                  <a:lnTo>
                    <a:pt x="1632840" y="111144"/>
                  </a:lnTo>
                  <a:lnTo>
                    <a:pt x="1636275" y="127488"/>
                  </a:lnTo>
                  <a:close/>
                </a:path>
                <a:path w="2333625" h="327659">
                  <a:moveTo>
                    <a:pt x="1633837" y="248305"/>
                  </a:moveTo>
                  <a:lnTo>
                    <a:pt x="1556728" y="248305"/>
                  </a:lnTo>
                  <a:lnTo>
                    <a:pt x="1566656" y="248001"/>
                  </a:lnTo>
                  <a:lnTo>
                    <a:pt x="1575055" y="247090"/>
                  </a:lnTo>
                  <a:lnTo>
                    <a:pt x="1599078" y="235615"/>
                  </a:lnTo>
                  <a:lnTo>
                    <a:pt x="1599078" y="194351"/>
                  </a:lnTo>
                  <a:lnTo>
                    <a:pt x="1550200" y="194351"/>
                  </a:lnTo>
                  <a:lnTo>
                    <a:pt x="1550200" y="163023"/>
                  </a:lnTo>
                  <a:lnTo>
                    <a:pt x="1635629" y="163023"/>
                  </a:lnTo>
                  <a:lnTo>
                    <a:pt x="1635629" y="246057"/>
                  </a:lnTo>
                  <a:lnTo>
                    <a:pt x="1633837" y="248305"/>
                  </a:lnTo>
                  <a:close/>
                </a:path>
                <a:path w="2333625" h="327659">
                  <a:moveTo>
                    <a:pt x="1782314" y="276878"/>
                  </a:moveTo>
                  <a:lnTo>
                    <a:pt x="1745622" y="276878"/>
                  </a:lnTo>
                  <a:lnTo>
                    <a:pt x="1745622" y="57000"/>
                  </a:lnTo>
                  <a:lnTo>
                    <a:pt x="1782314" y="57000"/>
                  </a:lnTo>
                  <a:lnTo>
                    <a:pt x="1782314" y="147794"/>
                  </a:lnTo>
                  <a:lnTo>
                    <a:pt x="1916620" y="147794"/>
                  </a:lnTo>
                  <a:lnTo>
                    <a:pt x="1916620" y="179267"/>
                  </a:lnTo>
                  <a:lnTo>
                    <a:pt x="1782314" y="179267"/>
                  </a:lnTo>
                  <a:lnTo>
                    <a:pt x="1782314" y="276878"/>
                  </a:lnTo>
                  <a:close/>
                </a:path>
                <a:path w="2333625" h="327659">
                  <a:moveTo>
                    <a:pt x="1916620" y="147794"/>
                  </a:moveTo>
                  <a:lnTo>
                    <a:pt x="1880077" y="147794"/>
                  </a:lnTo>
                  <a:lnTo>
                    <a:pt x="1880077" y="57000"/>
                  </a:lnTo>
                  <a:lnTo>
                    <a:pt x="1916620" y="57000"/>
                  </a:lnTo>
                  <a:lnTo>
                    <a:pt x="1916620" y="147794"/>
                  </a:lnTo>
                  <a:close/>
                </a:path>
                <a:path w="2333625" h="327659">
                  <a:moveTo>
                    <a:pt x="1916620" y="276878"/>
                  </a:moveTo>
                  <a:lnTo>
                    <a:pt x="1880077" y="276878"/>
                  </a:lnTo>
                  <a:lnTo>
                    <a:pt x="1880077" y="179267"/>
                  </a:lnTo>
                  <a:lnTo>
                    <a:pt x="1916620" y="179267"/>
                  </a:lnTo>
                  <a:lnTo>
                    <a:pt x="1916620" y="276878"/>
                  </a:lnTo>
                  <a:close/>
                </a:path>
                <a:path w="2333625" h="327659">
                  <a:moveTo>
                    <a:pt x="2043210" y="279779"/>
                  </a:moveTo>
                  <a:lnTo>
                    <a:pt x="1992087" y="263788"/>
                  </a:lnTo>
                  <a:lnTo>
                    <a:pt x="1959949" y="217611"/>
                  </a:lnTo>
                  <a:lnTo>
                    <a:pt x="1953727" y="173610"/>
                  </a:lnTo>
                  <a:lnTo>
                    <a:pt x="1953844" y="158527"/>
                  </a:lnTo>
                  <a:lnTo>
                    <a:pt x="1959926" y="116357"/>
                  </a:lnTo>
                  <a:lnTo>
                    <a:pt x="1978523" y="82672"/>
                  </a:lnTo>
                  <a:lnTo>
                    <a:pt x="2024075" y="55885"/>
                  </a:lnTo>
                  <a:lnTo>
                    <a:pt x="2042921" y="54099"/>
                  </a:lnTo>
                  <a:lnTo>
                    <a:pt x="2062051" y="55857"/>
                  </a:lnTo>
                  <a:lnTo>
                    <a:pt x="2079185" y="61133"/>
                  </a:lnTo>
                  <a:lnTo>
                    <a:pt x="2094323" y="69926"/>
                  </a:lnTo>
                  <a:lnTo>
                    <a:pt x="2107467" y="82237"/>
                  </a:lnTo>
                  <a:lnTo>
                    <a:pt x="2110507" y="86587"/>
                  </a:lnTo>
                  <a:lnTo>
                    <a:pt x="2042921" y="86587"/>
                  </a:lnTo>
                  <a:lnTo>
                    <a:pt x="2031576" y="87752"/>
                  </a:lnTo>
                  <a:lnTo>
                    <a:pt x="1998247" y="115609"/>
                  </a:lnTo>
                  <a:lnTo>
                    <a:pt x="1990207" y="158527"/>
                  </a:lnTo>
                  <a:lnTo>
                    <a:pt x="1990130" y="173610"/>
                  </a:lnTo>
                  <a:lnTo>
                    <a:pt x="1991045" y="190766"/>
                  </a:lnTo>
                  <a:lnTo>
                    <a:pt x="2004707" y="228798"/>
                  </a:lnTo>
                  <a:lnTo>
                    <a:pt x="2043210" y="247435"/>
                  </a:lnTo>
                  <a:lnTo>
                    <a:pt x="2110666" y="247435"/>
                  </a:lnTo>
                  <a:lnTo>
                    <a:pt x="2108047" y="251278"/>
                  </a:lnTo>
                  <a:lnTo>
                    <a:pt x="2094909" y="263747"/>
                  </a:lnTo>
                  <a:lnTo>
                    <a:pt x="2079725" y="272653"/>
                  </a:lnTo>
                  <a:lnTo>
                    <a:pt x="2062442" y="278002"/>
                  </a:lnTo>
                  <a:lnTo>
                    <a:pt x="2043210" y="279779"/>
                  </a:lnTo>
                  <a:close/>
                </a:path>
                <a:path w="2333625" h="327659">
                  <a:moveTo>
                    <a:pt x="2110666" y="247435"/>
                  </a:moveTo>
                  <a:lnTo>
                    <a:pt x="2043210" y="247435"/>
                  </a:lnTo>
                  <a:lnTo>
                    <a:pt x="2055051" y="246271"/>
                  </a:lnTo>
                  <a:lnTo>
                    <a:pt x="2065477" y="242776"/>
                  </a:lnTo>
                  <a:lnTo>
                    <a:pt x="2092424" y="205646"/>
                  </a:lnTo>
                  <a:lnTo>
                    <a:pt x="2095861" y="173610"/>
                  </a:lnTo>
                  <a:lnTo>
                    <a:pt x="2095786" y="158527"/>
                  </a:lnTo>
                  <a:lnTo>
                    <a:pt x="2087988" y="115541"/>
                  </a:lnTo>
                  <a:lnTo>
                    <a:pt x="2054711" y="87748"/>
                  </a:lnTo>
                  <a:lnTo>
                    <a:pt x="2042921" y="86587"/>
                  </a:lnTo>
                  <a:lnTo>
                    <a:pt x="2110507" y="86587"/>
                  </a:lnTo>
                  <a:lnTo>
                    <a:pt x="2118152" y="97529"/>
                  </a:lnTo>
                  <a:lnTo>
                    <a:pt x="2125847" y="115341"/>
                  </a:lnTo>
                  <a:lnTo>
                    <a:pt x="2130550" y="135674"/>
                  </a:lnTo>
                  <a:lnTo>
                    <a:pt x="2132263" y="158527"/>
                  </a:lnTo>
                  <a:lnTo>
                    <a:pt x="2132263" y="173610"/>
                  </a:lnTo>
                  <a:lnTo>
                    <a:pt x="2130742" y="196934"/>
                  </a:lnTo>
                  <a:lnTo>
                    <a:pt x="2126186" y="217666"/>
                  </a:lnTo>
                  <a:lnTo>
                    <a:pt x="2118641" y="235737"/>
                  </a:lnTo>
                  <a:lnTo>
                    <a:pt x="2110666" y="247435"/>
                  </a:lnTo>
                  <a:close/>
                </a:path>
                <a:path w="2333625" h="327659">
                  <a:moveTo>
                    <a:pt x="2048869" y="327641"/>
                  </a:moveTo>
                  <a:lnTo>
                    <a:pt x="2036007" y="327641"/>
                  </a:lnTo>
                  <a:lnTo>
                    <a:pt x="2031032" y="325732"/>
                  </a:lnTo>
                  <a:lnTo>
                    <a:pt x="2027549" y="321913"/>
                  </a:lnTo>
                  <a:lnTo>
                    <a:pt x="2024066" y="318141"/>
                  </a:lnTo>
                  <a:lnTo>
                    <a:pt x="2022347" y="313621"/>
                  </a:lnTo>
                  <a:lnTo>
                    <a:pt x="2022329" y="302743"/>
                  </a:lnTo>
                  <a:lnTo>
                    <a:pt x="2024044" y="298054"/>
                  </a:lnTo>
                  <a:lnTo>
                    <a:pt x="2027475" y="294137"/>
                  </a:lnTo>
                  <a:lnTo>
                    <a:pt x="2030958" y="290270"/>
                  </a:lnTo>
                  <a:lnTo>
                    <a:pt x="2035963" y="288336"/>
                  </a:lnTo>
                  <a:lnTo>
                    <a:pt x="2048869" y="288336"/>
                  </a:lnTo>
                  <a:lnTo>
                    <a:pt x="2053852" y="290270"/>
                  </a:lnTo>
                  <a:lnTo>
                    <a:pt x="2057424" y="294137"/>
                  </a:lnTo>
                  <a:lnTo>
                    <a:pt x="2061003" y="298054"/>
                  </a:lnTo>
                  <a:lnTo>
                    <a:pt x="2062793" y="302743"/>
                  </a:lnTo>
                  <a:lnTo>
                    <a:pt x="2062793" y="313621"/>
                  </a:lnTo>
                  <a:lnTo>
                    <a:pt x="2061003" y="318214"/>
                  </a:lnTo>
                  <a:lnTo>
                    <a:pt x="2053852" y="325756"/>
                  </a:lnTo>
                  <a:lnTo>
                    <a:pt x="2048869" y="327641"/>
                  </a:lnTo>
                  <a:close/>
                </a:path>
                <a:path w="2333625" h="327659">
                  <a:moveTo>
                    <a:pt x="2248531" y="279779"/>
                  </a:moveTo>
                  <a:lnTo>
                    <a:pt x="2198749" y="264196"/>
                  </a:lnTo>
                  <a:lnTo>
                    <a:pt x="2168050" y="219987"/>
                  </a:lnTo>
                  <a:lnTo>
                    <a:pt x="2161796" y="179122"/>
                  </a:lnTo>
                  <a:lnTo>
                    <a:pt x="2161816" y="156206"/>
                  </a:lnTo>
                  <a:lnTo>
                    <a:pt x="2167798" y="114961"/>
                  </a:lnTo>
                  <a:lnTo>
                    <a:pt x="2198873" y="69967"/>
                  </a:lnTo>
                  <a:lnTo>
                    <a:pt x="2250996" y="54099"/>
                  </a:lnTo>
                  <a:lnTo>
                    <a:pt x="2268741" y="55409"/>
                  </a:lnTo>
                  <a:lnTo>
                    <a:pt x="2284336" y="59338"/>
                  </a:lnTo>
                  <a:lnTo>
                    <a:pt x="2297783" y="65888"/>
                  </a:lnTo>
                  <a:lnTo>
                    <a:pt x="2309082" y="75057"/>
                  </a:lnTo>
                  <a:lnTo>
                    <a:pt x="2317640" y="85717"/>
                  </a:lnTo>
                  <a:lnTo>
                    <a:pt x="2250996" y="85717"/>
                  </a:lnTo>
                  <a:lnTo>
                    <a:pt x="2238891" y="86914"/>
                  </a:lnTo>
                  <a:lnTo>
                    <a:pt x="2205893" y="115223"/>
                  </a:lnTo>
                  <a:lnTo>
                    <a:pt x="2198346" y="156206"/>
                  </a:lnTo>
                  <a:lnTo>
                    <a:pt x="2198431" y="179122"/>
                  </a:lnTo>
                  <a:lnTo>
                    <a:pt x="2205239" y="217109"/>
                  </a:lnTo>
                  <a:lnTo>
                    <a:pt x="2236579" y="247036"/>
                  </a:lnTo>
                  <a:lnTo>
                    <a:pt x="2248531" y="248305"/>
                  </a:lnTo>
                  <a:lnTo>
                    <a:pt x="2317178" y="248305"/>
                  </a:lnTo>
                  <a:lnTo>
                    <a:pt x="2308941" y="258603"/>
                  </a:lnTo>
                  <a:lnTo>
                    <a:pt x="2297442" y="267867"/>
                  </a:lnTo>
                  <a:lnTo>
                    <a:pt x="2283540" y="274485"/>
                  </a:lnTo>
                  <a:lnTo>
                    <a:pt x="2267236" y="278455"/>
                  </a:lnTo>
                  <a:lnTo>
                    <a:pt x="2248531" y="279779"/>
                  </a:lnTo>
                  <a:close/>
                </a:path>
                <a:path w="2333625" h="327659">
                  <a:moveTo>
                    <a:pt x="2333380" y="133435"/>
                  </a:moveTo>
                  <a:lnTo>
                    <a:pt x="2296971" y="133435"/>
                  </a:lnTo>
                  <a:lnTo>
                    <a:pt x="2294790" y="121986"/>
                  </a:lnTo>
                  <a:lnTo>
                    <a:pt x="2291803" y="112151"/>
                  </a:lnTo>
                  <a:lnTo>
                    <a:pt x="2261452" y="86442"/>
                  </a:lnTo>
                  <a:lnTo>
                    <a:pt x="2250996" y="85717"/>
                  </a:lnTo>
                  <a:lnTo>
                    <a:pt x="2317640" y="85717"/>
                  </a:lnTo>
                  <a:lnTo>
                    <a:pt x="2318299" y="86538"/>
                  </a:lnTo>
                  <a:lnTo>
                    <a:pt x="2325419" y="100094"/>
                  </a:lnTo>
                  <a:lnTo>
                    <a:pt x="2330446" y="115727"/>
                  </a:lnTo>
                  <a:lnTo>
                    <a:pt x="2333380" y="133435"/>
                  </a:lnTo>
                  <a:close/>
                </a:path>
                <a:path w="2333625" h="327659">
                  <a:moveTo>
                    <a:pt x="2317178" y="248305"/>
                  </a:moveTo>
                  <a:lnTo>
                    <a:pt x="2248531" y="248305"/>
                  </a:lnTo>
                  <a:lnTo>
                    <a:pt x="2259966" y="247603"/>
                  </a:lnTo>
                  <a:lnTo>
                    <a:pt x="2269544" y="245495"/>
                  </a:lnTo>
                  <a:lnTo>
                    <a:pt x="2294679" y="212549"/>
                  </a:lnTo>
                  <a:lnTo>
                    <a:pt x="2297045" y="201023"/>
                  </a:lnTo>
                  <a:lnTo>
                    <a:pt x="2333447" y="201023"/>
                  </a:lnTo>
                  <a:lnTo>
                    <a:pt x="2330448" y="218246"/>
                  </a:lnTo>
                  <a:lnTo>
                    <a:pt x="2325363" y="233584"/>
                  </a:lnTo>
                  <a:lnTo>
                    <a:pt x="2318193" y="247036"/>
                  </a:lnTo>
                  <a:lnTo>
                    <a:pt x="2317178" y="248305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2810" y="5031003"/>
              <a:ext cx="730250" cy="211454"/>
            </a:xfrm>
            <a:custGeom>
              <a:avLst/>
              <a:gdLst/>
              <a:ahLst/>
              <a:cxnLst/>
              <a:rect l="l" t="t" r="r" b="b"/>
              <a:pathLst>
                <a:path w="730250" h="211454">
                  <a:moveTo>
                    <a:pt x="364886" y="211218"/>
                  </a:moveTo>
                  <a:lnTo>
                    <a:pt x="291350" y="209072"/>
                  </a:lnTo>
                  <a:lnTo>
                    <a:pt x="222857" y="202919"/>
                  </a:lnTo>
                  <a:lnTo>
                    <a:pt x="160876" y="193181"/>
                  </a:lnTo>
                  <a:lnTo>
                    <a:pt x="106873" y="180286"/>
                  </a:lnTo>
                  <a:lnTo>
                    <a:pt x="62317" y="164656"/>
                  </a:lnTo>
                  <a:lnTo>
                    <a:pt x="28674" y="146717"/>
                  </a:lnTo>
                  <a:lnTo>
                    <a:pt x="0" y="105609"/>
                  </a:lnTo>
                  <a:lnTo>
                    <a:pt x="7413" y="84325"/>
                  </a:lnTo>
                  <a:lnTo>
                    <a:pt x="62317" y="46561"/>
                  </a:lnTo>
                  <a:lnTo>
                    <a:pt x="106873" y="30932"/>
                  </a:lnTo>
                  <a:lnTo>
                    <a:pt x="160876" y="18036"/>
                  </a:lnTo>
                  <a:lnTo>
                    <a:pt x="222857" y="8299"/>
                  </a:lnTo>
                  <a:lnTo>
                    <a:pt x="291350" y="2145"/>
                  </a:lnTo>
                  <a:lnTo>
                    <a:pt x="364886" y="0"/>
                  </a:lnTo>
                  <a:lnTo>
                    <a:pt x="438424" y="2145"/>
                  </a:lnTo>
                  <a:lnTo>
                    <a:pt x="506918" y="8299"/>
                  </a:lnTo>
                  <a:lnTo>
                    <a:pt x="568900" y="18036"/>
                  </a:lnTo>
                  <a:lnTo>
                    <a:pt x="622902" y="30932"/>
                  </a:lnTo>
                  <a:lnTo>
                    <a:pt x="667459" y="46561"/>
                  </a:lnTo>
                  <a:lnTo>
                    <a:pt x="701101" y="64501"/>
                  </a:lnTo>
                  <a:lnTo>
                    <a:pt x="729776" y="105609"/>
                  </a:lnTo>
                  <a:lnTo>
                    <a:pt x="722363" y="126893"/>
                  </a:lnTo>
                  <a:lnTo>
                    <a:pt x="667459" y="164656"/>
                  </a:lnTo>
                  <a:lnTo>
                    <a:pt x="622902" y="180286"/>
                  </a:lnTo>
                  <a:lnTo>
                    <a:pt x="568900" y="193181"/>
                  </a:lnTo>
                  <a:lnTo>
                    <a:pt x="506918" y="202919"/>
                  </a:lnTo>
                  <a:lnTo>
                    <a:pt x="438424" y="209072"/>
                  </a:lnTo>
                  <a:lnTo>
                    <a:pt x="364886" y="211218"/>
                  </a:lnTo>
                  <a:close/>
                </a:path>
              </a:pathLst>
            </a:custGeom>
            <a:solidFill>
              <a:srgbClr val="4024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17291" y="665086"/>
              <a:ext cx="273631" cy="2862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1297" y="2409808"/>
              <a:ext cx="694246" cy="74119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4035" y="836203"/>
              <a:ext cx="4322653" cy="353060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3812" y="282502"/>
              <a:ext cx="4538798" cy="4280627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 rot="20100000">
            <a:off x="930982" y="1049346"/>
            <a:ext cx="1294683" cy="24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30"/>
              </a:lnSpc>
            </a:pPr>
            <a:r>
              <a:rPr sz="1900" i="1" spc="-100" dirty="0">
                <a:solidFill>
                  <a:srgbClr val="0025EF"/>
                </a:solidFill>
                <a:latin typeface="Arial"/>
                <a:cs typeface="Arial"/>
              </a:rPr>
              <a:t>Giờ</a:t>
            </a:r>
            <a:r>
              <a:rPr sz="1900" i="1" spc="-65" dirty="0">
                <a:solidFill>
                  <a:srgbClr val="0025EF"/>
                </a:solidFill>
                <a:latin typeface="Arial"/>
                <a:cs typeface="Arial"/>
              </a:rPr>
              <a:t> </a:t>
            </a:r>
            <a:r>
              <a:rPr sz="2850" i="1" baseline="1461" dirty="0">
                <a:solidFill>
                  <a:srgbClr val="0025EF"/>
                </a:solidFill>
                <a:latin typeface="Arial"/>
                <a:cs typeface="Arial"/>
              </a:rPr>
              <a:t>tạo</a:t>
            </a:r>
            <a:r>
              <a:rPr sz="2850" i="1" spc="-97" baseline="1461" dirty="0">
                <a:solidFill>
                  <a:srgbClr val="0025EF"/>
                </a:solidFill>
                <a:latin typeface="Arial"/>
                <a:cs typeface="Arial"/>
              </a:rPr>
              <a:t> </a:t>
            </a:r>
            <a:r>
              <a:rPr sz="2850" i="1" spc="-37" baseline="1461" dirty="0">
                <a:solidFill>
                  <a:srgbClr val="0025EF"/>
                </a:solidFill>
                <a:latin typeface="Arial"/>
                <a:cs typeface="Arial"/>
              </a:rPr>
              <a:t>hình</a:t>
            </a:r>
            <a:endParaRPr sz="2850" baseline="1461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20100000">
            <a:off x="600176" y="1545579"/>
            <a:ext cx="1050704" cy="24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30"/>
              </a:lnSpc>
            </a:pPr>
            <a:r>
              <a:rPr sz="1900" i="1" dirty="0">
                <a:solidFill>
                  <a:srgbClr val="0025EF"/>
                </a:solidFill>
                <a:latin typeface="Arial"/>
                <a:cs typeface="Arial"/>
              </a:rPr>
              <a:t>“In</a:t>
            </a:r>
            <a:r>
              <a:rPr sz="1900" i="1" spc="-100" dirty="0">
                <a:solidFill>
                  <a:srgbClr val="0025EF"/>
                </a:solidFill>
                <a:latin typeface="Arial"/>
                <a:cs typeface="Arial"/>
              </a:rPr>
              <a:t> </a:t>
            </a:r>
            <a:r>
              <a:rPr sz="2850" i="1" spc="-52" baseline="1461" dirty="0">
                <a:solidFill>
                  <a:srgbClr val="0025EF"/>
                </a:solidFill>
                <a:latin typeface="Arial"/>
                <a:cs typeface="Arial"/>
              </a:rPr>
              <a:t>hoa</a:t>
            </a:r>
            <a:r>
              <a:rPr sz="2850" i="1" spc="-142" baseline="1461" dirty="0">
                <a:solidFill>
                  <a:srgbClr val="0025EF"/>
                </a:solidFill>
                <a:latin typeface="Arial"/>
                <a:cs typeface="Arial"/>
              </a:rPr>
              <a:t> </a:t>
            </a:r>
            <a:r>
              <a:rPr sz="2850" i="1" spc="-37" baseline="1461" dirty="0">
                <a:solidFill>
                  <a:srgbClr val="0025EF"/>
                </a:solidFill>
                <a:latin typeface="Arial"/>
                <a:cs typeface="Arial"/>
              </a:rPr>
              <a:t>từ</a:t>
            </a:r>
            <a:endParaRPr sz="2850" baseline="1461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20100000">
            <a:off x="1618579" y="1018185"/>
            <a:ext cx="1218081" cy="24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30"/>
              </a:lnSpc>
            </a:pPr>
            <a:r>
              <a:rPr sz="1900" i="1" spc="-60" dirty="0">
                <a:solidFill>
                  <a:srgbClr val="0025EF"/>
                </a:solidFill>
                <a:latin typeface="Arial"/>
                <a:cs typeface="Arial"/>
              </a:rPr>
              <a:t>rau</a:t>
            </a:r>
            <a:r>
              <a:rPr sz="1900" i="1" spc="-90" dirty="0">
                <a:solidFill>
                  <a:srgbClr val="0025EF"/>
                </a:solidFill>
                <a:latin typeface="Arial"/>
                <a:cs typeface="Arial"/>
              </a:rPr>
              <a:t> </a:t>
            </a:r>
            <a:r>
              <a:rPr sz="2850" i="1" baseline="1461" dirty="0">
                <a:solidFill>
                  <a:srgbClr val="0025EF"/>
                </a:solidFill>
                <a:latin typeface="Arial"/>
                <a:cs typeface="Arial"/>
              </a:rPr>
              <a:t>củ</a:t>
            </a:r>
            <a:r>
              <a:rPr sz="2850" i="1" spc="-135" baseline="1461" dirty="0">
                <a:solidFill>
                  <a:srgbClr val="0025EF"/>
                </a:solidFill>
                <a:latin typeface="Arial"/>
                <a:cs typeface="Arial"/>
              </a:rPr>
              <a:t> </a:t>
            </a:r>
            <a:r>
              <a:rPr sz="2850" i="1" spc="-172" baseline="1461" dirty="0">
                <a:solidFill>
                  <a:srgbClr val="0025EF"/>
                </a:solidFill>
                <a:latin typeface="Arial"/>
                <a:cs typeface="Arial"/>
              </a:rPr>
              <a:t>quả</a:t>
            </a:r>
            <a:r>
              <a:rPr sz="2775" spc="-172" baseline="3003" dirty="0">
                <a:solidFill>
                  <a:srgbClr val="0025EF"/>
                </a:solidFill>
                <a:latin typeface="Noto Mono"/>
                <a:cs typeface="Noto Mono"/>
              </a:rPr>
              <a:t>”</a:t>
            </a:r>
            <a:endParaRPr sz="2775" baseline="3003">
              <a:latin typeface="Noto Mono"/>
              <a:cs typeface="Noto Mono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179F345-266C-C0FB-697B-D47664B211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4572">
            <a:off x="679856" y="1412801"/>
            <a:ext cx="4706627" cy="2878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E2D1B3-A70F-20D1-09A7-3ED313926F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518">
            <a:off x="5772691" y="1087783"/>
            <a:ext cx="4468196" cy="302744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869"/>
            <a:ext cx="10693400" cy="601503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4643" y="342900"/>
            <a:ext cx="3212786" cy="277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4DDEEE-22EA-791A-F810-D7CACA98C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009794"/>
            <a:ext cx="2971800" cy="22288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D60CFB-1106-4E91-DF50-C452842CB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14" y="635208"/>
            <a:ext cx="3706351" cy="2779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2F6C9B-4489-D95C-9276-FA177AE10A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0" y="3543300"/>
            <a:ext cx="3352610" cy="23519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687625-A7C8-BA68-68C5-8ADBCB7AA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982372"/>
            <a:ext cx="3201144" cy="49392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D3EFC4-D79B-33CA-CC48-7E6886933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3521365"/>
            <a:ext cx="3315444" cy="236670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04EADA-502E-0196-FDB9-339D7C691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60198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3826615" y="152163"/>
            <a:ext cx="749300" cy="273685"/>
          </a:xfrm>
          <a:custGeom>
            <a:avLst/>
            <a:gdLst/>
            <a:ahLst/>
            <a:cxnLst/>
            <a:rect l="l" t="t" r="r" b="b"/>
            <a:pathLst>
              <a:path w="749300" h="273684">
                <a:moveTo>
                  <a:pt x="36694" y="222779"/>
                </a:moveTo>
                <a:lnTo>
                  <a:pt x="0" y="222779"/>
                </a:lnTo>
                <a:lnTo>
                  <a:pt x="0" y="2900"/>
                </a:lnTo>
                <a:lnTo>
                  <a:pt x="36694" y="2900"/>
                </a:lnTo>
                <a:lnTo>
                  <a:pt x="36694" y="93694"/>
                </a:lnTo>
                <a:lnTo>
                  <a:pt x="171000" y="93694"/>
                </a:lnTo>
                <a:lnTo>
                  <a:pt x="171000" y="125168"/>
                </a:lnTo>
                <a:lnTo>
                  <a:pt x="36694" y="125168"/>
                </a:lnTo>
                <a:lnTo>
                  <a:pt x="36694" y="222779"/>
                </a:lnTo>
                <a:close/>
              </a:path>
              <a:path w="749300" h="273684">
                <a:moveTo>
                  <a:pt x="171000" y="93694"/>
                </a:moveTo>
                <a:lnTo>
                  <a:pt x="134450" y="93694"/>
                </a:lnTo>
                <a:lnTo>
                  <a:pt x="134450" y="2900"/>
                </a:lnTo>
                <a:lnTo>
                  <a:pt x="171000" y="2900"/>
                </a:lnTo>
                <a:lnTo>
                  <a:pt x="171000" y="93694"/>
                </a:lnTo>
                <a:close/>
              </a:path>
              <a:path w="749300" h="273684">
                <a:moveTo>
                  <a:pt x="171000" y="222779"/>
                </a:moveTo>
                <a:lnTo>
                  <a:pt x="134450" y="222779"/>
                </a:lnTo>
                <a:lnTo>
                  <a:pt x="134450" y="125168"/>
                </a:lnTo>
                <a:lnTo>
                  <a:pt x="171000" y="125168"/>
                </a:lnTo>
                <a:lnTo>
                  <a:pt x="171000" y="222779"/>
                </a:lnTo>
                <a:close/>
              </a:path>
              <a:path w="749300" h="273684">
                <a:moveTo>
                  <a:pt x="297589" y="225679"/>
                </a:moveTo>
                <a:lnTo>
                  <a:pt x="246463" y="209689"/>
                </a:lnTo>
                <a:lnTo>
                  <a:pt x="214325" y="163512"/>
                </a:lnTo>
                <a:lnTo>
                  <a:pt x="208100" y="119511"/>
                </a:lnTo>
                <a:lnTo>
                  <a:pt x="208217" y="104427"/>
                </a:lnTo>
                <a:lnTo>
                  <a:pt x="214301" y="62257"/>
                </a:lnTo>
                <a:lnTo>
                  <a:pt x="232902" y="28572"/>
                </a:lnTo>
                <a:lnTo>
                  <a:pt x="278453" y="1785"/>
                </a:lnTo>
                <a:lnTo>
                  <a:pt x="297299" y="0"/>
                </a:lnTo>
                <a:lnTo>
                  <a:pt x="316426" y="1758"/>
                </a:lnTo>
                <a:lnTo>
                  <a:pt x="333559" y="7034"/>
                </a:lnTo>
                <a:lnTo>
                  <a:pt x="348697" y="15827"/>
                </a:lnTo>
                <a:lnTo>
                  <a:pt x="361841" y="28137"/>
                </a:lnTo>
                <a:lnTo>
                  <a:pt x="364882" y="32488"/>
                </a:lnTo>
                <a:lnTo>
                  <a:pt x="297299" y="32488"/>
                </a:lnTo>
                <a:lnTo>
                  <a:pt x="285954" y="33653"/>
                </a:lnTo>
                <a:lnTo>
                  <a:pt x="252623" y="61509"/>
                </a:lnTo>
                <a:lnTo>
                  <a:pt x="244582" y="104427"/>
                </a:lnTo>
                <a:lnTo>
                  <a:pt x="244505" y="119511"/>
                </a:lnTo>
                <a:lnTo>
                  <a:pt x="245421" y="136666"/>
                </a:lnTo>
                <a:lnTo>
                  <a:pt x="259082" y="174698"/>
                </a:lnTo>
                <a:lnTo>
                  <a:pt x="297589" y="193336"/>
                </a:lnTo>
                <a:lnTo>
                  <a:pt x="365042" y="193336"/>
                </a:lnTo>
                <a:lnTo>
                  <a:pt x="362422" y="197179"/>
                </a:lnTo>
                <a:lnTo>
                  <a:pt x="349287" y="209648"/>
                </a:lnTo>
                <a:lnTo>
                  <a:pt x="334103" y="218554"/>
                </a:lnTo>
                <a:lnTo>
                  <a:pt x="316821" y="223902"/>
                </a:lnTo>
                <a:lnTo>
                  <a:pt x="297589" y="225679"/>
                </a:lnTo>
                <a:close/>
              </a:path>
              <a:path w="749300" h="273684">
                <a:moveTo>
                  <a:pt x="365042" y="193336"/>
                </a:moveTo>
                <a:lnTo>
                  <a:pt x="297589" y="193336"/>
                </a:lnTo>
                <a:lnTo>
                  <a:pt x="309428" y="192171"/>
                </a:lnTo>
                <a:lnTo>
                  <a:pt x="319853" y="188677"/>
                </a:lnTo>
                <a:lnTo>
                  <a:pt x="346800" y="151547"/>
                </a:lnTo>
                <a:lnTo>
                  <a:pt x="350238" y="119511"/>
                </a:lnTo>
                <a:lnTo>
                  <a:pt x="350163" y="104427"/>
                </a:lnTo>
                <a:lnTo>
                  <a:pt x="342365" y="61442"/>
                </a:lnTo>
                <a:lnTo>
                  <a:pt x="309088" y="33648"/>
                </a:lnTo>
                <a:lnTo>
                  <a:pt x="297299" y="32488"/>
                </a:lnTo>
                <a:lnTo>
                  <a:pt x="364882" y="32488"/>
                </a:lnTo>
                <a:lnTo>
                  <a:pt x="372529" y="43430"/>
                </a:lnTo>
                <a:lnTo>
                  <a:pt x="380225" y="61242"/>
                </a:lnTo>
                <a:lnTo>
                  <a:pt x="384930" y="81575"/>
                </a:lnTo>
                <a:lnTo>
                  <a:pt x="386643" y="104427"/>
                </a:lnTo>
                <a:lnTo>
                  <a:pt x="386643" y="119511"/>
                </a:lnTo>
                <a:lnTo>
                  <a:pt x="385122" y="142835"/>
                </a:lnTo>
                <a:lnTo>
                  <a:pt x="380565" y="163566"/>
                </a:lnTo>
                <a:lnTo>
                  <a:pt x="373018" y="181637"/>
                </a:lnTo>
                <a:lnTo>
                  <a:pt x="365042" y="193336"/>
                </a:lnTo>
                <a:close/>
              </a:path>
              <a:path w="749300" h="273684">
                <a:moveTo>
                  <a:pt x="435898" y="222779"/>
                </a:moveTo>
                <a:lnTo>
                  <a:pt x="397971" y="222779"/>
                </a:lnTo>
                <a:lnTo>
                  <a:pt x="481805" y="2900"/>
                </a:lnTo>
                <a:lnTo>
                  <a:pt x="512259" y="2900"/>
                </a:lnTo>
                <a:lnTo>
                  <a:pt x="532013" y="54534"/>
                </a:lnTo>
                <a:lnTo>
                  <a:pt x="497103" y="54534"/>
                </a:lnTo>
                <a:lnTo>
                  <a:pt x="467518" y="135901"/>
                </a:lnTo>
                <a:lnTo>
                  <a:pt x="563143" y="135901"/>
                </a:lnTo>
                <a:lnTo>
                  <a:pt x="575239" y="167519"/>
                </a:lnTo>
                <a:lnTo>
                  <a:pt x="455913" y="167519"/>
                </a:lnTo>
                <a:lnTo>
                  <a:pt x="435898" y="222779"/>
                </a:lnTo>
                <a:close/>
              </a:path>
              <a:path w="749300" h="273684">
                <a:moveTo>
                  <a:pt x="749207" y="34518"/>
                </a:moveTo>
                <a:lnTo>
                  <a:pt x="577340" y="34518"/>
                </a:lnTo>
                <a:lnTo>
                  <a:pt x="577340" y="2900"/>
                </a:lnTo>
                <a:lnTo>
                  <a:pt x="749207" y="2900"/>
                </a:lnTo>
                <a:lnTo>
                  <a:pt x="749207" y="34518"/>
                </a:lnTo>
                <a:close/>
              </a:path>
              <a:path w="749300" h="273684">
                <a:moveTo>
                  <a:pt x="681334" y="222779"/>
                </a:moveTo>
                <a:lnTo>
                  <a:pt x="645073" y="222779"/>
                </a:lnTo>
                <a:lnTo>
                  <a:pt x="645073" y="34518"/>
                </a:lnTo>
                <a:lnTo>
                  <a:pt x="681334" y="34518"/>
                </a:lnTo>
                <a:lnTo>
                  <a:pt x="681334" y="222779"/>
                </a:lnTo>
                <a:close/>
              </a:path>
              <a:path w="749300" h="273684">
                <a:moveTo>
                  <a:pt x="563143" y="135901"/>
                </a:moveTo>
                <a:lnTo>
                  <a:pt x="526695" y="135901"/>
                </a:lnTo>
                <a:lnTo>
                  <a:pt x="497103" y="54534"/>
                </a:lnTo>
                <a:lnTo>
                  <a:pt x="532013" y="54534"/>
                </a:lnTo>
                <a:lnTo>
                  <a:pt x="563143" y="135901"/>
                </a:lnTo>
                <a:close/>
              </a:path>
              <a:path w="749300" h="273684">
                <a:moveTo>
                  <a:pt x="596381" y="222779"/>
                </a:moveTo>
                <a:lnTo>
                  <a:pt x="558308" y="222779"/>
                </a:lnTo>
                <a:lnTo>
                  <a:pt x="538154" y="167519"/>
                </a:lnTo>
                <a:lnTo>
                  <a:pt x="575239" y="167519"/>
                </a:lnTo>
                <a:lnTo>
                  <a:pt x="596381" y="222779"/>
                </a:lnTo>
                <a:close/>
              </a:path>
              <a:path w="749300" h="273684">
                <a:moveTo>
                  <a:pt x="505078" y="273542"/>
                </a:moveTo>
                <a:lnTo>
                  <a:pt x="492224" y="273542"/>
                </a:lnTo>
                <a:lnTo>
                  <a:pt x="487241" y="271633"/>
                </a:lnTo>
                <a:lnTo>
                  <a:pt x="483758" y="267813"/>
                </a:lnTo>
                <a:lnTo>
                  <a:pt x="480283" y="264042"/>
                </a:lnTo>
                <a:lnTo>
                  <a:pt x="478556" y="259522"/>
                </a:lnTo>
                <a:lnTo>
                  <a:pt x="478538" y="248644"/>
                </a:lnTo>
                <a:lnTo>
                  <a:pt x="480253" y="243954"/>
                </a:lnTo>
                <a:lnTo>
                  <a:pt x="483691" y="240038"/>
                </a:lnTo>
                <a:lnTo>
                  <a:pt x="487167" y="236171"/>
                </a:lnTo>
                <a:lnTo>
                  <a:pt x="492172" y="234237"/>
                </a:lnTo>
                <a:lnTo>
                  <a:pt x="505078" y="234237"/>
                </a:lnTo>
                <a:lnTo>
                  <a:pt x="510061" y="236171"/>
                </a:lnTo>
                <a:lnTo>
                  <a:pt x="513640" y="240038"/>
                </a:lnTo>
                <a:lnTo>
                  <a:pt x="517220" y="243954"/>
                </a:lnTo>
                <a:lnTo>
                  <a:pt x="519002" y="248644"/>
                </a:lnTo>
                <a:lnTo>
                  <a:pt x="519002" y="259522"/>
                </a:lnTo>
                <a:lnTo>
                  <a:pt x="517220" y="264114"/>
                </a:lnTo>
                <a:lnTo>
                  <a:pt x="510061" y="271656"/>
                </a:lnTo>
                <a:lnTo>
                  <a:pt x="505078" y="273542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6592" y="125752"/>
            <a:ext cx="2239984" cy="294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992FE-AA74-A6E3-F11E-249120C594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2" y="629354"/>
            <a:ext cx="5073478" cy="3146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51967-950C-94FD-D2E0-B4C159A1E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78" y="1928096"/>
            <a:ext cx="4927600" cy="369570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94CE1D08-8E01-B037-30D4-5D5453CF8502}"/>
              </a:ext>
            </a:extLst>
          </p:cNvPr>
          <p:cNvSpPr/>
          <p:nvPr/>
        </p:nvSpPr>
        <p:spPr>
          <a:xfrm>
            <a:off x="850900" y="4276313"/>
            <a:ext cx="3795692" cy="1114133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20DA9-E576-9B01-85F5-6C00CC630B07}"/>
              </a:ext>
            </a:extLst>
          </p:cNvPr>
          <p:cNvSpPr txBox="1"/>
          <p:nvPr/>
        </p:nvSpPr>
        <p:spPr>
          <a:xfrm>
            <a:off x="1308100" y="4621768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nhặt lá vàng rơi 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36" y="-295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395" y="6015035"/>
                </a:moveTo>
                <a:lnTo>
                  <a:pt x="0" y="6015035"/>
                </a:lnTo>
                <a:lnTo>
                  <a:pt x="0" y="0"/>
                </a:lnTo>
                <a:lnTo>
                  <a:pt x="10693395" y="0"/>
                </a:lnTo>
                <a:lnTo>
                  <a:pt x="10693395" y="6015035"/>
                </a:lnTo>
                <a:close/>
              </a:path>
            </a:pathLst>
          </a:custGeom>
          <a:solidFill>
            <a:srgbClr val="E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8713" y="87753"/>
            <a:ext cx="2975447" cy="29487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6637" y="2623728"/>
            <a:ext cx="2970875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100" b="1" spc="-75">
                <a:latin typeface="Times New Roman" panose="02020603050405020304" pitchFamily="18" charset="0"/>
                <a:cs typeface="Times New Roman" panose="02020603050405020304" pitchFamily="18" charset="0"/>
              </a:rPr>
              <a:t>In hình lá cây từ bàn tay </a:t>
            </a:r>
            <a:endParaRPr sz="2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63690" y="2691521"/>
            <a:ext cx="3331210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sư từ từ lá cây khô</a:t>
            </a:r>
            <a:endParaRPr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41145" y="5634990"/>
            <a:ext cx="27387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100" b="1" spc="-7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sỏi sáng tạo  </a:t>
            </a:r>
            <a:endParaRPr sz="2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30381" y="5690080"/>
            <a:ext cx="4250319" cy="672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100" b="1" spc="-7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tranh cây từ hoa và lá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5F7F55-7E6F-76DC-E89D-CE0AA7856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6" y="398098"/>
            <a:ext cx="4112456" cy="2091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905110-566E-AE78-771B-15872C30BA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502021"/>
            <a:ext cx="4610061" cy="21430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9C9FFB-247F-41DF-9A3B-082B2F903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1" y="3036277"/>
            <a:ext cx="4514850" cy="25227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A748A0-EE53-B839-B357-5483C0477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98" y="3028389"/>
            <a:ext cx="5101781" cy="24481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700" b="1" spc="-5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nguyên vật liệu tự nhiên tổ chức cho trẻ các trò chơi dân gian </a:t>
            </a:r>
            <a:endParaRPr sz="1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3300" y="3036074"/>
            <a:ext cx="2263140" cy="29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750" b="1" spc="7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nghé ọ từ lá mít </a:t>
            </a:r>
            <a:endParaRPr sz="17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06845" y="2705100"/>
            <a:ext cx="2497455" cy="261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75"/>
              </a:lnSpc>
            </a:pPr>
            <a:r>
              <a:rPr lang="en-US" sz="1750" b="1" spc="7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súng từ bẹ chuối</a:t>
            </a:r>
            <a:endParaRPr sz="17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2300" y="5711730"/>
            <a:ext cx="3483849" cy="282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750" b="1" spc="7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con cá từ lá bèo và hột hạt </a:t>
            </a:r>
            <a:endParaRPr sz="17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38595" y="5636711"/>
            <a:ext cx="2389505" cy="29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750" b="1" spc="-4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 cua bỏ giỏ bằng sỏi</a:t>
            </a:r>
            <a:endParaRPr sz="17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4F5A18-6FE2-3908-E7A0-28BF8AB57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7" y="594792"/>
            <a:ext cx="4114800" cy="23567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A04186-5F8D-96A7-4D60-BCC6FE362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569049"/>
            <a:ext cx="4484797" cy="20950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23E79D-80E9-9F3C-F1F2-6F04C27F9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6" y="3413344"/>
            <a:ext cx="4244602" cy="2223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FCDAE0-612E-E8A5-1289-21C918FF2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3043490"/>
            <a:ext cx="5410200" cy="249507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81"/>
            <a:ext cx="10693400" cy="6015355"/>
            <a:chOff x="0" y="2381"/>
            <a:chExt cx="10693400" cy="6015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81"/>
              <a:ext cx="10693400" cy="60150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422" y="5151059"/>
              <a:ext cx="1226286" cy="5357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9216" y="212611"/>
              <a:ext cx="1031900" cy="10964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581" y="1585489"/>
              <a:ext cx="396949" cy="3711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2300" y="4913307"/>
            <a:ext cx="3988435" cy="6111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7899"/>
              </a:lnSpc>
              <a:spcBef>
                <a:spcPts val="90"/>
              </a:spcBef>
            </a:pPr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các nguyên vật liệu từ thiên nhiên vào góc tạo hình : sỏi, lá cây, vỏ ngao….</a:t>
            </a:r>
            <a:endParaRPr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8130" y="425333"/>
            <a:ext cx="1607395" cy="2293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628690" y="4914900"/>
            <a:ext cx="4333875" cy="5784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1435">
              <a:lnSpc>
                <a:spcPct val="118800"/>
              </a:lnSpc>
              <a:spcBef>
                <a:spcPts val="90"/>
              </a:spcBef>
            </a:pPr>
            <a:r>
              <a:rPr lang="en-US" sz="1600" b="1" spc="-5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các nguyên vật liệu tự nhiên vào góc học tập : Cành cây khô, quả thông , hột hạt các loại…</a:t>
            </a:r>
            <a:endParaRPr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EC24F4-B510-5EE3-863E-FD2CF0132F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876300"/>
            <a:ext cx="4732755" cy="3879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041966-0176-3AE9-71F2-FB04B355D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36" y="876299"/>
            <a:ext cx="5056779" cy="382910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964784B-FE50-AC59-1428-FA00FBB09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" y="0"/>
            <a:ext cx="10693400" cy="601980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822700" y="598949"/>
            <a:ext cx="2564130" cy="349250"/>
          </a:xfrm>
          <a:custGeom>
            <a:avLst/>
            <a:gdLst/>
            <a:ahLst/>
            <a:cxnLst/>
            <a:rect l="l" t="t" r="r" b="b"/>
            <a:pathLst>
              <a:path w="2564129" h="349250">
                <a:moveTo>
                  <a:pt x="36691" y="298054"/>
                </a:moveTo>
                <a:lnTo>
                  <a:pt x="0" y="298054"/>
                </a:lnTo>
                <a:lnTo>
                  <a:pt x="0" y="78175"/>
                </a:lnTo>
                <a:lnTo>
                  <a:pt x="36691" y="78175"/>
                </a:lnTo>
                <a:lnTo>
                  <a:pt x="36691" y="168969"/>
                </a:lnTo>
                <a:lnTo>
                  <a:pt x="170997" y="168969"/>
                </a:lnTo>
                <a:lnTo>
                  <a:pt x="170997" y="200443"/>
                </a:lnTo>
                <a:lnTo>
                  <a:pt x="36691" y="200443"/>
                </a:lnTo>
                <a:lnTo>
                  <a:pt x="36691" y="298054"/>
                </a:lnTo>
                <a:close/>
              </a:path>
              <a:path w="2564129" h="349250">
                <a:moveTo>
                  <a:pt x="170997" y="168969"/>
                </a:moveTo>
                <a:lnTo>
                  <a:pt x="134447" y="168969"/>
                </a:lnTo>
                <a:lnTo>
                  <a:pt x="134447" y="78175"/>
                </a:lnTo>
                <a:lnTo>
                  <a:pt x="170997" y="78175"/>
                </a:lnTo>
                <a:lnTo>
                  <a:pt x="170997" y="168969"/>
                </a:lnTo>
                <a:close/>
              </a:path>
              <a:path w="2564129" h="349250">
                <a:moveTo>
                  <a:pt x="170997" y="298054"/>
                </a:moveTo>
                <a:lnTo>
                  <a:pt x="134447" y="298054"/>
                </a:lnTo>
                <a:lnTo>
                  <a:pt x="134447" y="200443"/>
                </a:lnTo>
                <a:lnTo>
                  <a:pt x="170997" y="200443"/>
                </a:lnTo>
                <a:lnTo>
                  <a:pt x="170997" y="298054"/>
                </a:lnTo>
                <a:close/>
              </a:path>
              <a:path w="2564129" h="349250">
                <a:moveTo>
                  <a:pt x="297588" y="300954"/>
                </a:moveTo>
                <a:lnTo>
                  <a:pt x="246464" y="284964"/>
                </a:lnTo>
                <a:lnTo>
                  <a:pt x="214323" y="238787"/>
                </a:lnTo>
                <a:lnTo>
                  <a:pt x="208097" y="194786"/>
                </a:lnTo>
                <a:lnTo>
                  <a:pt x="208214" y="179702"/>
                </a:lnTo>
                <a:lnTo>
                  <a:pt x="214300" y="137532"/>
                </a:lnTo>
                <a:lnTo>
                  <a:pt x="232900" y="103847"/>
                </a:lnTo>
                <a:lnTo>
                  <a:pt x="278453" y="77060"/>
                </a:lnTo>
                <a:lnTo>
                  <a:pt x="297298" y="75274"/>
                </a:lnTo>
                <a:lnTo>
                  <a:pt x="316424" y="77033"/>
                </a:lnTo>
                <a:lnTo>
                  <a:pt x="333555" y="82309"/>
                </a:lnTo>
                <a:lnTo>
                  <a:pt x="348693" y="91102"/>
                </a:lnTo>
                <a:lnTo>
                  <a:pt x="361837" y="103412"/>
                </a:lnTo>
                <a:lnTo>
                  <a:pt x="364879" y="107763"/>
                </a:lnTo>
                <a:lnTo>
                  <a:pt x="297298" y="107763"/>
                </a:lnTo>
                <a:lnTo>
                  <a:pt x="285953" y="108928"/>
                </a:lnTo>
                <a:lnTo>
                  <a:pt x="252621" y="136784"/>
                </a:lnTo>
                <a:lnTo>
                  <a:pt x="244584" y="179702"/>
                </a:lnTo>
                <a:lnTo>
                  <a:pt x="244507" y="194786"/>
                </a:lnTo>
                <a:lnTo>
                  <a:pt x="245423" y="211941"/>
                </a:lnTo>
                <a:lnTo>
                  <a:pt x="259077" y="249973"/>
                </a:lnTo>
                <a:lnTo>
                  <a:pt x="297588" y="268611"/>
                </a:lnTo>
                <a:lnTo>
                  <a:pt x="365037" y="268611"/>
                </a:lnTo>
                <a:lnTo>
                  <a:pt x="362417" y="272454"/>
                </a:lnTo>
                <a:lnTo>
                  <a:pt x="349284" y="284923"/>
                </a:lnTo>
                <a:lnTo>
                  <a:pt x="334101" y="293829"/>
                </a:lnTo>
                <a:lnTo>
                  <a:pt x="316820" y="299177"/>
                </a:lnTo>
                <a:lnTo>
                  <a:pt x="297588" y="300954"/>
                </a:lnTo>
                <a:close/>
              </a:path>
              <a:path w="2564129" h="349250">
                <a:moveTo>
                  <a:pt x="365037" y="268611"/>
                </a:moveTo>
                <a:lnTo>
                  <a:pt x="297588" y="268611"/>
                </a:lnTo>
                <a:lnTo>
                  <a:pt x="309427" y="267446"/>
                </a:lnTo>
                <a:lnTo>
                  <a:pt x="319851" y="263952"/>
                </a:lnTo>
                <a:lnTo>
                  <a:pt x="346798" y="226822"/>
                </a:lnTo>
                <a:lnTo>
                  <a:pt x="350238" y="194786"/>
                </a:lnTo>
                <a:lnTo>
                  <a:pt x="350163" y="179702"/>
                </a:lnTo>
                <a:lnTo>
                  <a:pt x="342365" y="136716"/>
                </a:lnTo>
                <a:lnTo>
                  <a:pt x="309089" y="108923"/>
                </a:lnTo>
                <a:lnTo>
                  <a:pt x="297298" y="107763"/>
                </a:lnTo>
                <a:lnTo>
                  <a:pt x="364879" y="107763"/>
                </a:lnTo>
                <a:lnTo>
                  <a:pt x="372527" y="118705"/>
                </a:lnTo>
                <a:lnTo>
                  <a:pt x="380223" y="136517"/>
                </a:lnTo>
                <a:lnTo>
                  <a:pt x="384927" y="156850"/>
                </a:lnTo>
                <a:lnTo>
                  <a:pt x="386640" y="179702"/>
                </a:lnTo>
                <a:lnTo>
                  <a:pt x="386640" y="194786"/>
                </a:lnTo>
                <a:lnTo>
                  <a:pt x="385119" y="218110"/>
                </a:lnTo>
                <a:lnTo>
                  <a:pt x="380562" y="238841"/>
                </a:lnTo>
                <a:lnTo>
                  <a:pt x="373015" y="256912"/>
                </a:lnTo>
                <a:lnTo>
                  <a:pt x="365037" y="268611"/>
                </a:lnTo>
                <a:close/>
              </a:path>
              <a:path w="2564129" h="349250">
                <a:moveTo>
                  <a:pt x="435896" y="298054"/>
                </a:moveTo>
                <a:lnTo>
                  <a:pt x="397972" y="298054"/>
                </a:lnTo>
                <a:lnTo>
                  <a:pt x="481804" y="78175"/>
                </a:lnTo>
                <a:lnTo>
                  <a:pt x="512258" y="78175"/>
                </a:lnTo>
                <a:lnTo>
                  <a:pt x="532012" y="129809"/>
                </a:lnTo>
                <a:lnTo>
                  <a:pt x="497101" y="129809"/>
                </a:lnTo>
                <a:lnTo>
                  <a:pt x="467516" y="211176"/>
                </a:lnTo>
                <a:lnTo>
                  <a:pt x="563141" y="211176"/>
                </a:lnTo>
                <a:lnTo>
                  <a:pt x="575238" y="242794"/>
                </a:lnTo>
                <a:lnTo>
                  <a:pt x="455909" y="242794"/>
                </a:lnTo>
                <a:lnTo>
                  <a:pt x="435896" y="298054"/>
                </a:lnTo>
                <a:close/>
              </a:path>
              <a:path w="2564129" h="349250">
                <a:moveTo>
                  <a:pt x="749206" y="109793"/>
                </a:moveTo>
                <a:lnTo>
                  <a:pt x="577339" y="109793"/>
                </a:lnTo>
                <a:lnTo>
                  <a:pt x="577339" y="78175"/>
                </a:lnTo>
                <a:lnTo>
                  <a:pt x="749206" y="78175"/>
                </a:lnTo>
                <a:lnTo>
                  <a:pt x="749206" y="109793"/>
                </a:lnTo>
                <a:close/>
              </a:path>
              <a:path w="2564129" h="349250">
                <a:moveTo>
                  <a:pt x="681332" y="298054"/>
                </a:moveTo>
                <a:lnTo>
                  <a:pt x="645071" y="298054"/>
                </a:lnTo>
                <a:lnTo>
                  <a:pt x="645071" y="109793"/>
                </a:lnTo>
                <a:lnTo>
                  <a:pt x="681332" y="109793"/>
                </a:lnTo>
                <a:lnTo>
                  <a:pt x="681332" y="298054"/>
                </a:lnTo>
                <a:close/>
              </a:path>
              <a:path w="2564129" h="349250">
                <a:moveTo>
                  <a:pt x="563141" y="211176"/>
                </a:moveTo>
                <a:lnTo>
                  <a:pt x="526694" y="211176"/>
                </a:lnTo>
                <a:lnTo>
                  <a:pt x="497101" y="129809"/>
                </a:lnTo>
                <a:lnTo>
                  <a:pt x="532012" y="129809"/>
                </a:lnTo>
                <a:lnTo>
                  <a:pt x="563141" y="211176"/>
                </a:lnTo>
                <a:close/>
              </a:path>
              <a:path w="2564129" h="349250">
                <a:moveTo>
                  <a:pt x="596379" y="298054"/>
                </a:moveTo>
                <a:lnTo>
                  <a:pt x="558306" y="298054"/>
                </a:lnTo>
                <a:lnTo>
                  <a:pt x="538152" y="242794"/>
                </a:lnTo>
                <a:lnTo>
                  <a:pt x="575238" y="242794"/>
                </a:lnTo>
                <a:lnTo>
                  <a:pt x="596379" y="298054"/>
                </a:lnTo>
                <a:close/>
              </a:path>
              <a:path w="2564129" h="349250">
                <a:moveTo>
                  <a:pt x="505077" y="348817"/>
                </a:moveTo>
                <a:lnTo>
                  <a:pt x="492222" y="348817"/>
                </a:lnTo>
                <a:lnTo>
                  <a:pt x="487240" y="346908"/>
                </a:lnTo>
                <a:lnTo>
                  <a:pt x="483757" y="343088"/>
                </a:lnTo>
                <a:lnTo>
                  <a:pt x="480281" y="339317"/>
                </a:lnTo>
                <a:lnTo>
                  <a:pt x="478555" y="334797"/>
                </a:lnTo>
                <a:lnTo>
                  <a:pt x="478536" y="323919"/>
                </a:lnTo>
                <a:lnTo>
                  <a:pt x="480252" y="319229"/>
                </a:lnTo>
                <a:lnTo>
                  <a:pt x="483690" y="315313"/>
                </a:lnTo>
                <a:lnTo>
                  <a:pt x="487165" y="311446"/>
                </a:lnTo>
                <a:lnTo>
                  <a:pt x="492170" y="309512"/>
                </a:lnTo>
                <a:lnTo>
                  <a:pt x="505077" y="309512"/>
                </a:lnTo>
                <a:lnTo>
                  <a:pt x="510060" y="311446"/>
                </a:lnTo>
                <a:lnTo>
                  <a:pt x="513639" y="315313"/>
                </a:lnTo>
                <a:lnTo>
                  <a:pt x="517218" y="319229"/>
                </a:lnTo>
                <a:lnTo>
                  <a:pt x="519000" y="323919"/>
                </a:lnTo>
                <a:lnTo>
                  <a:pt x="519000" y="334797"/>
                </a:lnTo>
                <a:lnTo>
                  <a:pt x="517218" y="339389"/>
                </a:lnTo>
                <a:lnTo>
                  <a:pt x="510060" y="346931"/>
                </a:lnTo>
                <a:lnTo>
                  <a:pt x="505077" y="348817"/>
                </a:lnTo>
                <a:close/>
              </a:path>
              <a:path w="2564129" h="349250">
                <a:moveTo>
                  <a:pt x="888123" y="170855"/>
                </a:moveTo>
                <a:lnTo>
                  <a:pt x="851431" y="170855"/>
                </a:lnTo>
                <a:lnTo>
                  <a:pt x="851431" y="78175"/>
                </a:lnTo>
                <a:lnTo>
                  <a:pt x="915540" y="78175"/>
                </a:lnTo>
                <a:lnTo>
                  <a:pt x="936261" y="79929"/>
                </a:lnTo>
                <a:lnTo>
                  <a:pt x="954916" y="85191"/>
                </a:lnTo>
                <a:lnTo>
                  <a:pt x="971505" y="93962"/>
                </a:lnTo>
                <a:lnTo>
                  <a:pt x="986027" y="106240"/>
                </a:lnTo>
                <a:lnTo>
                  <a:pt x="988777" y="109793"/>
                </a:lnTo>
                <a:lnTo>
                  <a:pt x="888123" y="109793"/>
                </a:lnTo>
                <a:lnTo>
                  <a:pt x="888123" y="170855"/>
                </a:lnTo>
                <a:close/>
              </a:path>
              <a:path w="2564129" h="349250">
                <a:moveTo>
                  <a:pt x="988533" y="266580"/>
                </a:moveTo>
                <a:lnTo>
                  <a:pt x="913364" y="266580"/>
                </a:lnTo>
                <a:lnTo>
                  <a:pt x="928090" y="265306"/>
                </a:lnTo>
                <a:lnTo>
                  <a:pt x="940866" y="261631"/>
                </a:lnTo>
                <a:lnTo>
                  <a:pt x="972518" y="224392"/>
                </a:lnTo>
                <a:lnTo>
                  <a:pt x="976596" y="195076"/>
                </a:lnTo>
                <a:lnTo>
                  <a:pt x="976596" y="181588"/>
                </a:lnTo>
                <a:lnTo>
                  <a:pt x="967624" y="138552"/>
                </a:lnTo>
                <a:lnTo>
                  <a:pt x="929291" y="110949"/>
                </a:lnTo>
                <a:lnTo>
                  <a:pt x="915540" y="109793"/>
                </a:lnTo>
                <a:lnTo>
                  <a:pt x="988777" y="109793"/>
                </a:lnTo>
                <a:lnTo>
                  <a:pt x="997830" y="121492"/>
                </a:lnTo>
                <a:lnTo>
                  <a:pt x="1006261" y="139182"/>
                </a:lnTo>
                <a:lnTo>
                  <a:pt x="1011320" y="159311"/>
                </a:lnTo>
                <a:lnTo>
                  <a:pt x="1012984" y="181588"/>
                </a:lnTo>
                <a:lnTo>
                  <a:pt x="1012962" y="195076"/>
                </a:lnTo>
                <a:lnTo>
                  <a:pt x="1011306" y="217059"/>
                </a:lnTo>
                <a:lnTo>
                  <a:pt x="1006206" y="237174"/>
                </a:lnTo>
                <a:lnTo>
                  <a:pt x="997708" y="254841"/>
                </a:lnTo>
                <a:lnTo>
                  <a:pt x="988533" y="266580"/>
                </a:lnTo>
                <a:close/>
              </a:path>
              <a:path w="2564129" h="349250">
                <a:moveTo>
                  <a:pt x="929025" y="201603"/>
                </a:moveTo>
                <a:lnTo>
                  <a:pt x="827936" y="201603"/>
                </a:lnTo>
                <a:lnTo>
                  <a:pt x="827936" y="170855"/>
                </a:lnTo>
                <a:lnTo>
                  <a:pt x="929025" y="170855"/>
                </a:lnTo>
                <a:lnTo>
                  <a:pt x="929025" y="201603"/>
                </a:lnTo>
                <a:close/>
              </a:path>
              <a:path w="2564129" h="349250">
                <a:moveTo>
                  <a:pt x="912926" y="298054"/>
                </a:moveTo>
                <a:lnTo>
                  <a:pt x="851431" y="298054"/>
                </a:lnTo>
                <a:lnTo>
                  <a:pt x="851431" y="201603"/>
                </a:lnTo>
                <a:lnTo>
                  <a:pt x="888123" y="201603"/>
                </a:lnTo>
                <a:lnTo>
                  <a:pt x="888123" y="266580"/>
                </a:lnTo>
                <a:lnTo>
                  <a:pt x="988533" y="266580"/>
                </a:lnTo>
                <a:lnTo>
                  <a:pt x="985812" y="270061"/>
                </a:lnTo>
                <a:lnTo>
                  <a:pt x="971085" y="282308"/>
                </a:lnTo>
                <a:lnTo>
                  <a:pt x="954028" y="291056"/>
                </a:lnTo>
                <a:lnTo>
                  <a:pt x="934641" y="296304"/>
                </a:lnTo>
                <a:lnTo>
                  <a:pt x="912926" y="298054"/>
                </a:lnTo>
                <a:close/>
              </a:path>
              <a:path w="2564129" h="349250">
                <a:moveTo>
                  <a:pt x="1129816" y="300954"/>
                </a:moveTo>
                <a:lnTo>
                  <a:pt x="1078693" y="284964"/>
                </a:lnTo>
                <a:lnTo>
                  <a:pt x="1046555" y="238787"/>
                </a:lnTo>
                <a:lnTo>
                  <a:pt x="1040333" y="194786"/>
                </a:lnTo>
                <a:lnTo>
                  <a:pt x="1040449" y="179702"/>
                </a:lnTo>
                <a:lnTo>
                  <a:pt x="1046532" y="137532"/>
                </a:lnTo>
                <a:lnTo>
                  <a:pt x="1065129" y="103847"/>
                </a:lnTo>
                <a:lnTo>
                  <a:pt x="1110681" y="77060"/>
                </a:lnTo>
                <a:lnTo>
                  <a:pt x="1129527" y="75274"/>
                </a:lnTo>
                <a:lnTo>
                  <a:pt x="1148656" y="77033"/>
                </a:lnTo>
                <a:lnTo>
                  <a:pt x="1165790" y="82309"/>
                </a:lnTo>
                <a:lnTo>
                  <a:pt x="1180929" y="91102"/>
                </a:lnTo>
                <a:lnTo>
                  <a:pt x="1194073" y="103412"/>
                </a:lnTo>
                <a:lnTo>
                  <a:pt x="1197113" y="107763"/>
                </a:lnTo>
                <a:lnTo>
                  <a:pt x="1129527" y="107763"/>
                </a:lnTo>
                <a:lnTo>
                  <a:pt x="1118182" y="108928"/>
                </a:lnTo>
                <a:lnTo>
                  <a:pt x="1084853" y="136784"/>
                </a:lnTo>
                <a:lnTo>
                  <a:pt x="1076812" y="179702"/>
                </a:lnTo>
                <a:lnTo>
                  <a:pt x="1076735" y="194786"/>
                </a:lnTo>
                <a:lnTo>
                  <a:pt x="1077651" y="211941"/>
                </a:lnTo>
                <a:lnTo>
                  <a:pt x="1091313" y="249973"/>
                </a:lnTo>
                <a:lnTo>
                  <a:pt x="1129816" y="268611"/>
                </a:lnTo>
                <a:lnTo>
                  <a:pt x="1197272" y="268611"/>
                </a:lnTo>
                <a:lnTo>
                  <a:pt x="1194652" y="272454"/>
                </a:lnTo>
                <a:lnTo>
                  <a:pt x="1181515" y="284923"/>
                </a:lnTo>
                <a:lnTo>
                  <a:pt x="1166331" y="293829"/>
                </a:lnTo>
                <a:lnTo>
                  <a:pt x="1149048" y="299177"/>
                </a:lnTo>
                <a:lnTo>
                  <a:pt x="1129816" y="300954"/>
                </a:lnTo>
                <a:close/>
              </a:path>
              <a:path w="2564129" h="349250">
                <a:moveTo>
                  <a:pt x="1197272" y="268611"/>
                </a:moveTo>
                <a:lnTo>
                  <a:pt x="1129816" y="268611"/>
                </a:lnTo>
                <a:lnTo>
                  <a:pt x="1141657" y="267446"/>
                </a:lnTo>
                <a:lnTo>
                  <a:pt x="1152083" y="263952"/>
                </a:lnTo>
                <a:lnTo>
                  <a:pt x="1179030" y="226822"/>
                </a:lnTo>
                <a:lnTo>
                  <a:pt x="1182466" y="194786"/>
                </a:lnTo>
                <a:lnTo>
                  <a:pt x="1182392" y="179702"/>
                </a:lnTo>
                <a:lnTo>
                  <a:pt x="1174593" y="136716"/>
                </a:lnTo>
                <a:lnTo>
                  <a:pt x="1141317" y="108923"/>
                </a:lnTo>
                <a:lnTo>
                  <a:pt x="1129527" y="107763"/>
                </a:lnTo>
                <a:lnTo>
                  <a:pt x="1197113" y="107763"/>
                </a:lnTo>
                <a:lnTo>
                  <a:pt x="1204758" y="118705"/>
                </a:lnTo>
                <a:lnTo>
                  <a:pt x="1212452" y="136517"/>
                </a:lnTo>
                <a:lnTo>
                  <a:pt x="1217156" y="156850"/>
                </a:lnTo>
                <a:lnTo>
                  <a:pt x="1218868" y="179702"/>
                </a:lnTo>
                <a:lnTo>
                  <a:pt x="1218868" y="194786"/>
                </a:lnTo>
                <a:lnTo>
                  <a:pt x="1217348" y="218110"/>
                </a:lnTo>
                <a:lnTo>
                  <a:pt x="1212792" y="238841"/>
                </a:lnTo>
                <a:lnTo>
                  <a:pt x="1205247" y="256912"/>
                </a:lnTo>
                <a:lnTo>
                  <a:pt x="1197272" y="268611"/>
                </a:lnTo>
                <a:close/>
              </a:path>
              <a:path w="2564129" h="349250">
                <a:moveTo>
                  <a:pt x="1110308" y="70923"/>
                </a:moveTo>
                <a:lnTo>
                  <a:pt x="1081956" y="70923"/>
                </a:lnTo>
                <a:lnTo>
                  <a:pt x="1081956" y="63309"/>
                </a:lnTo>
                <a:lnTo>
                  <a:pt x="1119880" y="21175"/>
                </a:lnTo>
                <a:lnTo>
                  <a:pt x="1140042" y="21175"/>
                </a:lnTo>
                <a:lnTo>
                  <a:pt x="1164981" y="48660"/>
                </a:lnTo>
                <a:lnTo>
                  <a:pt x="1129965" y="48660"/>
                </a:lnTo>
                <a:lnTo>
                  <a:pt x="1110308" y="70923"/>
                </a:lnTo>
                <a:close/>
              </a:path>
              <a:path w="2564129" h="349250">
                <a:moveTo>
                  <a:pt x="1178404" y="70923"/>
                </a:moveTo>
                <a:lnTo>
                  <a:pt x="1149762" y="70923"/>
                </a:lnTo>
                <a:lnTo>
                  <a:pt x="1129965" y="48660"/>
                </a:lnTo>
                <a:lnTo>
                  <a:pt x="1164981" y="48660"/>
                </a:lnTo>
                <a:lnTo>
                  <a:pt x="1178404" y="63454"/>
                </a:lnTo>
                <a:lnTo>
                  <a:pt x="1178404" y="70923"/>
                </a:lnTo>
                <a:close/>
              </a:path>
              <a:path w="2564129" h="349250">
                <a:moveTo>
                  <a:pt x="1135475" y="348817"/>
                </a:moveTo>
                <a:lnTo>
                  <a:pt x="1122613" y="348817"/>
                </a:lnTo>
                <a:lnTo>
                  <a:pt x="1117638" y="346908"/>
                </a:lnTo>
                <a:lnTo>
                  <a:pt x="1114155" y="343088"/>
                </a:lnTo>
                <a:lnTo>
                  <a:pt x="1110672" y="339317"/>
                </a:lnTo>
                <a:lnTo>
                  <a:pt x="1108953" y="334797"/>
                </a:lnTo>
                <a:lnTo>
                  <a:pt x="1108934" y="323919"/>
                </a:lnTo>
                <a:lnTo>
                  <a:pt x="1110650" y="319229"/>
                </a:lnTo>
                <a:lnTo>
                  <a:pt x="1114081" y="315313"/>
                </a:lnTo>
                <a:lnTo>
                  <a:pt x="1117563" y="311446"/>
                </a:lnTo>
                <a:lnTo>
                  <a:pt x="1122568" y="309512"/>
                </a:lnTo>
                <a:lnTo>
                  <a:pt x="1135475" y="309512"/>
                </a:lnTo>
                <a:lnTo>
                  <a:pt x="1140458" y="311446"/>
                </a:lnTo>
                <a:lnTo>
                  <a:pt x="1144029" y="315313"/>
                </a:lnTo>
                <a:lnTo>
                  <a:pt x="1147609" y="319229"/>
                </a:lnTo>
                <a:lnTo>
                  <a:pt x="1149398" y="323919"/>
                </a:lnTo>
                <a:lnTo>
                  <a:pt x="1149398" y="334797"/>
                </a:lnTo>
                <a:lnTo>
                  <a:pt x="1147609" y="339389"/>
                </a:lnTo>
                <a:lnTo>
                  <a:pt x="1140458" y="346931"/>
                </a:lnTo>
                <a:lnTo>
                  <a:pt x="1135475" y="348817"/>
                </a:lnTo>
                <a:close/>
              </a:path>
              <a:path w="2564129" h="349250">
                <a:moveTo>
                  <a:pt x="1292200" y="298054"/>
                </a:moveTo>
                <a:lnTo>
                  <a:pt x="1255508" y="298054"/>
                </a:lnTo>
                <a:lnTo>
                  <a:pt x="1255508" y="78175"/>
                </a:lnTo>
                <a:lnTo>
                  <a:pt x="1290173" y="78175"/>
                </a:lnTo>
                <a:lnTo>
                  <a:pt x="1334168" y="145473"/>
                </a:lnTo>
                <a:lnTo>
                  <a:pt x="1292200" y="145473"/>
                </a:lnTo>
                <a:lnTo>
                  <a:pt x="1292200" y="298054"/>
                </a:lnTo>
                <a:close/>
              </a:path>
              <a:path w="2564129" h="349250">
                <a:moveTo>
                  <a:pt x="1426654" y="231264"/>
                </a:moveTo>
                <a:lnTo>
                  <a:pt x="1390252" y="231264"/>
                </a:lnTo>
                <a:lnTo>
                  <a:pt x="1390252" y="78175"/>
                </a:lnTo>
                <a:lnTo>
                  <a:pt x="1426654" y="78175"/>
                </a:lnTo>
                <a:lnTo>
                  <a:pt x="1426654" y="231264"/>
                </a:lnTo>
                <a:close/>
              </a:path>
              <a:path w="2564129" h="349250">
                <a:moveTo>
                  <a:pt x="1426654" y="298054"/>
                </a:moveTo>
                <a:lnTo>
                  <a:pt x="1391841" y="298054"/>
                </a:lnTo>
                <a:lnTo>
                  <a:pt x="1292200" y="145473"/>
                </a:lnTo>
                <a:lnTo>
                  <a:pt x="1334168" y="145473"/>
                </a:lnTo>
                <a:lnTo>
                  <a:pt x="1390252" y="231264"/>
                </a:lnTo>
                <a:lnTo>
                  <a:pt x="1426654" y="231264"/>
                </a:lnTo>
                <a:lnTo>
                  <a:pt x="1426654" y="298054"/>
                </a:lnTo>
                <a:close/>
              </a:path>
              <a:path w="2564129" h="349250">
                <a:moveTo>
                  <a:pt x="1556579" y="300954"/>
                </a:moveTo>
                <a:lnTo>
                  <a:pt x="1503998" y="285331"/>
                </a:lnTo>
                <a:lnTo>
                  <a:pt x="1470554" y="240056"/>
                </a:lnTo>
                <a:lnTo>
                  <a:pt x="1464044" y="196237"/>
                </a:lnTo>
                <a:lnTo>
                  <a:pt x="1464108" y="178832"/>
                </a:lnTo>
                <a:lnTo>
                  <a:pt x="1469847" y="136318"/>
                </a:lnTo>
                <a:lnTo>
                  <a:pt x="1500085" y="90980"/>
                </a:lnTo>
                <a:lnTo>
                  <a:pt x="1553386" y="75274"/>
                </a:lnTo>
                <a:lnTo>
                  <a:pt x="1571260" y="76489"/>
                </a:lnTo>
                <a:lnTo>
                  <a:pt x="1611331" y="94710"/>
                </a:lnTo>
                <a:lnTo>
                  <a:pt x="1621254" y="106893"/>
                </a:lnTo>
                <a:lnTo>
                  <a:pt x="1553386" y="106893"/>
                </a:lnTo>
                <a:lnTo>
                  <a:pt x="1540852" y="108080"/>
                </a:lnTo>
                <a:lnTo>
                  <a:pt x="1508197" y="136326"/>
                </a:lnTo>
                <a:lnTo>
                  <a:pt x="1500884" y="178832"/>
                </a:lnTo>
                <a:lnTo>
                  <a:pt x="1500884" y="196237"/>
                </a:lnTo>
                <a:lnTo>
                  <a:pt x="1509531" y="239843"/>
                </a:lnTo>
                <a:lnTo>
                  <a:pt x="1544813" y="268289"/>
                </a:lnTo>
                <a:lnTo>
                  <a:pt x="1556728" y="269481"/>
                </a:lnTo>
                <a:lnTo>
                  <a:pt x="1633837" y="269481"/>
                </a:lnTo>
                <a:lnTo>
                  <a:pt x="1631385" y="272558"/>
                </a:lnTo>
                <a:lnTo>
                  <a:pt x="1588487" y="298053"/>
                </a:lnTo>
                <a:lnTo>
                  <a:pt x="1573729" y="300229"/>
                </a:lnTo>
                <a:lnTo>
                  <a:pt x="1556579" y="300954"/>
                </a:lnTo>
                <a:close/>
              </a:path>
              <a:path w="2564129" h="349250">
                <a:moveTo>
                  <a:pt x="1636275" y="148664"/>
                </a:moveTo>
                <a:lnTo>
                  <a:pt x="1599583" y="148664"/>
                </a:lnTo>
                <a:lnTo>
                  <a:pt x="1597511" y="139463"/>
                </a:lnTo>
                <a:lnTo>
                  <a:pt x="1594560" y="131295"/>
                </a:lnTo>
                <a:lnTo>
                  <a:pt x="1563804" y="107591"/>
                </a:lnTo>
                <a:lnTo>
                  <a:pt x="1553386" y="106893"/>
                </a:lnTo>
                <a:lnTo>
                  <a:pt x="1621254" y="106893"/>
                </a:lnTo>
                <a:lnTo>
                  <a:pt x="1627537" y="117879"/>
                </a:lnTo>
                <a:lnTo>
                  <a:pt x="1632840" y="132320"/>
                </a:lnTo>
                <a:lnTo>
                  <a:pt x="1636275" y="148664"/>
                </a:lnTo>
                <a:close/>
              </a:path>
              <a:path w="2564129" h="349250">
                <a:moveTo>
                  <a:pt x="1633837" y="269481"/>
                </a:moveTo>
                <a:lnTo>
                  <a:pt x="1556728" y="269481"/>
                </a:lnTo>
                <a:lnTo>
                  <a:pt x="1566656" y="269177"/>
                </a:lnTo>
                <a:lnTo>
                  <a:pt x="1575055" y="268266"/>
                </a:lnTo>
                <a:lnTo>
                  <a:pt x="1599078" y="256790"/>
                </a:lnTo>
                <a:lnTo>
                  <a:pt x="1599078" y="215527"/>
                </a:lnTo>
                <a:lnTo>
                  <a:pt x="1550200" y="215527"/>
                </a:lnTo>
                <a:lnTo>
                  <a:pt x="1550200" y="184199"/>
                </a:lnTo>
                <a:lnTo>
                  <a:pt x="1635629" y="184199"/>
                </a:lnTo>
                <a:lnTo>
                  <a:pt x="1635629" y="267233"/>
                </a:lnTo>
                <a:lnTo>
                  <a:pt x="1633837" y="269481"/>
                </a:lnTo>
                <a:close/>
              </a:path>
              <a:path w="2564129" h="349250">
                <a:moveTo>
                  <a:pt x="1825251" y="300954"/>
                </a:moveTo>
                <a:lnTo>
                  <a:pt x="1775469" y="285372"/>
                </a:lnTo>
                <a:lnTo>
                  <a:pt x="1744770" y="241162"/>
                </a:lnTo>
                <a:lnTo>
                  <a:pt x="1738515" y="200297"/>
                </a:lnTo>
                <a:lnTo>
                  <a:pt x="1738535" y="177382"/>
                </a:lnTo>
                <a:lnTo>
                  <a:pt x="1744517" y="136136"/>
                </a:lnTo>
                <a:lnTo>
                  <a:pt x="1775593" y="91143"/>
                </a:lnTo>
                <a:lnTo>
                  <a:pt x="1827716" y="75274"/>
                </a:lnTo>
                <a:lnTo>
                  <a:pt x="1845461" y="76584"/>
                </a:lnTo>
                <a:lnTo>
                  <a:pt x="1861056" y="80514"/>
                </a:lnTo>
                <a:lnTo>
                  <a:pt x="1874503" y="87063"/>
                </a:lnTo>
                <a:lnTo>
                  <a:pt x="1885802" y="96233"/>
                </a:lnTo>
                <a:lnTo>
                  <a:pt x="1894357" y="106893"/>
                </a:lnTo>
                <a:lnTo>
                  <a:pt x="1827716" y="106893"/>
                </a:lnTo>
                <a:lnTo>
                  <a:pt x="1815611" y="108089"/>
                </a:lnTo>
                <a:lnTo>
                  <a:pt x="1782613" y="136399"/>
                </a:lnTo>
                <a:lnTo>
                  <a:pt x="1775066" y="177382"/>
                </a:lnTo>
                <a:lnTo>
                  <a:pt x="1775151" y="200297"/>
                </a:lnTo>
                <a:lnTo>
                  <a:pt x="1781958" y="238284"/>
                </a:lnTo>
                <a:lnTo>
                  <a:pt x="1813299" y="268212"/>
                </a:lnTo>
                <a:lnTo>
                  <a:pt x="1825251" y="269481"/>
                </a:lnTo>
                <a:lnTo>
                  <a:pt x="1893898" y="269481"/>
                </a:lnTo>
                <a:lnTo>
                  <a:pt x="1885661" y="279779"/>
                </a:lnTo>
                <a:lnTo>
                  <a:pt x="1874162" y="289043"/>
                </a:lnTo>
                <a:lnTo>
                  <a:pt x="1860260" y="295660"/>
                </a:lnTo>
                <a:lnTo>
                  <a:pt x="1843956" y="299631"/>
                </a:lnTo>
                <a:lnTo>
                  <a:pt x="1825251" y="300954"/>
                </a:lnTo>
                <a:close/>
              </a:path>
              <a:path w="2564129" h="349250">
                <a:moveTo>
                  <a:pt x="1910100" y="154611"/>
                </a:moveTo>
                <a:lnTo>
                  <a:pt x="1873690" y="154611"/>
                </a:lnTo>
                <a:lnTo>
                  <a:pt x="1871510" y="143162"/>
                </a:lnTo>
                <a:lnTo>
                  <a:pt x="1868523" y="133326"/>
                </a:lnTo>
                <a:lnTo>
                  <a:pt x="1838171" y="107618"/>
                </a:lnTo>
                <a:lnTo>
                  <a:pt x="1827716" y="106893"/>
                </a:lnTo>
                <a:lnTo>
                  <a:pt x="1894357" y="106893"/>
                </a:lnTo>
                <a:lnTo>
                  <a:pt x="1895015" y="107713"/>
                </a:lnTo>
                <a:lnTo>
                  <a:pt x="1902136" y="121270"/>
                </a:lnTo>
                <a:lnTo>
                  <a:pt x="1907165" y="136902"/>
                </a:lnTo>
                <a:lnTo>
                  <a:pt x="1910100" y="154611"/>
                </a:lnTo>
                <a:close/>
              </a:path>
              <a:path w="2564129" h="349250">
                <a:moveTo>
                  <a:pt x="1893898" y="269481"/>
                </a:moveTo>
                <a:lnTo>
                  <a:pt x="1825251" y="269481"/>
                </a:lnTo>
                <a:lnTo>
                  <a:pt x="1836686" y="268778"/>
                </a:lnTo>
                <a:lnTo>
                  <a:pt x="1846263" y="266671"/>
                </a:lnTo>
                <a:lnTo>
                  <a:pt x="1871399" y="233725"/>
                </a:lnTo>
                <a:lnTo>
                  <a:pt x="1873765" y="222199"/>
                </a:lnTo>
                <a:lnTo>
                  <a:pt x="1910167" y="222199"/>
                </a:lnTo>
                <a:lnTo>
                  <a:pt x="1907168" y="239422"/>
                </a:lnTo>
                <a:lnTo>
                  <a:pt x="1902083" y="254760"/>
                </a:lnTo>
                <a:lnTo>
                  <a:pt x="1894913" y="268212"/>
                </a:lnTo>
                <a:lnTo>
                  <a:pt x="1893898" y="269481"/>
                </a:lnTo>
                <a:close/>
              </a:path>
              <a:path w="2564129" h="349250">
                <a:moveTo>
                  <a:pt x="1975389" y="298054"/>
                </a:moveTo>
                <a:lnTo>
                  <a:pt x="1938697" y="298054"/>
                </a:lnTo>
                <a:lnTo>
                  <a:pt x="1938697" y="78175"/>
                </a:lnTo>
                <a:lnTo>
                  <a:pt x="1975389" y="78175"/>
                </a:lnTo>
                <a:lnTo>
                  <a:pt x="1975389" y="168969"/>
                </a:lnTo>
                <a:lnTo>
                  <a:pt x="2109695" y="168969"/>
                </a:lnTo>
                <a:lnTo>
                  <a:pt x="2109695" y="200443"/>
                </a:lnTo>
                <a:lnTo>
                  <a:pt x="1975389" y="200443"/>
                </a:lnTo>
                <a:lnTo>
                  <a:pt x="1975389" y="298054"/>
                </a:lnTo>
                <a:close/>
              </a:path>
              <a:path w="2564129" h="349250">
                <a:moveTo>
                  <a:pt x="2109695" y="168969"/>
                </a:moveTo>
                <a:lnTo>
                  <a:pt x="2073152" y="168969"/>
                </a:lnTo>
                <a:lnTo>
                  <a:pt x="2073152" y="78175"/>
                </a:lnTo>
                <a:lnTo>
                  <a:pt x="2109695" y="78175"/>
                </a:lnTo>
                <a:lnTo>
                  <a:pt x="2109695" y="168969"/>
                </a:lnTo>
                <a:close/>
              </a:path>
              <a:path w="2564129" h="349250">
                <a:moveTo>
                  <a:pt x="2109695" y="298054"/>
                </a:moveTo>
                <a:lnTo>
                  <a:pt x="2073152" y="298054"/>
                </a:lnTo>
                <a:lnTo>
                  <a:pt x="2073152" y="200443"/>
                </a:lnTo>
                <a:lnTo>
                  <a:pt x="2109695" y="200443"/>
                </a:lnTo>
                <a:lnTo>
                  <a:pt x="2109695" y="298054"/>
                </a:lnTo>
                <a:close/>
              </a:path>
              <a:path w="2564129" h="349250">
                <a:moveTo>
                  <a:pt x="2192777" y="298054"/>
                </a:moveTo>
                <a:lnTo>
                  <a:pt x="2156085" y="298054"/>
                </a:lnTo>
                <a:lnTo>
                  <a:pt x="2156085" y="78175"/>
                </a:lnTo>
                <a:lnTo>
                  <a:pt x="2192777" y="78175"/>
                </a:lnTo>
                <a:lnTo>
                  <a:pt x="2192777" y="298054"/>
                </a:lnTo>
                <a:close/>
              </a:path>
              <a:path w="2564129" h="349250">
                <a:moveTo>
                  <a:pt x="2378597" y="298054"/>
                </a:moveTo>
                <a:lnTo>
                  <a:pt x="2235736" y="298054"/>
                </a:lnTo>
                <a:lnTo>
                  <a:pt x="2235736" y="78175"/>
                </a:lnTo>
                <a:lnTo>
                  <a:pt x="2377149" y="78175"/>
                </a:lnTo>
                <a:lnTo>
                  <a:pt x="2377149" y="109793"/>
                </a:lnTo>
                <a:lnTo>
                  <a:pt x="2272428" y="109793"/>
                </a:lnTo>
                <a:lnTo>
                  <a:pt x="2272428" y="168969"/>
                </a:lnTo>
                <a:lnTo>
                  <a:pt x="2363804" y="168969"/>
                </a:lnTo>
                <a:lnTo>
                  <a:pt x="2363804" y="200443"/>
                </a:lnTo>
                <a:lnTo>
                  <a:pt x="2272428" y="200443"/>
                </a:lnTo>
                <a:lnTo>
                  <a:pt x="2272428" y="266580"/>
                </a:lnTo>
                <a:lnTo>
                  <a:pt x="2378597" y="266580"/>
                </a:lnTo>
                <a:lnTo>
                  <a:pt x="2378597" y="298054"/>
                </a:lnTo>
                <a:close/>
              </a:path>
              <a:path w="2564129" h="349250">
                <a:moveTo>
                  <a:pt x="2269051" y="46122"/>
                </a:moveTo>
                <a:lnTo>
                  <a:pt x="2240013" y="46122"/>
                </a:lnTo>
                <a:lnTo>
                  <a:pt x="2204049" y="0"/>
                </a:lnTo>
                <a:lnTo>
                  <a:pt x="2244514" y="0"/>
                </a:lnTo>
                <a:lnTo>
                  <a:pt x="2269658" y="45571"/>
                </a:lnTo>
                <a:lnTo>
                  <a:pt x="2269051" y="46122"/>
                </a:lnTo>
                <a:close/>
              </a:path>
              <a:path w="2564129" h="349250">
                <a:moveTo>
                  <a:pt x="2340950" y="46122"/>
                </a:moveTo>
                <a:lnTo>
                  <a:pt x="2269962" y="46122"/>
                </a:lnTo>
                <a:lnTo>
                  <a:pt x="2269658" y="45571"/>
                </a:lnTo>
                <a:lnTo>
                  <a:pt x="2292233" y="25091"/>
                </a:lnTo>
                <a:lnTo>
                  <a:pt x="2317607" y="25091"/>
                </a:lnTo>
                <a:lnTo>
                  <a:pt x="2340950" y="46122"/>
                </a:lnTo>
                <a:close/>
              </a:path>
              <a:path w="2564129" h="349250">
                <a:moveTo>
                  <a:pt x="2282148" y="71939"/>
                </a:moveTo>
                <a:lnTo>
                  <a:pt x="2240593" y="71939"/>
                </a:lnTo>
                <a:lnTo>
                  <a:pt x="2269658" y="45571"/>
                </a:lnTo>
                <a:lnTo>
                  <a:pt x="2269962" y="46122"/>
                </a:lnTo>
                <a:lnTo>
                  <a:pt x="2340950" y="46122"/>
                </a:lnTo>
                <a:lnTo>
                  <a:pt x="2345779" y="50473"/>
                </a:lnTo>
                <a:lnTo>
                  <a:pt x="2304916" y="50473"/>
                </a:lnTo>
                <a:lnTo>
                  <a:pt x="2282148" y="71939"/>
                </a:lnTo>
                <a:close/>
              </a:path>
              <a:path w="2564129" h="349250">
                <a:moveTo>
                  <a:pt x="2369604" y="71939"/>
                </a:moveTo>
                <a:lnTo>
                  <a:pt x="2327833" y="71939"/>
                </a:lnTo>
                <a:lnTo>
                  <a:pt x="2304916" y="50473"/>
                </a:lnTo>
                <a:lnTo>
                  <a:pt x="2345779" y="50473"/>
                </a:lnTo>
                <a:lnTo>
                  <a:pt x="2369604" y="71939"/>
                </a:lnTo>
                <a:close/>
              </a:path>
              <a:path w="2564129" h="349250">
                <a:moveTo>
                  <a:pt x="2482969" y="300954"/>
                </a:moveTo>
                <a:lnTo>
                  <a:pt x="2438043" y="290349"/>
                </a:lnTo>
                <a:lnTo>
                  <a:pt x="2408167" y="258458"/>
                </a:lnTo>
                <a:lnTo>
                  <a:pt x="2402330" y="225389"/>
                </a:lnTo>
                <a:lnTo>
                  <a:pt x="2402330" y="78175"/>
                </a:lnTo>
                <a:lnTo>
                  <a:pt x="2438732" y="78175"/>
                </a:lnTo>
                <a:lnTo>
                  <a:pt x="2438732" y="225389"/>
                </a:lnTo>
                <a:lnTo>
                  <a:pt x="2439484" y="236049"/>
                </a:lnTo>
                <a:lnTo>
                  <a:pt x="2464875" y="266834"/>
                </a:lnTo>
                <a:lnTo>
                  <a:pt x="2482969" y="269481"/>
                </a:lnTo>
                <a:lnTo>
                  <a:pt x="2551352" y="269481"/>
                </a:lnTo>
                <a:lnTo>
                  <a:pt x="2550194" y="271457"/>
                </a:lnTo>
                <a:lnTo>
                  <a:pt x="2539532" y="282100"/>
                </a:lnTo>
                <a:lnTo>
                  <a:pt x="2526887" y="290349"/>
                </a:lnTo>
                <a:lnTo>
                  <a:pt x="2513245" y="296241"/>
                </a:lnTo>
                <a:lnTo>
                  <a:pt x="2498605" y="299776"/>
                </a:lnTo>
                <a:lnTo>
                  <a:pt x="2482969" y="300954"/>
                </a:lnTo>
                <a:close/>
              </a:path>
              <a:path w="2564129" h="349250">
                <a:moveTo>
                  <a:pt x="2551352" y="269481"/>
                </a:moveTo>
                <a:lnTo>
                  <a:pt x="2482969" y="269481"/>
                </a:lnTo>
                <a:lnTo>
                  <a:pt x="2492631" y="268819"/>
                </a:lnTo>
                <a:lnTo>
                  <a:pt x="2501242" y="266834"/>
                </a:lnTo>
                <a:lnTo>
                  <a:pt x="2526601" y="236049"/>
                </a:lnTo>
                <a:lnTo>
                  <a:pt x="2527354" y="225389"/>
                </a:lnTo>
                <a:lnTo>
                  <a:pt x="2527354" y="78175"/>
                </a:lnTo>
                <a:lnTo>
                  <a:pt x="2563897" y="78175"/>
                </a:lnTo>
                <a:lnTo>
                  <a:pt x="2563897" y="225389"/>
                </a:lnTo>
                <a:lnTo>
                  <a:pt x="2562375" y="243102"/>
                </a:lnTo>
                <a:lnTo>
                  <a:pt x="2557808" y="258458"/>
                </a:lnTo>
                <a:lnTo>
                  <a:pt x="2551352" y="269481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49594" y="5639435"/>
            <a:ext cx="2599055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-13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làm lọ hoa tặng mẹ </a:t>
            </a:r>
            <a:endParaRPr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75100" y="4533900"/>
            <a:ext cx="2100580" cy="493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sz="1550" b="1" spc="-1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khoa học : Hoa đổi màu</a:t>
            </a:r>
            <a:endParaRPr sz="15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80301" y="2400300"/>
            <a:ext cx="254013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sz="1550" b="1" spc="-1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với bàn ánh sáng </a:t>
            </a:r>
            <a:endParaRPr sz="15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0DB959-F7DD-D380-B556-F0D827FFA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36" y="1163233"/>
            <a:ext cx="3737683" cy="33001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F420BB-D377-DFC7-0E92-97B5FEF84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9" y="3162300"/>
            <a:ext cx="2815577" cy="2438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00F6B9-2B90-8BF5-5A6A-99079EB75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72" y="20676"/>
            <a:ext cx="3621442" cy="23034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6E8CAF-1EBB-F335-3959-2CA47E93AB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6" y="217389"/>
            <a:ext cx="2605750" cy="22479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2D07DB-ADCC-638F-6167-1FFFFC7B66B6}"/>
              </a:ext>
            </a:extLst>
          </p:cNvPr>
          <p:cNvSpPr txBox="1"/>
          <p:nvPr/>
        </p:nvSpPr>
        <p:spPr>
          <a:xfrm>
            <a:off x="303844" y="2654857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: Mùi hương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285C43-C434-FA24-6433-FC950D60F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89" y="2890728"/>
            <a:ext cx="3572125" cy="25575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615F368-B8B4-2EAE-D85E-09DA7AF42D34}"/>
              </a:ext>
            </a:extLst>
          </p:cNvPr>
          <p:cNvSpPr txBox="1"/>
          <p:nvPr/>
        </p:nvSpPr>
        <p:spPr>
          <a:xfrm>
            <a:off x="7175500" y="5639435"/>
            <a:ext cx="3177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với các nguyên liệu tự nhiên </a:t>
            </a: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60" y="45515"/>
            <a:ext cx="10678640" cy="6000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4A2344-1B70-A079-D636-2F96B79FBFEC}"/>
              </a:ext>
            </a:extLst>
          </p:cNvPr>
          <p:cNvSpPr txBox="1"/>
          <p:nvPr/>
        </p:nvSpPr>
        <p:spPr>
          <a:xfrm>
            <a:off x="2592911" y="190500"/>
            <a:ext cx="4940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VỚI PHỤ HUYNH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C6A71F-85C5-2C55-EC8E-A8D265F2B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07" y="1121067"/>
            <a:ext cx="3296783" cy="3358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328A7C-C649-3A36-BC2C-8453BBE45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8" y="1049939"/>
            <a:ext cx="2923706" cy="21927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81BB0E-88AC-D950-A963-98AF47A6C8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33" y="1906571"/>
            <a:ext cx="3686105" cy="1740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8BEDB6-3B0C-2460-B4B2-AD23A4B7A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" y="3362247"/>
            <a:ext cx="3251200" cy="2438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E94344-E3CE-1CF8-0296-1E927F46B7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334" y="101805"/>
            <a:ext cx="2544701" cy="18453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F54255-B1EA-90F0-4709-1FA08CF2E1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69" y="3582203"/>
            <a:ext cx="2810195" cy="23920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AA7677-1C16-D7F4-C4B3-8BD2920D5105}"/>
              </a:ext>
            </a:extLst>
          </p:cNvPr>
          <p:cNvSpPr txBox="1"/>
          <p:nvPr/>
        </p:nvSpPr>
        <p:spPr>
          <a:xfrm>
            <a:off x="3331261" y="4589910"/>
            <a:ext cx="4030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phụ huynh mang hạt giống và cây xanh tới lớp 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góc thiên nhiên cho trẻ hoạt động mỗi ngày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34696" y="2082312"/>
            <a:ext cx="1778000" cy="1718310"/>
            <a:chOff x="434696" y="2082312"/>
            <a:chExt cx="1778000" cy="1718310"/>
          </a:xfrm>
        </p:grpSpPr>
        <p:sp>
          <p:nvSpPr>
            <p:cNvPr id="5" name="object 5"/>
            <p:cNvSpPr/>
            <p:nvPr/>
          </p:nvSpPr>
          <p:spPr>
            <a:xfrm>
              <a:off x="575677" y="2236685"/>
              <a:ext cx="1470025" cy="1443355"/>
            </a:xfrm>
            <a:custGeom>
              <a:avLst/>
              <a:gdLst/>
              <a:ahLst/>
              <a:cxnLst/>
              <a:rect l="l" t="t" r="r" b="b"/>
              <a:pathLst>
                <a:path w="1470025" h="1443354">
                  <a:moveTo>
                    <a:pt x="0" y="721623"/>
                  </a:moveTo>
                  <a:lnTo>
                    <a:pt x="1562" y="674176"/>
                  </a:lnTo>
                  <a:lnTo>
                    <a:pt x="6186" y="627548"/>
                  </a:lnTo>
                  <a:lnTo>
                    <a:pt x="13775" y="581836"/>
                  </a:lnTo>
                  <a:lnTo>
                    <a:pt x="24231" y="537133"/>
                  </a:lnTo>
                  <a:lnTo>
                    <a:pt x="37457" y="493534"/>
                  </a:lnTo>
                  <a:lnTo>
                    <a:pt x="53358" y="451136"/>
                  </a:lnTo>
                  <a:lnTo>
                    <a:pt x="71836" y="410032"/>
                  </a:lnTo>
                  <a:lnTo>
                    <a:pt x="92794" y="370319"/>
                  </a:lnTo>
                  <a:lnTo>
                    <a:pt x="116135" y="332090"/>
                  </a:lnTo>
                  <a:lnTo>
                    <a:pt x="141763" y="295442"/>
                  </a:lnTo>
                  <a:lnTo>
                    <a:pt x="169581" y="260469"/>
                  </a:lnTo>
                  <a:lnTo>
                    <a:pt x="199492" y="227266"/>
                  </a:lnTo>
                  <a:lnTo>
                    <a:pt x="231399" y="195929"/>
                  </a:lnTo>
                  <a:lnTo>
                    <a:pt x="265205" y="166552"/>
                  </a:lnTo>
                  <a:lnTo>
                    <a:pt x="300814" y="139231"/>
                  </a:lnTo>
                  <a:lnTo>
                    <a:pt x="338129" y="114061"/>
                  </a:lnTo>
                  <a:lnTo>
                    <a:pt x="377053" y="91136"/>
                  </a:lnTo>
                  <a:lnTo>
                    <a:pt x="417488" y="70553"/>
                  </a:lnTo>
                  <a:lnTo>
                    <a:pt x="459339" y="52405"/>
                  </a:lnTo>
                  <a:lnTo>
                    <a:pt x="502509" y="36788"/>
                  </a:lnTo>
                  <a:lnTo>
                    <a:pt x="546900" y="23798"/>
                  </a:lnTo>
                  <a:lnTo>
                    <a:pt x="592416" y="13529"/>
                  </a:lnTo>
                  <a:lnTo>
                    <a:pt x="638960" y="6076"/>
                  </a:lnTo>
                  <a:lnTo>
                    <a:pt x="686435" y="1534"/>
                  </a:lnTo>
                  <a:lnTo>
                    <a:pt x="734744" y="0"/>
                  </a:lnTo>
                  <a:lnTo>
                    <a:pt x="783054" y="1534"/>
                  </a:lnTo>
                  <a:lnTo>
                    <a:pt x="830529" y="6076"/>
                  </a:lnTo>
                  <a:lnTo>
                    <a:pt x="877073" y="13529"/>
                  </a:lnTo>
                  <a:lnTo>
                    <a:pt x="922589" y="23798"/>
                  </a:lnTo>
                  <a:lnTo>
                    <a:pt x="966981" y="36788"/>
                  </a:lnTo>
                  <a:lnTo>
                    <a:pt x="1010150" y="52405"/>
                  </a:lnTo>
                  <a:lnTo>
                    <a:pt x="1052002" y="70553"/>
                  </a:lnTo>
                  <a:lnTo>
                    <a:pt x="1092438" y="91136"/>
                  </a:lnTo>
                  <a:lnTo>
                    <a:pt x="1131362" y="114061"/>
                  </a:lnTo>
                  <a:lnTo>
                    <a:pt x="1168677" y="139231"/>
                  </a:lnTo>
                  <a:lnTo>
                    <a:pt x="1204286" y="166552"/>
                  </a:lnTo>
                  <a:lnTo>
                    <a:pt x="1238093" y="195929"/>
                  </a:lnTo>
                  <a:lnTo>
                    <a:pt x="1270000" y="227266"/>
                  </a:lnTo>
                  <a:lnTo>
                    <a:pt x="1299911" y="260469"/>
                  </a:lnTo>
                  <a:lnTo>
                    <a:pt x="1327729" y="295442"/>
                  </a:lnTo>
                  <a:lnTo>
                    <a:pt x="1353358" y="332090"/>
                  </a:lnTo>
                  <a:lnTo>
                    <a:pt x="1376699" y="370319"/>
                  </a:lnTo>
                  <a:lnTo>
                    <a:pt x="1397658" y="410032"/>
                  </a:lnTo>
                  <a:lnTo>
                    <a:pt x="1416136" y="451136"/>
                  </a:lnTo>
                  <a:lnTo>
                    <a:pt x="1432036" y="493534"/>
                  </a:lnTo>
                  <a:lnTo>
                    <a:pt x="1445263" y="537133"/>
                  </a:lnTo>
                  <a:lnTo>
                    <a:pt x="1455719" y="581836"/>
                  </a:lnTo>
                  <a:lnTo>
                    <a:pt x="1463308" y="627548"/>
                  </a:lnTo>
                  <a:lnTo>
                    <a:pt x="1467932" y="674176"/>
                  </a:lnTo>
                  <a:lnTo>
                    <a:pt x="1469495" y="721623"/>
                  </a:lnTo>
                  <a:lnTo>
                    <a:pt x="1467932" y="769069"/>
                  </a:lnTo>
                  <a:lnTo>
                    <a:pt x="1463308" y="815697"/>
                  </a:lnTo>
                  <a:lnTo>
                    <a:pt x="1455719" y="861409"/>
                  </a:lnTo>
                  <a:lnTo>
                    <a:pt x="1445263" y="906113"/>
                  </a:lnTo>
                  <a:lnTo>
                    <a:pt x="1432036" y="949711"/>
                  </a:lnTo>
                  <a:lnTo>
                    <a:pt x="1416136" y="992110"/>
                  </a:lnTo>
                  <a:lnTo>
                    <a:pt x="1397658" y="1033214"/>
                  </a:lnTo>
                  <a:lnTo>
                    <a:pt x="1376699" y="1072928"/>
                  </a:lnTo>
                  <a:lnTo>
                    <a:pt x="1353358" y="1111156"/>
                  </a:lnTo>
                  <a:lnTo>
                    <a:pt x="1327729" y="1147805"/>
                  </a:lnTo>
                  <a:lnTo>
                    <a:pt x="1299911" y="1182779"/>
                  </a:lnTo>
                  <a:lnTo>
                    <a:pt x="1270000" y="1215982"/>
                  </a:lnTo>
                  <a:lnTo>
                    <a:pt x="1238093" y="1247319"/>
                  </a:lnTo>
                  <a:lnTo>
                    <a:pt x="1204286" y="1276696"/>
                  </a:lnTo>
                  <a:lnTo>
                    <a:pt x="1168677" y="1304018"/>
                  </a:lnTo>
                  <a:lnTo>
                    <a:pt x="1131362" y="1329188"/>
                  </a:lnTo>
                  <a:lnTo>
                    <a:pt x="1092438" y="1352113"/>
                  </a:lnTo>
                  <a:lnTo>
                    <a:pt x="1052002" y="1372697"/>
                  </a:lnTo>
                  <a:lnTo>
                    <a:pt x="1010150" y="1390845"/>
                  </a:lnTo>
                  <a:lnTo>
                    <a:pt x="966981" y="1406462"/>
                  </a:lnTo>
                  <a:lnTo>
                    <a:pt x="922589" y="1419453"/>
                  </a:lnTo>
                  <a:lnTo>
                    <a:pt x="877073" y="1429722"/>
                  </a:lnTo>
                  <a:lnTo>
                    <a:pt x="830529" y="1437175"/>
                  </a:lnTo>
                  <a:lnTo>
                    <a:pt x="783054" y="1441716"/>
                  </a:lnTo>
                  <a:lnTo>
                    <a:pt x="734744" y="1443251"/>
                  </a:lnTo>
                  <a:lnTo>
                    <a:pt x="686435" y="1441716"/>
                  </a:lnTo>
                  <a:lnTo>
                    <a:pt x="638960" y="1437175"/>
                  </a:lnTo>
                  <a:lnTo>
                    <a:pt x="592416" y="1429722"/>
                  </a:lnTo>
                  <a:lnTo>
                    <a:pt x="546900" y="1419453"/>
                  </a:lnTo>
                  <a:lnTo>
                    <a:pt x="502509" y="1406462"/>
                  </a:lnTo>
                  <a:lnTo>
                    <a:pt x="459339" y="1390845"/>
                  </a:lnTo>
                  <a:lnTo>
                    <a:pt x="417488" y="1372697"/>
                  </a:lnTo>
                  <a:lnTo>
                    <a:pt x="377053" y="1352113"/>
                  </a:lnTo>
                  <a:lnTo>
                    <a:pt x="338129" y="1329188"/>
                  </a:lnTo>
                  <a:lnTo>
                    <a:pt x="300814" y="1304018"/>
                  </a:lnTo>
                  <a:lnTo>
                    <a:pt x="265205" y="1276696"/>
                  </a:lnTo>
                  <a:lnTo>
                    <a:pt x="231399" y="1247319"/>
                  </a:lnTo>
                  <a:lnTo>
                    <a:pt x="199492" y="1215982"/>
                  </a:lnTo>
                  <a:lnTo>
                    <a:pt x="169581" y="1182779"/>
                  </a:lnTo>
                  <a:lnTo>
                    <a:pt x="141763" y="1147805"/>
                  </a:lnTo>
                  <a:lnTo>
                    <a:pt x="116135" y="1111156"/>
                  </a:lnTo>
                  <a:lnTo>
                    <a:pt x="92794" y="1072928"/>
                  </a:lnTo>
                  <a:lnTo>
                    <a:pt x="71836" y="1033214"/>
                  </a:lnTo>
                  <a:lnTo>
                    <a:pt x="53358" y="992110"/>
                  </a:lnTo>
                  <a:lnTo>
                    <a:pt x="37457" y="949711"/>
                  </a:lnTo>
                  <a:lnTo>
                    <a:pt x="24231" y="906113"/>
                  </a:lnTo>
                  <a:lnTo>
                    <a:pt x="13775" y="861409"/>
                  </a:lnTo>
                  <a:lnTo>
                    <a:pt x="6186" y="815697"/>
                  </a:lnTo>
                  <a:lnTo>
                    <a:pt x="1562" y="769069"/>
                  </a:lnTo>
                  <a:lnTo>
                    <a:pt x="0" y="721623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0264" y="2450271"/>
              <a:ext cx="200025" cy="465455"/>
            </a:xfrm>
            <a:custGeom>
              <a:avLst/>
              <a:gdLst/>
              <a:ahLst/>
              <a:cxnLst/>
              <a:rect l="l" t="t" r="r" b="b"/>
              <a:pathLst>
                <a:path w="200025" h="465455">
                  <a:moveTo>
                    <a:pt x="0" y="463731"/>
                  </a:moveTo>
                  <a:lnTo>
                    <a:pt x="4299" y="414113"/>
                  </a:lnTo>
                  <a:lnTo>
                    <a:pt x="11629" y="364818"/>
                  </a:lnTo>
                  <a:lnTo>
                    <a:pt x="21965" y="315994"/>
                  </a:lnTo>
                  <a:lnTo>
                    <a:pt x="35285" y="267791"/>
                  </a:lnTo>
                  <a:lnTo>
                    <a:pt x="51566" y="220359"/>
                  </a:lnTo>
                  <a:lnTo>
                    <a:pt x="70783" y="173848"/>
                  </a:lnTo>
                  <a:lnTo>
                    <a:pt x="92915" y="128407"/>
                  </a:lnTo>
                  <a:lnTo>
                    <a:pt x="117938" y="84185"/>
                  </a:lnTo>
                  <a:lnTo>
                    <a:pt x="145828" y="41333"/>
                  </a:lnTo>
                  <a:lnTo>
                    <a:pt x="176563" y="0"/>
                  </a:lnTo>
                  <a:lnTo>
                    <a:pt x="199865" y="17401"/>
                  </a:lnTo>
                  <a:lnTo>
                    <a:pt x="170158" y="57299"/>
                  </a:lnTo>
                  <a:lnTo>
                    <a:pt x="143201" y="98667"/>
                  </a:lnTo>
                  <a:lnTo>
                    <a:pt x="119019" y="141361"/>
                  </a:lnTo>
                  <a:lnTo>
                    <a:pt x="97634" y="185235"/>
                  </a:lnTo>
                  <a:lnTo>
                    <a:pt x="79067" y="230146"/>
                  </a:lnTo>
                  <a:lnTo>
                    <a:pt x="63342" y="275947"/>
                  </a:lnTo>
                  <a:lnTo>
                    <a:pt x="50481" y="322494"/>
                  </a:lnTo>
                  <a:lnTo>
                    <a:pt x="40506" y="369642"/>
                  </a:lnTo>
                  <a:lnTo>
                    <a:pt x="33440" y="417246"/>
                  </a:lnTo>
                  <a:lnTo>
                    <a:pt x="29305" y="465161"/>
                  </a:lnTo>
                  <a:lnTo>
                    <a:pt x="0" y="463731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264" y="2450271"/>
              <a:ext cx="200025" cy="465455"/>
            </a:xfrm>
            <a:custGeom>
              <a:avLst/>
              <a:gdLst/>
              <a:ahLst/>
              <a:cxnLst/>
              <a:rect l="l" t="t" r="r" b="b"/>
              <a:pathLst>
                <a:path w="200025" h="465455">
                  <a:moveTo>
                    <a:pt x="199865" y="17401"/>
                  </a:moveTo>
                  <a:lnTo>
                    <a:pt x="170158" y="57299"/>
                  </a:lnTo>
                  <a:lnTo>
                    <a:pt x="143201" y="98667"/>
                  </a:lnTo>
                  <a:lnTo>
                    <a:pt x="119019" y="141361"/>
                  </a:lnTo>
                  <a:lnTo>
                    <a:pt x="97634" y="185235"/>
                  </a:lnTo>
                  <a:lnTo>
                    <a:pt x="79067" y="230146"/>
                  </a:lnTo>
                  <a:lnTo>
                    <a:pt x="63342" y="275947"/>
                  </a:lnTo>
                  <a:lnTo>
                    <a:pt x="50481" y="322494"/>
                  </a:lnTo>
                  <a:lnTo>
                    <a:pt x="40506" y="369642"/>
                  </a:lnTo>
                  <a:lnTo>
                    <a:pt x="33440" y="417246"/>
                  </a:lnTo>
                  <a:lnTo>
                    <a:pt x="29305" y="465161"/>
                  </a:lnTo>
                  <a:lnTo>
                    <a:pt x="0" y="463731"/>
                  </a:lnTo>
                  <a:lnTo>
                    <a:pt x="4299" y="414113"/>
                  </a:lnTo>
                  <a:lnTo>
                    <a:pt x="11629" y="364818"/>
                  </a:lnTo>
                  <a:lnTo>
                    <a:pt x="21965" y="315994"/>
                  </a:lnTo>
                  <a:lnTo>
                    <a:pt x="35285" y="267791"/>
                  </a:lnTo>
                  <a:lnTo>
                    <a:pt x="51566" y="220359"/>
                  </a:lnTo>
                  <a:lnTo>
                    <a:pt x="70783" y="173848"/>
                  </a:lnTo>
                  <a:lnTo>
                    <a:pt x="92915" y="128407"/>
                  </a:lnTo>
                  <a:lnTo>
                    <a:pt x="117938" y="84185"/>
                  </a:lnTo>
                  <a:lnTo>
                    <a:pt x="145828" y="41333"/>
                  </a:lnTo>
                  <a:lnTo>
                    <a:pt x="176563" y="0"/>
                  </a:lnTo>
                  <a:lnTo>
                    <a:pt x="199865" y="17401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15249" y="2952470"/>
              <a:ext cx="593090" cy="833755"/>
            </a:xfrm>
            <a:custGeom>
              <a:avLst/>
              <a:gdLst/>
              <a:ahLst/>
              <a:cxnLst/>
              <a:rect l="l" t="t" r="r" b="b"/>
              <a:pathLst>
                <a:path w="593089" h="833754">
                  <a:moveTo>
                    <a:pt x="14874" y="833676"/>
                  </a:moveTo>
                  <a:lnTo>
                    <a:pt x="0" y="779154"/>
                  </a:lnTo>
                  <a:lnTo>
                    <a:pt x="47320" y="761247"/>
                  </a:lnTo>
                  <a:lnTo>
                    <a:pt x="93586" y="740321"/>
                  </a:lnTo>
                  <a:lnTo>
                    <a:pt x="138636" y="716386"/>
                  </a:lnTo>
                  <a:lnTo>
                    <a:pt x="182312" y="689454"/>
                  </a:lnTo>
                  <a:lnTo>
                    <a:pt x="224454" y="659537"/>
                  </a:lnTo>
                  <a:lnTo>
                    <a:pt x="264903" y="626646"/>
                  </a:lnTo>
                  <a:lnTo>
                    <a:pt x="303499" y="590792"/>
                  </a:lnTo>
                  <a:lnTo>
                    <a:pt x="340083" y="551986"/>
                  </a:lnTo>
                  <a:lnTo>
                    <a:pt x="373533" y="511457"/>
                  </a:lnTo>
                  <a:lnTo>
                    <a:pt x="403810" y="469433"/>
                  </a:lnTo>
                  <a:lnTo>
                    <a:pt x="430924" y="426064"/>
                  </a:lnTo>
                  <a:lnTo>
                    <a:pt x="454887" y="381500"/>
                  </a:lnTo>
                  <a:lnTo>
                    <a:pt x="475708" y="335891"/>
                  </a:lnTo>
                  <a:lnTo>
                    <a:pt x="493400" y="289388"/>
                  </a:lnTo>
                  <a:lnTo>
                    <a:pt x="507973" y="242140"/>
                  </a:lnTo>
                  <a:lnTo>
                    <a:pt x="519438" y="194299"/>
                  </a:lnTo>
                  <a:lnTo>
                    <a:pt x="527806" y="146014"/>
                  </a:lnTo>
                  <a:lnTo>
                    <a:pt x="533088" y="97435"/>
                  </a:lnTo>
                  <a:lnTo>
                    <a:pt x="535295" y="48714"/>
                  </a:lnTo>
                  <a:lnTo>
                    <a:pt x="534438" y="0"/>
                  </a:lnTo>
                  <a:lnTo>
                    <a:pt x="591814" y="0"/>
                  </a:lnTo>
                  <a:lnTo>
                    <a:pt x="592624" y="47983"/>
                  </a:lnTo>
                  <a:lnTo>
                    <a:pt x="590661" y="95977"/>
                  </a:lnTo>
                  <a:lnTo>
                    <a:pt x="585915" y="143856"/>
                  </a:lnTo>
                  <a:lnTo>
                    <a:pt x="578377" y="191496"/>
                  </a:lnTo>
                  <a:lnTo>
                    <a:pt x="568039" y="238771"/>
                  </a:lnTo>
                  <a:lnTo>
                    <a:pt x="554890" y="285556"/>
                  </a:lnTo>
                  <a:lnTo>
                    <a:pt x="538922" y="331727"/>
                  </a:lnTo>
                  <a:lnTo>
                    <a:pt x="520126" y="377158"/>
                  </a:lnTo>
                  <a:lnTo>
                    <a:pt x="498493" y="421724"/>
                  </a:lnTo>
                  <a:lnTo>
                    <a:pt x="474013" y="465301"/>
                  </a:lnTo>
                  <a:lnTo>
                    <a:pt x="446677" y="507762"/>
                  </a:lnTo>
                  <a:lnTo>
                    <a:pt x="416476" y="548984"/>
                  </a:lnTo>
                  <a:lnTo>
                    <a:pt x="383402" y="588840"/>
                  </a:lnTo>
                  <a:lnTo>
                    <a:pt x="348308" y="626319"/>
                  </a:lnTo>
                  <a:lnTo>
                    <a:pt x="311463" y="661250"/>
                  </a:lnTo>
                  <a:lnTo>
                    <a:pt x="272989" y="693623"/>
                  </a:lnTo>
                  <a:lnTo>
                    <a:pt x="233010" y="723431"/>
                  </a:lnTo>
                  <a:lnTo>
                    <a:pt x="191651" y="750664"/>
                  </a:lnTo>
                  <a:lnTo>
                    <a:pt x="149034" y="775314"/>
                  </a:lnTo>
                  <a:lnTo>
                    <a:pt x="105283" y="797371"/>
                  </a:lnTo>
                  <a:lnTo>
                    <a:pt x="60522" y="816828"/>
                  </a:lnTo>
                  <a:lnTo>
                    <a:pt x="14874" y="83367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15249" y="2952470"/>
              <a:ext cx="593090" cy="833755"/>
            </a:xfrm>
            <a:custGeom>
              <a:avLst/>
              <a:gdLst/>
              <a:ahLst/>
              <a:cxnLst/>
              <a:rect l="l" t="t" r="r" b="b"/>
              <a:pathLst>
                <a:path w="593089" h="833754">
                  <a:moveTo>
                    <a:pt x="383402" y="588840"/>
                  </a:moveTo>
                  <a:lnTo>
                    <a:pt x="348308" y="626319"/>
                  </a:lnTo>
                  <a:lnTo>
                    <a:pt x="311463" y="661250"/>
                  </a:lnTo>
                  <a:lnTo>
                    <a:pt x="272989" y="693623"/>
                  </a:lnTo>
                  <a:lnTo>
                    <a:pt x="233010" y="723431"/>
                  </a:lnTo>
                  <a:lnTo>
                    <a:pt x="191651" y="750664"/>
                  </a:lnTo>
                  <a:lnTo>
                    <a:pt x="149034" y="775314"/>
                  </a:lnTo>
                  <a:lnTo>
                    <a:pt x="105283" y="797371"/>
                  </a:lnTo>
                  <a:lnTo>
                    <a:pt x="60522" y="816828"/>
                  </a:lnTo>
                  <a:lnTo>
                    <a:pt x="14874" y="833676"/>
                  </a:lnTo>
                  <a:lnTo>
                    <a:pt x="0" y="779154"/>
                  </a:lnTo>
                  <a:lnTo>
                    <a:pt x="47320" y="761247"/>
                  </a:lnTo>
                  <a:lnTo>
                    <a:pt x="93586" y="740321"/>
                  </a:lnTo>
                  <a:lnTo>
                    <a:pt x="138636" y="716386"/>
                  </a:lnTo>
                  <a:lnTo>
                    <a:pt x="182312" y="689454"/>
                  </a:lnTo>
                  <a:lnTo>
                    <a:pt x="224454" y="659537"/>
                  </a:lnTo>
                  <a:lnTo>
                    <a:pt x="264903" y="626646"/>
                  </a:lnTo>
                  <a:lnTo>
                    <a:pt x="303499" y="590792"/>
                  </a:lnTo>
                  <a:lnTo>
                    <a:pt x="340083" y="551986"/>
                  </a:lnTo>
                  <a:lnTo>
                    <a:pt x="373533" y="511457"/>
                  </a:lnTo>
                  <a:lnTo>
                    <a:pt x="403810" y="469433"/>
                  </a:lnTo>
                  <a:lnTo>
                    <a:pt x="430924" y="426064"/>
                  </a:lnTo>
                  <a:lnTo>
                    <a:pt x="454887" y="381500"/>
                  </a:lnTo>
                  <a:lnTo>
                    <a:pt x="475708" y="335891"/>
                  </a:lnTo>
                  <a:lnTo>
                    <a:pt x="493400" y="289388"/>
                  </a:lnTo>
                  <a:lnTo>
                    <a:pt x="507973" y="242140"/>
                  </a:lnTo>
                  <a:lnTo>
                    <a:pt x="519438" y="194299"/>
                  </a:lnTo>
                  <a:lnTo>
                    <a:pt x="527806" y="146014"/>
                  </a:lnTo>
                  <a:lnTo>
                    <a:pt x="533088" y="97435"/>
                  </a:lnTo>
                  <a:lnTo>
                    <a:pt x="535295" y="48714"/>
                  </a:lnTo>
                  <a:lnTo>
                    <a:pt x="534438" y="0"/>
                  </a:lnTo>
                  <a:lnTo>
                    <a:pt x="591814" y="0"/>
                  </a:lnTo>
                  <a:lnTo>
                    <a:pt x="592624" y="47983"/>
                  </a:lnTo>
                  <a:lnTo>
                    <a:pt x="590661" y="95977"/>
                  </a:lnTo>
                  <a:lnTo>
                    <a:pt x="585915" y="143856"/>
                  </a:lnTo>
                  <a:lnTo>
                    <a:pt x="578377" y="191496"/>
                  </a:lnTo>
                  <a:lnTo>
                    <a:pt x="568039" y="238771"/>
                  </a:lnTo>
                  <a:lnTo>
                    <a:pt x="554890" y="285556"/>
                  </a:lnTo>
                  <a:lnTo>
                    <a:pt x="538922" y="331727"/>
                  </a:lnTo>
                  <a:lnTo>
                    <a:pt x="520126" y="377158"/>
                  </a:lnTo>
                  <a:lnTo>
                    <a:pt x="498493" y="421724"/>
                  </a:lnTo>
                  <a:lnTo>
                    <a:pt x="474013" y="465301"/>
                  </a:lnTo>
                  <a:lnTo>
                    <a:pt x="446677" y="507762"/>
                  </a:lnTo>
                  <a:lnTo>
                    <a:pt x="416476" y="548984"/>
                  </a:lnTo>
                  <a:lnTo>
                    <a:pt x="383402" y="588840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41827" y="2410130"/>
              <a:ext cx="167640" cy="262890"/>
            </a:xfrm>
            <a:custGeom>
              <a:avLst/>
              <a:gdLst/>
              <a:ahLst/>
              <a:cxnLst/>
              <a:rect l="l" t="t" r="r" b="b"/>
              <a:pathLst>
                <a:path w="167639" h="262889">
                  <a:moveTo>
                    <a:pt x="0" y="37706"/>
                  </a:moveTo>
                  <a:lnTo>
                    <a:pt x="31639" y="0"/>
                  </a:lnTo>
                  <a:lnTo>
                    <a:pt x="60863" y="37611"/>
                  </a:lnTo>
                  <a:lnTo>
                    <a:pt x="87481" y="76802"/>
                  </a:lnTo>
                  <a:lnTo>
                    <a:pt x="111452" y="117426"/>
                  </a:lnTo>
                  <a:lnTo>
                    <a:pt x="132731" y="159336"/>
                  </a:lnTo>
                  <a:lnTo>
                    <a:pt x="151275" y="202385"/>
                  </a:lnTo>
                  <a:lnTo>
                    <a:pt x="167042" y="246425"/>
                  </a:lnTo>
                  <a:lnTo>
                    <a:pt x="121245" y="262688"/>
                  </a:lnTo>
                  <a:lnTo>
                    <a:pt x="103940" y="214679"/>
                  </a:lnTo>
                  <a:lnTo>
                    <a:pt x="83098" y="167957"/>
                  </a:lnTo>
                  <a:lnTo>
                    <a:pt x="58785" y="122741"/>
                  </a:lnTo>
                  <a:lnTo>
                    <a:pt x="31064" y="79251"/>
                  </a:lnTo>
                  <a:lnTo>
                    <a:pt x="0" y="3770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41827" y="2410130"/>
              <a:ext cx="167640" cy="262890"/>
            </a:xfrm>
            <a:custGeom>
              <a:avLst/>
              <a:gdLst/>
              <a:ahLst/>
              <a:cxnLst/>
              <a:rect l="l" t="t" r="r" b="b"/>
              <a:pathLst>
                <a:path w="167639" h="262889">
                  <a:moveTo>
                    <a:pt x="167042" y="246425"/>
                  </a:moveTo>
                  <a:lnTo>
                    <a:pt x="121245" y="262688"/>
                  </a:lnTo>
                  <a:lnTo>
                    <a:pt x="103940" y="214679"/>
                  </a:lnTo>
                  <a:lnTo>
                    <a:pt x="83098" y="167957"/>
                  </a:lnTo>
                  <a:lnTo>
                    <a:pt x="58785" y="122741"/>
                  </a:lnTo>
                  <a:lnTo>
                    <a:pt x="31064" y="79251"/>
                  </a:lnTo>
                  <a:lnTo>
                    <a:pt x="0" y="37706"/>
                  </a:lnTo>
                  <a:lnTo>
                    <a:pt x="31639" y="0"/>
                  </a:lnTo>
                  <a:lnTo>
                    <a:pt x="60863" y="37611"/>
                  </a:lnTo>
                  <a:lnTo>
                    <a:pt x="87481" y="76802"/>
                  </a:lnTo>
                  <a:lnTo>
                    <a:pt x="111452" y="117426"/>
                  </a:lnTo>
                  <a:lnTo>
                    <a:pt x="132731" y="159336"/>
                  </a:lnTo>
                  <a:lnTo>
                    <a:pt x="151275" y="202385"/>
                  </a:lnTo>
                  <a:lnTo>
                    <a:pt x="167042" y="246425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0424" y="3486924"/>
              <a:ext cx="1170940" cy="269875"/>
            </a:xfrm>
            <a:custGeom>
              <a:avLst/>
              <a:gdLst/>
              <a:ahLst/>
              <a:cxnLst/>
              <a:rect l="l" t="t" r="r" b="b"/>
              <a:pathLst>
                <a:path w="1170939" h="269875">
                  <a:moveTo>
                    <a:pt x="589799" y="269607"/>
                  </a:moveTo>
                  <a:lnTo>
                    <a:pt x="536542" y="267898"/>
                  </a:lnTo>
                  <a:lnTo>
                    <a:pt x="484206" y="262841"/>
                  </a:lnTo>
                  <a:lnTo>
                    <a:pt x="432900" y="254541"/>
                  </a:lnTo>
                  <a:lnTo>
                    <a:pt x="382729" y="243106"/>
                  </a:lnTo>
                  <a:lnTo>
                    <a:pt x="333802" y="228641"/>
                  </a:lnTo>
                  <a:lnTo>
                    <a:pt x="286225" y="211252"/>
                  </a:lnTo>
                  <a:lnTo>
                    <a:pt x="240106" y="191046"/>
                  </a:lnTo>
                  <a:lnTo>
                    <a:pt x="195551" y="168128"/>
                  </a:lnTo>
                  <a:lnTo>
                    <a:pt x="152669" y="142605"/>
                  </a:lnTo>
                  <a:lnTo>
                    <a:pt x="111565" y="114583"/>
                  </a:lnTo>
                  <a:lnTo>
                    <a:pt x="72347" y="84167"/>
                  </a:lnTo>
                  <a:lnTo>
                    <a:pt x="35123" y="51464"/>
                  </a:lnTo>
                  <a:lnTo>
                    <a:pt x="0" y="16581"/>
                  </a:lnTo>
                  <a:lnTo>
                    <a:pt x="24336" y="0"/>
                  </a:lnTo>
                  <a:lnTo>
                    <a:pt x="58133" y="33203"/>
                  </a:lnTo>
                  <a:lnTo>
                    <a:pt x="93918" y="64326"/>
                  </a:lnTo>
                  <a:lnTo>
                    <a:pt x="131589" y="93268"/>
                  </a:lnTo>
                  <a:lnTo>
                    <a:pt x="171046" y="119929"/>
                  </a:lnTo>
                  <a:lnTo>
                    <a:pt x="212186" y="144208"/>
                  </a:lnTo>
                  <a:lnTo>
                    <a:pt x="254909" y="166005"/>
                  </a:lnTo>
                  <a:lnTo>
                    <a:pt x="299114" y="185221"/>
                  </a:lnTo>
                  <a:lnTo>
                    <a:pt x="344700" y="201756"/>
                  </a:lnTo>
                  <a:lnTo>
                    <a:pt x="391565" y="215508"/>
                  </a:lnTo>
                  <a:lnTo>
                    <a:pt x="439608" y="226379"/>
                  </a:lnTo>
                  <a:lnTo>
                    <a:pt x="488729" y="234268"/>
                  </a:lnTo>
                  <a:lnTo>
                    <a:pt x="538827" y="239074"/>
                  </a:lnTo>
                  <a:lnTo>
                    <a:pt x="589799" y="240699"/>
                  </a:lnTo>
                  <a:lnTo>
                    <a:pt x="639868" y="239132"/>
                  </a:lnTo>
                  <a:lnTo>
                    <a:pt x="689094" y="234493"/>
                  </a:lnTo>
                  <a:lnTo>
                    <a:pt x="737382" y="226879"/>
                  </a:lnTo>
                  <a:lnTo>
                    <a:pt x="784636" y="216383"/>
                  </a:lnTo>
                  <a:lnTo>
                    <a:pt x="830760" y="203100"/>
                  </a:lnTo>
                  <a:lnTo>
                    <a:pt x="875658" y="187126"/>
                  </a:lnTo>
                  <a:lnTo>
                    <a:pt x="919236" y="168554"/>
                  </a:lnTo>
                  <a:lnTo>
                    <a:pt x="961396" y="147481"/>
                  </a:lnTo>
                  <a:lnTo>
                    <a:pt x="1002043" y="124000"/>
                  </a:lnTo>
                  <a:lnTo>
                    <a:pt x="1041081" y="98206"/>
                  </a:lnTo>
                  <a:lnTo>
                    <a:pt x="1078415" y="70195"/>
                  </a:lnTo>
                  <a:lnTo>
                    <a:pt x="1113949" y="40061"/>
                  </a:lnTo>
                  <a:lnTo>
                    <a:pt x="1147586" y="7899"/>
                  </a:lnTo>
                  <a:lnTo>
                    <a:pt x="1170555" y="25974"/>
                  </a:lnTo>
                  <a:lnTo>
                    <a:pt x="1135612" y="59620"/>
                  </a:lnTo>
                  <a:lnTo>
                    <a:pt x="1098678" y="91148"/>
                  </a:lnTo>
                  <a:lnTo>
                    <a:pt x="1059853" y="120457"/>
                  </a:lnTo>
                  <a:lnTo>
                    <a:pt x="1019238" y="147448"/>
                  </a:lnTo>
                  <a:lnTo>
                    <a:pt x="976935" y="172022"/>
                  </a:lnTo>
                  <a:lnTo>
                    <a:pt x="933044" y="194079"/>
                  </a:lnTo>
                  <a:lnTo>
                    <a:pt x="887665" y="213519"/>
                  </a:lnTo>
                  <a:lnTo>
                    <a:pt x="840899" y="230241"/>
                  </a:lnTo>
                  <a:lnTo>
                    <a:pt x="792848" y="244147"/>
                  </a:lnTo>
                  <a:lnTo>
                    <a:pt x="743611" y="255136"/>
                  </a:lnTo>
                  <a:lnTo>
                    <a:pt x="693290" y="263109"/>
                  </a:lnTo>
                  <a:lnTo>
                    <a:pt x="641986" y="267966"/>
                  </a:lnTo>
                  <a:lnTo>
                    <a:pt x="589799" y="269607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0424" y="3486924"/>
              <a:ext cx="1170940" cy="269875"/>
            </a:xfrm>
            <a:custGeom>
              <a:avLst/>
              <a:gdLst/>
              <a:ahLst/>
              <a:cxnLst/>
              <a:rect l="l" t="t" r="r" b="b"/>
              <a:pathLst>
                <a:path w="1170939" h="269875">
                  <a:moveTo>
                    <a:pt x="589799" y="269607"/>
                  </a:moveTo>
                  <a:lnTo>
                    <a:pt x="536542" y="267898"/>
                  </a:lnTo>
                  <a:lnTo>
                    <a:pt x="484206" y="262841"/>
                  </a:lnTo>
                  <a:lnTo>
                    <a:pt x="432900" y="254541"/>
                  </a:lnTo>
                  <a:lnTo>
                    <a:pt x="382729" y="243106"/>
                  </a:lnTo>
                  <a:lnTo>
                    <a:pt x="333802" y="228641"/>
                  </a:lnTo>
                  <a:lnTo>
                    <a:pt x="286225" y="211252"/>
                  </a:lnTo>
                  <a:lnTo>
                    <a:pt x="240106" y="191046"/>
                  </a:lnTo>
                  <a:lnTo>
                    <a:pt x="195551" y="168128"/>
                  </a:lnTo>
                  <a:lnTo>
                    <a:pt x="152669" y="142605"/>
                  </a:lnTo>
                  <a:lnTo>
                    <a:pt x="111565" y="114583"/>
                  </a:lnTo>
                  <a:lnTo>
                    <a:pt x="72347" y="84167"/>
                  </a:lnTo>
                  <a:lnTo>
                    <a:pt x="35123" y="51464"/>
                  </a:lnTo>
                  <a:lnTo>
                    <a:pt x="0" y="16581"/>
                  </a:lnTo>
                  <a:lnTo>
                    <a:pt x="24336" y="0"/>
                  </a:lnTo>
                  <a:lnTo>
                    <a:pt x="58133" y="33203"/>
                  </a:lnTo>
                  <a:lnTo>
                    <a:pt x="93918" y="64326"/>
                  </a:lnTo>
                  <a:lnTo>
                    <a:pt x="131589" y="93268"/>
                  </a:lnTo>
                  <a:lnTo>
                    <a:pt x="171046" y="119929"/>
                  </a:lnTo>
                  <a:lnTo>
                    <a:pt x="212186" y="144208"/>
                  </a:lnTo>
                  <a:lnTo>
                    <a:pt x="254909" y="166005"/>
                  </a:lnTo>
                  <a:lnTo>
                    <a:pt x="299114" y="185221"/>
                  </a:lnTo>
                  <a:lnTo>
                    <a:pt x="344700" y="201756"/>
                  </a:lnTo>
                  <a:lnTo>
                    <a:pt x="391565" y="215508"/>
                  </a:lnTo>
                  <a:lnTo>
                    <a:pt x="439608" y="226379"/>
                  </a:lnTo>
                  <a:lnTo>
                    <a:pt x="488729" y="234268"/>
                  </a:lnTo>
                  <a:lnTo>
                    <a:pt x="538827" y="239074"/>
                  </a:lnTo>
                  <a:lnTo>
                    <a:pt x="589799" y="240699"/>
                  </a:lnTo>
                  <a:lnTo>
                    <a:pt x="639868" y="239132"/>
                  </a:lnTo>
                  <a:lnTo>
                    <a:pt x="689094" y="234493"/>
                  </a:lnTo>
                  <a:lnTo>
                    <a:pt x="737382" y="226879"/>
                  </a:lnTo>
                  <a:lnTo>
                    <a:pt x="784636" y="216383"/>
                  </a:lnTo>
                  <a:lnTo>
                    <a:pt x="830760" y="203100"/>
                  </a:lnTo>
                  <a:lnTo>
                    <a:pt x="875658" y="187126"/>
                  </a:lnTo>
                  <a:lnTo>
                    <a:pt x="919236" y="168554"/>
                  </a:lnTo>
                  <a:lnTo>
                    <a:pt x="961396" y="147481"/>
                  </a:lnTo>
                  <a:lnTo>
                    <a:pt x="1002043" y="124000"/>
                  </a:lnTo>
                  <a:lnTo>
                    <a:pt x="1041081" y="98206"/>
                  </a:lnTo>
                  <a:lnTo>
                    <a:pt x="1078415" y="70195"/>
                  </a:lnTo>
                  <a:lnTo>
                    <a:pt x="1113949" y="40061"/>
                  </a:lnTo>
                  <a:lnTo>
                    <a:pt x="1147586" y="7899"/>
                  </a:lnTo>
                  <a:lnTo>
                    <a:pt x="1170555" y="25974"/>
                  </a:lnTo>
                  <a:lnTo>
                    <a:pt x="1135612" y="59620"/>
                  </a:lnTo>
                  <a:lnTo>
                    <a:pt x="1098678" y="91148"/>
                  </a:lnTo>
                  <a:lnTo>
                    <a:pt x="1059853" y="120457"/>
                  </a:lnTo>
                  <a:lnTo>
                    <a:pt x="1019238" y="147448"/>
                  </a:lnTo>
                  <a:lnTo>
                    <a:pt x="976935" y="172022"/>
                  </a:lnTo>
                  <a:lnTo>
                    <a:pt x="933044" y="194079"/>
                  </a:lnTo>
                  <a:lnTo>
                    <a:pt x="887665" y="213519"/>
                  </a:lnTo>
                  <a:lnTo>
                    <a:pt x="840899" y="230241"/>
                  </a:lnTo>
                  <a:lnTo>
                    <a:pt x="792848" y="244147"/>
                  </a:lnTo>
                  <a:lnTo>
                    <a:pt x="743611" y="255136"/>
                  </a:lnTo>
                  <a:lnTo>
                    <a:pt x="693290" y="263109"/>
                  </a:lnTo>
                  <a:lnTo>
                    <a:pt x="641986" y="267966"/>
                  </a:lnTo>
                  <a:lnTo>
                    <a:pt x="589799" y="269607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62417" y="2158530"/>
              <a:ext cx="765810" cy="818515"/>
            </a:xfrm>
            <a:custGeom>
              <a:avLst/>
              <a:gdLst/>
              <a:ahLst/>
              <a:cxnLst/>
              <a:rect l="l" t="t" r="r" b="b"/>
              <a:pathLst>
                <a:path w="765810" h="818514">
                  <a:moveTo>
                    <a:pt x="765283" y="818178"/>
                  </a:moveTo>
                  <a:lnTo>
                    <a:pt x="735582" y="818178"/>
                  </a:lnTo>
                  <a:lnTo>
                    <a:pt x="735774" y="800965"/>
                  </a:lnTo>
                  <a:lnTo>
                    <a:pt x="734237" y="752233"/>
                  </a:lnTo>
                  <a:lnTo>
                    <a:pt x="729685" y="704304"/>
                  </a:lnTo>
                  <a:lnTo>
                    <a:pt x="722210" y="657266"/>
                  </a:lnTo>
                  <a:lnTo>
                    <a:pt x="711904" y="611209"/>
                  </a:lnTo>
                  <a:lnTo>
                    <a:pt x="698856" y="566223"/>
                  </a:lnTo>
                  <a:lnTo>
                    <a:pt x="683159" y="522396"/>
                  </a:lnTo>
                  <a:lnTo>
                    <a:pt x="664904" y="479820"/>
                  </a:lnTo>
                  <a:lnTo>
                    <a:pt x="644182" y="438582"/>
                  </a:lnTo>
                  <a:lnTo>
                    <a:pt x="621084" y="398773"/>
                  </a:lnTo>
                  <a:lnTo>
                    <a:pt x="595701" y="360483"/>
                  </a:lnTo>
                  <a:lnTo>
                    <a:pt x="568124" y="323800"/>
                  </a:lnTo>
                  <a:lnTo>
                    <a:pt x="538446" y="288815"/>
                  </a:lnTo>
                  <a:lnTo>
                    <a:pt x="506755" y="255617"/>
                  </a:lnTo>
                  <a:lnTo>
                    <a:pt x="473145" y="224295"/>
                  </a:lnTo>
                  <a:lnTo>
                    <a:pt x="437706" y="194940"/>
                  </a:lnTo>
                  <a:lnTo>
                    <a:pt x="400529" y="167640"/>
                  </a:lnTo>
                  <a:lnTo>
                    <a:pt x="361706" y="142485"/>
                  </a:lnTo>
                  <a:lnTo>
                    <a:pt x="321328" y="119565"/>
                  </a:lnTo>
                  <a:lnTo>
                    <a:pt x="279485" y="98970"/>
                  </a:lnTo>
                  <a:lnTo>
                    <a:pt x="236269" y="80788"/>
                  </a:lnTo>
                  <a:lnTo>
                    <a:pt x="191772" y="65110"/>
                  </a:lnTo>
                  <a:lnTo>
                    <a:pt x="146084" y="52025"/>
                  </a:lnTo>
                  <a:lnTo>
                    <a:pt x="99297" y="41622"/>
                  </a:lnTo>
                  <a:lnTo>
                    <a:pt x="51501" y="33991"/>
                  </a:lnTo>
                  <a:lnTo>
                    <a:pt x="2789" y="29222"/>
                  </a:lnTo>
                  <a:lnTo>
                    <a:pt x="0" y="0"/>
                  </a:lnTo>
                  <a:lnTo>
                    <a:pt x="48875" y="4448"/>
                  </a:lnTo>
                  <a:lnTo>
                    <a:pt x="96876" y="11673"/>
                  </a:lnTo>
                  <a:lnTo>
                    <a:pt x="143917" y="21592"/>
                  </a:lnTo>
                  <a:lnTo>
                    <a:pt x="189912" y="34121"/>
                  </a:lnTo>
                  <a:lnTo>
                    <a:pt x="234778" y="49176"/>
                  </a:lnTo>
                  <a:lnTo>
                    <a:pt x="278429" y="66674"/>
                  </a:lnTo>
                  <a:lnTo>
                    <a:pt x="320779" y="86531"/>
                  </a:lnTo>
                  <a:lnTo>
                    <a:pt x="361745" y="108664"/>
                  </a:lnTo>
                  <a:lnTo>
                    <a:pt x="401240" y="132989"/>
                  </a:lnTo>
                  <a:lnTo>
                    <a:pt x="439180" y="159422"/>
                  </a:lnTo>
                  <a:lnTo>
                    <a:pt x="475479" y="187881"/>
                  </a:lnTo>
                  <a:lnTo>
                    <a:pt x="510053" y="218281"/>
                  </a:lnTo>
                  <a:lnTo>
                    <a:pt x="542816" y="250539"/>
                  </a:lnTo>
                  <a:lnTo>
                    <a:pt x="573684" y="284572"/>
                  </a:lnTo>
                  <a:lnTo>
                    <a:pt x="602571" y="320296"/>
                  </a:lnTo>
                  <a:lnTo>
                    <a:pt x="629393" y="357627"/>
                  </a:lnTo>
                  <a:lnTo>
                    <a:pt x="654064" y="396482"/>
                  </a:lnTo>
                  <a:lnTo>
                    <a:pt x="676499" y="436777"/>
                  </a:lnTo>
                  <a:lnTo>
                    <a:pt x="696613" y="478429"/>
                  </a:lnTo>
                  <a:lnTo>
                    <a:pt x="714321" y="521354"/>
                  </a:lnTo>
                  <a:lnTo>
                    <a:pt x="729538" y="565469"/>
                  </a:lnTo>
                  <a:lnTo>
                    <a:pt x="742179" y="610690"/>
                  </a:lnTo>
                  <a:lnTo>
                    <a:pt x="752160" y="656933"/>
                  </a:lnTo>
                  <a:lnTo>
                    <a:pt x="759394" y="704116"/>
                  </a:lnTo>
                  <a:lnTo>
                    <a:pt x="763796" y="752154"/>
                  </a:lnTo>
                  <a:lnTo>
                    <a:pt x="765283" y="800965"/>
                  </a:lnTo>
                  <a:lnTo>
                    <a:pt x="765283" y="818178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62417" y="2158530"/>
              <a:ext cx="765810" cy="818515"/>
            </a:xfrm>
            <a:custGeom>
              <a:avLst/>
              <a:gdLst/>
              <a:ahLst/>
              <a:cxnLst/>
              <a:rect l="l" t="t" r="r" b="b"/>
              <a:pathLst>
                <a:path w="765810" h="818514">
                  <a:moveTo>
                    <a:pt x="765283" y="800965"/>
                  </a:moveTo>
                  <a:lnTo>
                    <a:pt x="765283" y="806720"/>
                  </a:lnTo>
                  <a:lnTo>
                    <a:pt x="765283" y="812453"/>
                  </a:lnTo>
                  <a:lnTo>
                    <a:pt x="765283" y="818178"/>
                  </a:lnTo>
                  <a:lnTo>
                    <a:pt x="735582" y="818178"/>
                  </a:lnTo>
                  <a:lnTo>
                    <a:pt x="735708" y="812460"/>
                  </a:lnTo>
                  <a:lnTo>
                    <a:pt x="735774" y="806720"/>
                  </a:lnTo>
                  <a:lnTo>
                    <a:pt x="735774" y="800965"/>
                  </a:lnTo>
                  <a:lnTo>
                    <a:pt x="734237" y="752233"/>
                  </a:lnTo>
                  <a:lnTo>
                    <a:pt x="729685" y="704304"/>
                  </a:lnTo>
                  <a:lnTo>
                    <a:pt x="722210" y="657266"/>
                  </a:lnTo>
                  <a:lnTo>
                    <a:pt x="711904" y="611209"/>
                  </a:lnTo>
                  <a:lnTo>
                    <a:pt x="698856" y="566223"/>
                  </a:lnTo>
                  <a:lnTo>
                    <a:pt x="683159" y="522396"/>
                  </a:lnTo>
                  <a:lnTo>
                    <a:pt x="664904" y="479820"/>
                  </a:lnTo>
                  <a:lnTo>
                    <a:pt x="644182" y="438582"/>
                  </a:lnTo>
                  <a:lnTo>
                    <a:pt x="621084" y="398773"/>
                  </a:lnTo>
                  <a:lnTo>
                    <a:pt x="595701" y="360483"/>
                  </a:lnTo>
                  <a:lnTo>
                    <a:pt x="568124" y="323800"/>
                  </a:lnTo>
                  <a:lnTo>
                    <a:pt x="538446" y="288815"/>
                  </a:lnTo>
                  <a:lnTo>
                    <a:pt x="506755" y="255617"/>
                  </a:lnTo>
                  <a:lnTo>
                    <a:pt x="473145" y="224295"/>
                  </a:lnTo>
                  <a:lnTo>
                    <a:pt x="437706" y="194940"/>
                  </a:lnTo>
                  <a:lnTo>
                    <a:pt x="400529" y="167640"/>
                  </a:lnTo>
                  <a:lnTo>
                    <a:pt x="361706" y="142485"/>
                  </a:lnTo>
                  <a:lnTo>
                    <a:pt x="321328" y="119565"/>
                  </a:lnTo>
                  <a:lnTo>
                    <a:pt x="279485" y="98970"/>
                  </a:lnTo>
                  <a:lnTo>
                    <a:pt x="236269" y="80788"/>
                  </a:lnTo>
                  <a:lnTo>
                    <a:pt x="191772" y="65110"/>
                  </a:lnTo>
                  <a:lnTo>
                    <a:pt x="146084" y="52025"/>
                  </a:lnTo>
                  <a:lnTo>
                    <a:pt x="99297" y="41622"/>
                  </a:lnTo>
                  <a:lnTo>
                    <a:pt x="51501" y="33991"/>
                  </a:lnTo>
                  <a:lnTo>
                    <a:pt x="2789" y="29222"/>
                  </a:lnTo>
                  <a:lnTo>
                    <a:pt x="0" y="0"/>
                  </a:lnTo>
                  <a:lnTo>
                    <a:pt x="48875" y="4448"/>
                  </a:lnTo>
                  <a:lnTo>
                    <a:pt x="96876" y="11673"/>
                  </a:lnTo>
                  <a:lnTo>
                    <a:pt x="143917" y="21592"/>
                  </a:lnTo>
                  <a:lnTo>
                    <a:pt x="189912" y="34121"/>
                  </a:lnTo>
                  <a:lnTo>
                    <a:pt x="234778" y="49176"/>
                  </a:lnTo>
                  <a:lnTo>
                    <a:pt x="278429" y="66674"/>
                  </a:lnTo>
                  <a:lnTo>
                    <a:pt x="320779" y="86531"/>
                  </a:lnTo>
                  <a:lnTo>
                    <a:pt x="361745" y="108664"/>
                  </a:lnTo>
                  <a:lnTo>
                    <a:pt x="401240" y="132989"/>
                  </a:lnTo>
                  <a:lnTo>
                    <a:pt x="439180" y="159422"/>
                  </a:lnTo>
                  <a:lnTo>
                    <a:pt x="475479" y="187881"/>
                  </a:lnTo>
                  <a:lnTo>
                    <a:pt x="510053" y="218281"/>
                  </a:lnTo>
                  <a:lnTo>
                    <a:pt x="542816" y="250539"/>
                  </a:lnTo>
                  <a:lnTo>
                    <a:pt x="573684" y="284572"/>
                  </a:lnTo>
                  <a:lnTo>
                    <a:pt x="602571" y="320296"/>
                  </a:lnTo>
                  <a:lnTo>
                    <a:pt x="629393" y="357627"/>
                  </a:lnTo>
                  <a:lnTo>
                    <a:pt x="654064" y="396482"/>
                  </a:lnTo>
                  <a:lnTo>
                    <a:pt x="676499" y="436777"/>
                  </a:lnTo>
                  <a:lnTo>
                    <a:pt x="696613" y="478429"/>
                  </a:lnTo>
                  <a:lnTo>
                    <a:pt x="714321" y="521354"/>
                  </a:lnTo>
                  <a:lnTo>
                    <a:pt x="729538" y="565469"/>
                  </a:lnTo>
                  <a:lnTo>
                    <a:pt x="742179" y="610690"/>
                  </a:lnTo>
                  <a:lnTo>
                    <a:pt x="752160" y="656933"/>
                  </a:lnTo>
                  <a:lnTo>
                    <a:pt x="759394" y="704116"/>
                  </a:lnTo>
                  <a:lnTo>
                    <a:pt x="763796" y="752154"/>
                  </a:lnTo>
                  <a:lnTo>
                    <a:pt x="765283" y="800965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1044" y="2086025"/>
              <a:ext cx="998855" cy="196215"/>
            </a:xfrm>
            <a:custGeom>
              <a:avLst/>
              <a:gdLst/>
              <a:ahLst/>
              <a:cxnLst/>
              <a:rect l="l" t="t" r="r" b="b"/>
              <a:pathLst>
                <a:path w="998855" h="196214">
                  <a:moveTo>
                    <a:pt x="37204" y="196148"/>
                  </a:moveTo>
                  <a:lnTo>
                    <a:pt x="0" y="170916"/>
                  </a:lnTo>
                  <a:lnTo>
                    <a:pt x="36901" y="143131"/>
                  </a:lnTo>
                  <a:lnTo>
                    <a:pt x="76133" y="117458"/>
                  </a:lnTo>
                  <a:lnTo>
                    <a:pt x="117556" y="94008"/>
                  </a:lnTo>
                  <a:lnTo>
                    <a:pt x="161030" y="72895"/>
                  </a:lnTo>
                  <a:lnTo>
                    <a:pt x="206416" y="54232"/>
                  </a:lnTo>
                  <a:lnTo>
                    <a:pt x="253574" y="38130"/>
                  </a:lnTo>
                  <a:lnTo>
                    <a:pt x="302365" y="24704"/>
                  </a:lnTo>
                  <a:lnTo>
                    <a:pt x="352650" y="14065"/>
                  </a:lnTo>
                  <a:lnTo>
                    <a:pt x="404289" y="6326"/>
                  </a:lnTo>
                  <a:lnTo>
                    <a:pt x="457143" y="1600"/>
                  </a:lnTo>
                  <a:lnTo>
                    <a:pt x="511073" y="0"/>
                  </a:lnTo>
                  <a:lnTo>
                    <a:pt x="566920" y="1716"/>
                  </a:lnTo>
                  <a:lnTo>
                    <a:pt x="621607" y="6783"/>
                  </a:lnTo>
                  <a:lnTo>
                    <a:pt x="674981" y="15074"/>
                  </a:lnTo>
                  <a:lnTo>
                    <a:pt x="726885" y="26464"/>
                  </a:lnTo>
                  <a:lnTo>
                    <a:pt x="777164" y="40829"/>
                  </a:lnTo>
                  <a:lnTo>
                    <a:pt x="825664" y="58042"/>
                  </a:lnTo>
                  <a:lnTo>
                    <a:pt x="872230" y="77978"/>
                  </a:lnTo>
                  <a:lnTo>
                    <a:pt x="916706" y="100513"/>
                  </a:lnTo>
                  <a:lnTo>
                    <a:pt x="958938" y="125520"/>
                  </a:lnTo>
                  <a:lnTo>
                    <a:pt x="998770" y="152875"/>
                  </a:lnTo>
                  <a:lnTo>
                    <a:pt x="964536" y="180547"/>
                  </a:lnTo>
                  <a:lnTo>
                    <a:pt x="927435" y="155227"/>
                  </a:lnTo>
                  <a:lnTo>
                    <a:pt x="888121" y="132083"/>
                  </a:lnTo>
                  <a:lnTo>
                    <a:pt x="846737" y="111230"/>
                  </a:lnTo>
                  <a:lnTo>
                    <a:pt x="803426" y="92783"/>
                  </a:lnTo>
                  <a:lnTo>
                    <a:pt x="758330" y="76858"/>
                  </a:lnTo>
                  <a:lnTo>
                    <a:pt x="711592" y="63569"/>
                  </a:lnTo>
                  <a:lnTo>
                    <a:pt x="663355" y="53033"/>
                  </a:lnTo>
                  <a:lnTo>
                    <a:pt x="613761" y="45364"/>
                  </a:lnTo>
                  <a:lnTo>
                    <a:pt x="562952" y="40678"/>
                  </a:lnTo>
                  <a:lnTo>
                    <a:pt x="511073" y="39091"/>
                  </a:lnTo>
                  <a:lnTo>
                    <a:pt x="456221" y="40866"/>
                  </a:lnTo>
                  <a:lnTo>
                    <a:pt x="402579" y="46101"/>
                  </a:lnTo>
                  <a:lnTo>
                    <a:pt x="350313" y="54660"/>
                  </a:lnTo>
                  <a:lnTo>
                    <a:pt x="299593" y="66405"/>
                  </a:lnTo>
                  <a:lnTo>
                    <a:pt x="250589" y="81200"/>
                  </a:lnTo>
                  <a:lnTo>
                    <a:pt x="203468" y="98909"/>
                  </a:lnTo>
                  <a:lnTo>
                    <a:pt x="158400" y="119394"/>
                  </a:lnTo>
                  <a:lnTo>
                    <a:pt x="115555" y="142521"/>
                  </a:lnTo>
                  <a:lnTo>
                    <a:pt x="75099" y="168151"/>
                  </a:lnTo>
                  <a:lnTo>
                    <a:pt x="37204" y="196148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21044" y="2086025"/>
              <a:ext cx="998855" cy="196215"/>
            </a:xfrm>
            <a:custGeom>
              <a:avLst/>
              <a:gdLst/>
              <a:ahLst/>
              <a:cxnLst/>
              <a:rect l="l" t="t" r="r" b="b"/>
              <a:pathLst>
                <a:path w="998855" h="196214">
                  <a:moveTo>
                    <a:pt x="511073" y="0"/>
                  </a:moveTo>
                  <a:lnTo>
                    <a:pt x="566920" y="1716"/>
                  </a:lnTo>
                  <a:lnTo>
                    <a:pt x="621607" y="6783"/>
                  </a:lnTo>
                  <a:lnTo>
                    <a:pt x="674981" y="15074"/>
                  </a:lnTo>
                  <a:lnTo>
                    <a:pt x="726885" y="26464"/>
                  </a:lnTo>
                  <a:lnTo>
                    <a:pt x="777164" y="40829"/>
                  </a:lnTo>
                  <a:lnTo>
                    <a:pt x="825664" y="58042"/>
                  </a:lnTo>
                  <a:lnTo>
                    <a:pt x="872230" y="77978"/>
                  </a:lnTo>
                  <a:lnTo>
                    <a:pt x="916706" y="100513"/>
                  </a:lnTo>
                  <a:lnTo>
                    <a:pt x="958938" y="125520"/>
                  </a:lnTo>
                  <a:lnTo>
                    <a:pt x="998770" y="152875"/>
                  </a:lnTo>
                  <a:lnTo>
                    <a:pt x="964536" y="180547"/>
                  </a:lnTo>
                  <a:lnTo>
                    <a:pt x="927435" y="155227"/>
                  </a:lnTo>
                  <a:lnTo>
                    <a:pt x="888121" y="132083"/>
                  </a:lnTo>
                  <a:lnTo>
                    <a:pt x="846737" y="111230"/>
                  </a:lnTo>
                  <a:lnTo>
                    <a:pt x="803426" y="92783"/>
                  </a:lnTo>
                  <a:lnTo>
                    <a:pt x="758330" y="76858"/>
                  </a:lnTo>
                  <a:lnTo>
                    <a:pt x="711592" y="63569"/>
                  </a:lnTo>
                  <a:lnTo>
                    <a:pt x="663355" y="53033"/>
                  </a:lnTo>
                  <a:lnTo>
                    <a:pt x="613761" y="45364"/>
                  </a:lnTo>
                  <a:lnTo>
                    <a:pt x="562952" y="40678"/>
                  </a:lnTo>
                  <a:lnTo>
                    <a:pt x="511073" y="39091"/>
                  </a:lnTo>
                  <a:lnTo>
                    <a:pt x="456221" y="40866"/>
                  </a:lnTo>
                  <a:lnTo>
                    <a:pt x="402579" y="46101"/>
                  </a:lnTo>
                  <a:lnTo>
                    <a:pt x="350313" y="54660"/>
                  </a:lnTo>
                  <a:lnTo>
                    <a:pt x="299593" y="66405"/>
                  </a:lnTo>
                  <a:lnTo>
                    <a:pt x="250589" y="81200"/>
                  </a:lnTo>
                  <a:lnTo>
                    <a:pt x="203468" y="98909"/>
                  </a:lnTo>
                  <a:lnTo>
                    <a:pt x="158400" y="119394"/>
                  </a:lnTo>
                  <a:lnTo>
                    <a:pt x="115555" y="142521"/>
                  </a:lnTo>
                  <a:lnTo>
                    <a:pt x="75099" y="168151"/>
                  </a:lnTo>
                  <a:lnTo>
                    <a:pt x="37204" y="196148"/>
                  </a:lnTo>
                  <a:lnTo>
                    <a:pt x="0" y="170916"/>
                  </a:lnTo>
                  <a:lnTo>
                    <a:pt x="36901" y="143131"/>
                  </a:lnTo>
                  <a:lnTo>
                    <a:pt x="76133" y="117458"/>
                  </a:lnTo>
                  <a:lnTo>
                    <a:pt x="117556" y="94008"/>
                  </a:lnTo>
                  <a:lnTo>
                    <a:pt x="161030" y="72895"/>
                  </a:lnTo>
                  <a:lnTo>
                    <a:pt x="206416" y="54232"/>
                  </a:lnTo>
                  <a:lnTo>
                    <a:pt x="253574" y="38130"/>
                  </a:lnTo>
                  <a:lnTo>
                    <a:pt x="302365" y="24704"/>
                  </a:lnTo>
                  <a:lnTo>
                    <a:pt x="352650" y="14065"/>
                  </a:lnTo>
                  <a:lnTo>
                    <a:pt x="404289" y="6326"/>
                  </a:lnTo>
                  <a:lnTo>
                    <a:pt x="457143" y="1600"/>
                  </a:lnTo>
                  <a:lnTo>
                    <a:pt x="511073" y="0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8409" y="3033632"/>
              <a:ext cx="617220" cy="763270"/>
            </a:xfrm>
            <a:custGeom>
              <a:avLst/>
              <a:gdLst/>
              <a:ahLst/>
              <a:cxnLst/>
              <a:rect l="l" t="t" r="r" b="b"/>
              <a:pathLst>
                <a:path w="617219" h="763270">
                  <a:moveTo>
                    <a:pt x="614898" y="718146"/>
                  </a:moveTo>
                  <a:lnTo>
                    <a:pt x="617071" y="762761"/>
                  </a:lnTo>
                  <a:lnTo>
                    <a:pt x="572485" y="751541"/>
                  </a:lnTo>
                  <a:lnTo>
                    <a:pt x="528189" y="737194"/>
                  </a:lnTo>
                  <a:lnTo>
                    <a:pt x="484358" y="719758"/>
                  </a:lnTo>
                  <a:lnTo>
                    <a:pt x="441166" y="699271"/>
                  </a:lnTo>
                  <a:lnTo>
                    <a:pt x="398789" y="675771"/>
                  </a:lnTo>
                  <a:lnTo>
                    <a:pt x="357402" y="649294"/>
                  </a:lnTo>
                  <a:lnTo>
                    <a:pt x="317178" y="619879"/>
                  </a:lnTo>
                  <a:lnTo>
                    <a:pt x="278292" y="587562"/>
                  </a:lnTo>
                  <a:lnTo>
                    <a:pt x="240920" y="552383"/>
                  </a:lnTo>
                  <a:lnTo>
                    <a:pt x="205235" y="514377"/>
                  </a:lnTo>
                  <a:lnTo>
                    <a:pt x="171413" y="473583"/>
                  </a:lnTo>
                  <a:lnTo>
                    <a:pt x="139099" y="429229"/>
                  </a:lnTo>
                  <a:lnTo>
                    <a:pt x="110175" y="383677"/>
                  </a:lnTo>
                  <a:lnTo>
                    <a:pt x="84635" y="337127"/>
                  </a:lnTo>
                  <a:lnTo>
                    <a:pt x="62472" y="289777"/>
                  </a:lnTo>
                  <a:lnTo>
                    <a:pt x="43678" y="241826"/>
                  </a:lnTo>
                  <a:lnTo>
                    <a:pt x="28246" y="193472"/>
                  </a:lnTo>
                  <a:lnTo>
                    <a:pt x="16170" y="144914"/>
                  </a:lnTo>
                  <a:lnTo>
                    <a:pt x="7441" y="96350"/>
                  </a:lnTo>
                  <a:lnTo>
                    <a:pt x="2053" y="47979"/>
                  </a:lnTo>
                  <a:lnTo>
                    <a:pt x="0" y="0"/>
                  </a:lnTo>
                  <a:lnTo>
                    <a:pt x="42892" y="9231"/>
                  </a:lnTo>
                  <a:lnTo>
                    <a:pt x="44932" y="53819"/>
                  </a:lnTo>
                  <a:lnTo>
                    <a:pt x="50055" y="98762"/>
                  </a:lnTo>
                  <a:lnTo>
                    <a:pt x="58268" y="143877"/>
                  </a:lnTo>
                  <a:lnTo>
                    <a:pt x="69578" y="188980"/>
                  </a:lnTo>
                  <a:lnTo>
                    <a:pt x="83990" y="233890"/>
                  </a:lnTo>
                  <a:lnTo>
                    <a:pt x="101511" y="278423"/>
                  </a:lnTo>
                  <a:lnTo>
                    <a:pt x="122148" y="322396"/>
                  </a:lnTo>
                  <a:lnTo>
                    <a:pt x="145908" y="365628"/>
                  </a:lnTo>
                  <a:lnTo>
                    <a:pt x="172796" y="407935"/>
                  </a:lnTo>
                  <a:lnTo>
                    <a:pt x="202820" y="449134"/>
                  </a:lnTo>
                  <a:lnTo>
                    <a:pt x="237339" y="490532"/>
                  </a:lnTo>
                  <a:lnTo>
                    <a:pt x="273909" y="528831"/>
                  </a:lnTo>
                  <a:lnTo>
                    <a:pt x="312318" y="563983"/>
                  </a:lnTo>
                  <a:lnTo>
                    <a:pt x="352354" y="595945"/>
                  </a:lnTo>
                  <a:lnTo>
                    <a:pt x="393806" y="624669"/>
                  </a:lnTo>
                  <a:lnTo>
                    <a:pt x="436462" y="650111"/>
                  </a:lnTo>
                  <a:lnTo>
                    <a:pt x="480111" y="672226"/>
                  </a:lnTo>
                  <a:lnTo>
                    <a:pt x="524541" y="690967"/>
                  </a:lnTo>
                  <a:lnTo>
                    <a:pt x="569541" y="706289"/>
                  </a:lnTo>
                  <a:lnTo>
                    <a:pt x="614898" y="71814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38409" y="3033632"/>
              <a:ext cx="617220" cy="763270"/>
            </a:xfrm>
            <a:custGeom>
              <a:avLst/>
              <a:gdLst/>
              <a:ahLst/>
              <a:cxnLst/>
              <a:rect l="l" t="t" r="r" b="b"/>
              <a:pathLst>
                <a:path w="617219" h="763270">
                  <a:moveTo>
                    <a:pt x="171413" y="473583"/>
                  </a:moveTo>
                  <a:lnTo>
                    <a:pt x="139099" y="429229"/>
                  </a:lnTo>
                  <a:lnTo>
                    <a:pt x="110175" y="383677"/>
                  </a:lnTo>
                  <a:lnTo>
                    <a:pt x="84635" y="337127"/>
                  </a:lnTo>
                  <a:lnTo>
                    <a:pt x="62472" y="289777"/>
                  </a:lnTo>
                  <a:lnTo>
                    <a:pt x="43678" y="241826"/>
                  </a:lnTo>
                  <a:lnTo>
                    <a:pt x="28246" y="193472"/>
                  </a:lnTo>
                  <a:lnTo>
                    <a:pt x="16170" y="144914"/>
                  </a:lnTo>
                  <a:lnTo>
                    <a:pt x="7441" y="96350"/>
                  </a:lnTo>
                  <a:lnTo>
                    <a:pt x="2053" y="47979"/>
                  </a:lnTo>
                  <a:lnTo>
                    <a:pt x="0" y="0"/>
                  </a:lnTo>
                  <a:lnTo>
                    <a:pt x="42892" y="9231"/>
                  </a:lnTo>
                  <a:lnTo>
                    <a:pt x="44932" y="53819"/>
                  </a:lnTo>
                  <a:lnTo>
                    <a:pt x="50055" y="98762"/>
                  </a:lnTo>
                  <a:lnTo>
                    <a:pt x="58268" y="143877"/>
                  </a:lnTo>
                  <a:lnTo>
                    <a:pt x="69578" y="188980"/>
                  </a:lnTo>
                  <a:lnTo>
                    <a:pt x="83990" y="233890"/>
                  </a:lnTo>
                  <a:lnTo>
                    <a:pt x="101511" y="278423"/>
                  </a:lnTo>
                  <a:lnTo>
                    <a:pt x="122148" y="322396"/>
                  </a:lnTo>
                  <a:lnTo>
                    <a:pt x="145908" y="365628"/>
                  </a:lnTo>
                  <a:lnTo>
                    <a:pt x="172796" y="407935"/>
                  </a:lnTo>
                  <a:lnTo>
                    <a:pt x="202820" y="449134"/>
                  </a:lnTo>
                  <a:lnTo>
                    <a:pt x="237339" y="490532"/>
                  </a:lnTo>
                  <a:lnTo>
                    <a:pt x="273909" y="528831"/>
                  </a:lnTo>
                  <a:lnTo>
                    <a:pt x="312318" y="563983"/>
                  </a:lnTo>
                  <a:lnTo>
                    <a:pt x="352354" y="595945"/>
                  </a:lnTo>
                  <a:lnTo>
                    <a:pt x="393806" y="624669"/>
                  </a:lnTo>
                  <a:lnTo>
                    <a:pt x="436462" y="650111"/>
                  </a:lnTo>
                  <a:lnTo>
                    <a:pt x="480111" y="672226"/>
                  </a:lnTo>
                  <a:lnTo>
                    <a:pt x="524541" y="690967"/>
                  </a:lnTo>
                  <a:lnTo>
                    <a:pt x="569541" y="706289"/>
                  </a:lnTo>
                  <a:lnTo>
                    <a:pt x="614898" y="718146"/>
                  </a:lnTo>
                  <a:lnTo>
                    <a:pt x="617071" y="762761"/>
                  </a:lnTo>
                  <a:lnTo>
                    <a:pt x="572485" y="751541"/>
                  </a:lnTo>
                  <a:lnTo>
                    <a:pt x="528189" y="737194"/>
                  </a:lnTo>
                  <a:lnTo>
                    <a:pt x="484358" y="719758"/>
                  </a:lnTo>
                  <a:lnTo>
                    <a:pt x="441166" y="699271"/>
                  </a:lnTo>
                  <a:lnTo>
                    <a:pt x="398789" y="675771"/>
                  </a:lnTo>
                  <a:lnTo>
                    <a:pt x="357402" y="649294"/>
                  </a:lnTo>
                  <a:lnTo>
                    <a:pt x="317178" y="619879"/>
                  </a:lnTo>
                  <a:lnTo>
                    <a:pt x="278292" y="587562"/>
                  </a:lnTo>
                  <a:lnTo>
                    <a:pt x="240920" y="552383"/>
                  </a:lnTo>
                  <a:lnTo>
                    <a:pt x="205235" y="514377"/>
                  </a:lnTo>
                  <a:lnTo>
                    <a:pt x="171413" y="473583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245235" y="2668472"/>
            <a:ext cx="139065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spc="-1125" dirty="0">
                <a:latin typeface="Noto Mono"/>
                <a:cs typeface="Noto Mono"/>
              </a:rPr>
              <a:t>I</a:t>
            </a:r>
            <a:endParaRPr sz="3600">
              <a:latin typeface="Noto Mono"/>
              <a:cs typeface="Noto Mon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94329" y="4108242"/>
            <a:ext cx="1694814" cy="523240"/>
            <a:chOff x="394329" y="4108242"/>
            <a:chExt cx="1694814" cy="523240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329" y="4108242"/>
              <a:ext cx="1694467" cy="26537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11913" y="4402249"/>
              <a:ext cx="651510" cy="229235"/>
            </a:xfrm>
            <a:custGeom>
              <a:avLst/>
              <a:gdLst/>
              <a:ahLst/>
              <a:cxnLst/>
              <a:rect l="l" t="t" r="r" b="b"/>
              <a:pathLst>
                <a:path w="651510" h="229235">
                  <a:moveTo>
                    <a:pt x="195961" y="41510"/>
                  </a:moveTo>
                  <a:lnTo>
                    <a:pt x="169832" y="41510"/>
                  </a:lnTo>
                  <a:lnTo>
                    <a:pt x="137460" y="0"/>
                  </a:lnTo>
                  <a:lnTo>
                    <a:pt x="173879" y="0"/>
                  </a:lnTo>
                  <a:lnTo>
                    <a:pt x="196512" y="41010"/>
                  </a:lnTo>
                  <a:lnTo>
                    <a:pt x="195961" y="41510"/>
                  </a:lnTo>
                  <a:close/>
                </a:path>
                <a:path w="651510" h="229235">
                  <a:moveTo>
                    <a:pt x="127140" y="37593"/>
                  </a:moveTo>
                  <a:lnTo>
                    <a:pt x="95029" y="37593"/>
                  </a:lnTo>
                  <a:lnTo>
                    <a:pt x="95029" y="17883"/>
                  </a:lnTo>
                  <a:lnTo>
                    <a:pt x="127140" y="17883"/>
                  </a:lnTo>
                  <a:lnTo>
                    <a:pt x="127140" y="37593"/>
                  </a:lnTo>
                  <a:close/>
                </a:path>
                <a:path w="651510" h="229235">
                  <a:moveTo>
                    <a:pt x="260675" y="41510"/>
                  </a:moveTo>
                  <a:lnTo>
                    <a:pt x="196788" y="41510"/>
                  </a:lnTo>
                  <a:lnTo>
                    <a:pt x="196512" y="41010"/>
                  </a:lnTo>
                  <a:lnTo>
                    <a:pt x="216824" y="22582"/>
                  </a:lnTo>
                  <a:lnTo>
                    <a:pt x="239666" y="22582"/>
                  </a:lnTo>
                  <a:lnTo>
                    <a:pt x="260675" y="41510"/>
                  </a:lnTo>
                  <a:close/>
                </a:path>
                <a:path w="651510" h="229235">
                  <a:moveTo>
                    <a:pt x="151681" y="65267"/>
                  </a:moveTo>
                  <a:lnTo>
                    <a:pt x="60698" y="65267"/>
                  </a:lnTo>
                  <a:lnTo>
                    <a:pt x="60698" y="37593"/>
                  </a:lnTo>
                  <a:lnTo>
                    <a:pt x="151681" y="37593"/>
                  </a:lnTo>
                  <a:lnTo>
                    <a:pt x="151681" y="65267"/>
                  </a:lnTo>
                  <a:close/>
                </a:path>
                <a:path w="651510" h="229235">
                  <a:moveTo>
                    <a:pt x="207749" y="64745"/>
                  </a:moveTo>
                  <a:lnTo>
                    <a:pt x="170352" y="64745"/>
                  </a:lnTo>
                  <a:lnTo>
                    <a:pt x="196512" y="41010"/>
                  </a:lnTo>
                  <a:lnTo>
                    <a:pt x="196788" y="41510"/>
                  </a:lnTo>
                  <a:lnTo>
                    <a:pt x="260675" y="41510"/>
                  </a:lnTo>
                  <a:lnTo>
                    <a:pt x="265021" y="45426"/>
                  </a:lnTo>
                  <a:lnTo>
                    <a:pt x="228245" y="45426"/>
                  </a:lnTo>
                  <a:lnTo>
                    <a:pt x="207749" y="64745"/>
                  </a:lnTo>
                  <a:close/>
                </a:path>
                <a:path w="651510" h="229235">
                  <a:moveTo>
                    <a:pt x="286464" y="64745"/>
                  </a:moveTo>
                  <a:lnTo>
                    <a:pt x="248874" y="64745"/>
                  </a:lnTo>
                  <a:lnTo>
                    <a:pt x="228245" y="45426"/>
                  </a:lnTo>
                  <a:lnTo>
                    <a:pt x="265021" y="45426"/>
                  </a:lnTo>
                  <a:lnTo>
                    <a:pt x="286464" y="64745"/>
                  </a:lnTo>
                  <a:close/>
                </a:path>
                <a:path w="651510" h="229235">
                  <a:moveTo>
                    <a:pt x="127140" y="84520"/>
                  </a:moveTo>
                  <a:lnTo>
                    <a:pt x="95029" y="84520"/>
                  </a:lnTo>
                  <a:lnTo>
                    <a:pt x="95029" y="65267"/>
                  </a:lnTo>
                  <a:lnTo>
                    <a:pt x="127140" y="65267"/>
                  </a:lnTo>
                  <a:lnTo>
                    <a:pt x="127140" y="84520"/>
                  </a:lnTo>
                  <a:close/>
                </a:path>
                <a:path w="651510" h="229235">
                  <a:moveTo>
                    <a:pt x="59523" y="228827"/>
                  </a:moveTo>
                  <a:lnTo>
                    <a:pt x="16513" y="207419"/>
                  </a:lnTo>
                  <a:lnTo>
                    <a:pt x="1130" y="169507"/>
                  </a:lnTo>
                  <a:lnTo>
                    <a:pt x="0" y="154292"/>
                  </a:lnTo>
                  <a:lnTo>
                    <a:pt x="0" y="150506"/>
                  </a:lnTo>
                  <a:lnTo>
                    <a:pt x="9188" y="107022"/>
                  </a:lnTo>
                  <a:lnTo>
                    <a:pt x="46911" y="75856"/>
                  </a:lnTo>
                  <a:lnTo>
                    <a:pt x="59784" y="74535"/>
                  </a:lnTo>
                  <a:lnTo>
                    <a:pt x="72022" y="75159"/>
                  </a:lnTo>
                  <a:lnTo>
                    <a:pt x="81975" y="77031"/>
                  </a:lnTo>
                  <a:lnTo>
                    <a:pt x="89644" y="80152"/>
                  </a:lnTo>
                  <a:lnTo>
                    <a:pt x="95029" y="84520"/>
                  </a:lnTo>
                  <a:lnTo>
                    <a:pt x="127140" y="84520"/>
                  </a:lnTo>
                  <a:lnTo>
                    <a:pt x="127140" y="102730"/>
                  </a:lnTo>
                  <a:lnTo>
                    <a:pt x="65789" y="102730"/>
                  </a:lnTo>
                  <a:lnTo>
                    <a:pt x="57631" y="103599"/>
                  </a:lnTo>
                  <a:lnTo>
                    <a:pt x="32617" y="140899"/>
                  </a:lnTo>
                  <a:lnTo>
                    <a:pt x="32111" y="150506"/>
                  </a:lnTo>
                  <a:lnTo>
                    <a:pt x="32166" y="154292"/>
                  </a:lnTo>
                  <a:lnTo>
                    <a:pt x="44736" y="192828"/>
                  </a:lnTo>
                  <a:lnTo>
                    <a:pt x="65528" y="200501"/>
                  </a:lnTo>
                  <a:lnTo>
                    <a:pt x="127140" y="200501"/>
                  </a:lnTo>
                  <a:lnTo>
                    <a:pt x="127140" y="217209"/>
                  </a:lnTo>
                  <a:lnTo>
                    <a:pt x="96726" y="217209"/>
                  </a:lnTo>
                  <a:lnTo>
                    <a:pt x="90827" y="222292"/>
                  </a:lnTo>
                  <a:lnTo>
                    <a:pt x="82660" y="225923"/>
                  </a:lnTo>
                  <a:lnTo>
                    <a:pt x="72226" y="228101"/>
                  </a:lnTo>
                  <a:lnTo>
                    <a:pt x="59523" y="228827"/>
                  </a:lnTo>
                  <a:close/>
                </a:path>
                <a:path w="651510" h="229235">
                  <a:moveTo>
                    <a:pt x="231898" y="228827"/>
                  </a:moveTo>
                  <a:lnTo>
                    <a:pt x="192082" y="217372"/>
                  </a:lnTo>
                  <a:lnTo>
                    <a:pt x="167811" y="185293"/>
                  </a:lnTo>
                  <a:lnTo>
                    <a:pt x="163110" y="156641"/>
                  </a:lnTo>
                  <a:lnTo>
                    <a:pt x="163143" y="150506"/>
                  </a:lnTo>
                  <a:lnTo>
                    <a:pt x="172379" y="109910"/>
                  </a:lnTo>
                  <a:lnTo>
                    <a:pt x="204355" y="79675"/>
                  </a:lnTo>
                  <a:lnTo>
                    <a:pt x="228772" y="74535"/>
                  </a:lnTo>
                  <a:lnTo>
                    <a:pt x="243831" y="75856"/>
                  </a:lnTo>
                  <a:lnTo>
                    <a:pt x="256703" y="79821"/>
                  </a:lnTo>
                  <a:lnTo>
                    <a:pt x="267389" y="86430"/>
                  </a:lnTo>
                  <a:lnTo>
                    <a:pt x="275890" y="95682"/>
                  </a:lnTo>
                  <a:lnTo>
                    <a:pt x="279700" y="102208"/>
                  </a:lnTo>
                  <a:lnTo>
                    <a:pt x="220329" y="102208"/>
                  </a:lnTo>
                  <a:lnTo>
                    <a:pt x="213126" y="105341"/>
                  </a:lnTo>
                  <a:lnTo>
                    <a:pt x="196529" y="134842"/>
                  </a:lnTo>
                  <a:lnTo>
                    <a:pt x="258782" y="136863"/>
                  </a:lnTo>
                  <a:lnTo>
                    <a:pt x="258795" y="137061"/>
                  </a:lnTo>
                  <a:lnTo>
                    <a:pt x="290108" y="137061"/>
                  </a:lnTo>
                  <a:lnTo>
                    <a:pt x="290771" y="147634"/>
                  </a:lnTo>
                  <a:lnTo>
                    <a:pt x="290771" y="162385"/>
                  </a:lnTo>
                  <a:lnTo>
                    <a:pt x="195355" y="162385"/>
                  </a:lnTo>
                  <a:lnTo>
                    <a:pt x="196125" y="169327"/>
                  </a:lnTo>
                  <a:lnTo>
                    <a:pt x="224954" y="200509"/>
                  </a:lnTo>
                  <a:lnTo>
                    <a:pt x="233205" y="201284"/>
                  </a:lnTo>
                  <a:lnTo>
                    <a:pt x="286954" y="201284"/>
                  </a:lnTo>
                  <a:lnTo>
                    <a:pt x="285324" y="203511"/>
                  </a:lnTo>
                  <a:lnTo>
                    <a:pt x="251809" y="226592"/>
                  </a:lnTo>
                  <a:lnTo>
                    <a:pt x="242393" y="228268"/>
                  </a:lnTo>
                  <a:lnTo>
                    <a:pt x="231898" y="228827"/>
                  </a:lnTo>
                  <a:close/>
                </a:path>
                <a:path w="651510" h="229235">
                  <a:moveTo>
                    <a:pt x="290108" y="137061"/>
                  </a:moveTo>
                  <a:lnTo>
                    <a:pt x="258795" y="137061"/>
                  </a:lnTo>
                  <a:lnTo>
                    <a:pt x="260882" y="136931"/>
                  </a:lnTo>
                  <a:lnTo>
                    <a:pt x="258782" y="136863"/>
                  </a:lnTo>
                  <a:lnTo>
                    <a:pt x="258253" y="128805"/>
                  </a:lnTo>
                  <a:lnTo>
                    <a:pt x="258168" y="128176"/>
                  </a:lnTo>
                  <a:lnTo>
                    <a:pt x="255788" y="120374"/>
                  </a:lnTo>
                  <a:lnTo>
                    <a:pt x="251481" y="113108"/>
                  </a:lnTo>
                  <a:lnTo>
                    <a:pt x="247218" y="105841"/>
                  </a:lnTo>
                  <a:lnTo>
                    <a:pt x="239644" y="102208"/>
                  </a:lnTo>
                  <a:lnTo>
                    <a:pt x="279700" y="102208"/>
                  </a:lnTo>
                  <a:lnTo>
                    <a:pt x="282401" y="106834"/>
                  </a:lnTo>
                  <a:lnTo>
                    <a:pt x="287051" y="119211"/>
                  </a:lnTo>
                  <a:lnTo>
                    <a:pt x="289841" y="132811"/>
                  </a:lnTo>
                  <a:lnTo>
                    <a:pt x="290108" y="137061"/>
                  </a:lnTo>
                  <a:close/>
                </a:path>
                <a:path w="651510" h="229235">
                  <a:moveTo>
                    <a:pt x="127140" y="200501"/>
                  </a:moveTo>
                  <a:lnTo>
                    <a:pt x="65528" y="200501"/>
                  </a:lnTo>
                  <a:lnTo>
                    <a:pt x="74910" y="199403"/>
                  </a:lnTo>
                  <a:lnTo>
                    <a:pt x="82954" y="196111"/>
                  </a:lnTo>
                  <a:lnTo>
                    <a:pt x="89660" y="190625"/>
                  </a:lnTo>
                  <a:lnTo>
                    <a:pt x="95029" y="182944"/>
                  </a:lnTo>
                  <a:lnTo>
                    <a:pt x="95029" y="119895"/>
                  </a:lnTo>
                  <a:lnTo>
                    <a:pt x="89726" y="112386"/>
                  </a:lnTo>
                  <a:lnTo>
                    <a:pt x="83085" y="107022"/>
                  </a:lnTo>
                  <a:lnTo>
                    <a:pt x="75106" y="103803"/>
                  </a:lnTo>
                  <a:lnTo>
                    <a:pt x="65789" y="102730"/>
                  </a:lnTo>
                  <a:lnTo>
                    <a:pt x="127140" y="102730"/>
                  </a:lnTo>
                  <a:lnTo>
                    <a:pt x="127140" y="200501"/>
                  </a:lnTo>
                  <a:close/>
                </a:path>
                <a:path w="651510" h="229235">
                  <a:moveTo>
                    <a:pt x="258795" y="137061"/>
                  </a:moveTo>
                  <a:lnTo>
                    <a:pt x="258782" y="136863"/>
                  </a:lnTo>
                  <a:lnTo>
                    <a:pt x="260882" y="136931"/>
                  </a:lnTo>
                  <a:lnTo>
                    <a:pt x="258795" y="137061"/>
                  </a:lnTo>
                  <a:close/>
                </a:path>
                <a:path w="651510" h="229235">
                  <a:moveTo>
                    <a:pt x="286954" y="201284"/>
                  </a:moveTo>
                  <a:lnTo>
                    <a:pt x="241040" y="201284"/>
                  </a:lnTo>
                  <a:lnTo>
                    <a:pt x="247634" y="199696"/>
                  </a:lnTo>
                  <a:lnTo>
                    <a:pt x="258379" y="193343"/>
                  </a:lnTo>
                  <a:lnTo>
                    <a:pt x="263949" y="187991"/>
                  </a:lnTo>
                  <a:lnTo>
                    <a:pt x="269689" y="180464"/>
                  </a:lnTo>
                  <a:lnTo>
                    <a:pt x="290252" y="196780"/>
                  </a:lnTo>
                  <a:lnTo>
                    <a:pt x="286954" y="201284"/>
                  </a:lnTo>
                  <a:close/>
                </a:path>
                <a:path w="651510" h="229235">
                  <a:moveTo>
                    <a:pt x="127140" y="226216"/>
                  </a:moveTo>
                  <a:lnTo>
                    <a:pt x="97378" y="226216"/>
                  </a:lnTo>
                  <a:lnTo>
                    <a:pt x="96726" y="217209"/>
                  </a:lnTo>
                  <a:lnTo>
                    <a:pt x="127140" y="217209"/>
                  </a:lnTo>
                  <a:lnTo>
                    <a:pt x="127140" y="226216"/>
                  </a:lnTo>
                  <a:close/>
                </a:path>
                <a:path w="651510" h="229235">
                  <a:moveTo>
                    <a:pt x="417897" y="77146"/>
                  </a:moveTo>
                  <a:lnTo>
                    <a:pt x="385920" y="77146"/>
                  </a:lnTo>
                  <a:lnTo>
                    <a:pt x="385920" y="42815"/>
                  </a:lnTo>
                  <a:lnTo>
                    <a:pt x="417897" y="42815"/>
                  </a:lnTo>
                  <a:lnTo>
                    <a:pt x="417897" y="77146"/>
                  </a:lnTo>
                  <a:close/>
                </a:path>
                <a:path w="651510" h="229235">
                  <a:moveTo>
                    <a:pt x="444266" y="103514"/>
                  </a:moveTo>
                  <a:lnTo>
                    <a:pt x="360071" y="103514"/>
                  </a:lnTo>
                  <a:lnTo>
                    <a:pt x="360071" y="77146"/>
                  </a:lnTo>
                  <a:lnTo>
                    <a:pt x="444266" y="77146"/>
                  </a:lnTo>
                  <a:lnTo>
                    <a:pt x="444266" y="103514"/>
                  </a:lnTo>
                  <a:close/>
                </a:path>
                <a:path w="651510" h="229235">
                  <a:moveTo>
                    <a:pt x="429689" y="228827"/>
                  </a:moveTo>
                  <a:lnTo>
                    <a:pt x="422337" y="228827"/>
                  </a:lnTo>
                  <a:lnTo>
                    <a:pt x="415154" y="228248"/>
                  </a:lnTo>
                  <a:lnTo>
                    <a:pt x="386593" y="197849"/>
                  </a:lnTo>
                  <a:lnTo>
                    <a:pt x="385920" y="187186"/>
                  </a:lnTo>
                  <a:lnTo>
                    <a:pt x="385920" y="103514"/>
                  </a:lnTo>
                  <a:lnTo>
                    <a:pt x="417897" y="103514"/>
                  </a:lnTo>
                  <a:lnTo>
                    <a:pt x="417897" y="193104"/>
                  </a:lnTo>
                  <a:lnTo>
                    <a:pt x="419011" y="196715"/>
                  </a:lnTo>
                  <a:lnTo>
                    <a:pt x="421231" y="198151"/>
                  </a:lnTo>
                  <a:lnTo>
                    <a:pt x="423444" y="199543"/>
                  </a:lnTo>
                  <a:lnTo>
                    <a:pt x="426206" y="200240"/>
                  </a:lnTo>
                  <a:lnTo>
                    <a:pt x="444798" y="200240"/>
                  </a:lnTo>
                  <a:lnTo>
                    <a:pt x="444920" y="225172"/>
                  </a:lnTo>
                  <a:lnTo>
                    <a:pt x="437219" y="227608"/>
                  </a:lnTo>
                  <a:lnTo>
                    <a:pt x="429689" y="228827"/>
                  </a:lnTo>
                  <a:close/>
                </a:path>
                <a:path w="651510" h="229235">
                  <a:moveTo>
                    <a:pt x="444798" y="200240"/>
                  </a:moveTo>
                  <a:lnTo>
                    <a:pt x="432258" y="200240"/>
                  </a:lnTo>
                  <a:lnTo>
                    <a:pt x="437345" y="199391"/>
                  </a:lnTo>
                  <a:lnTo>
                    <a:pt x="444786" y="197694"/>
                  </a:lnTo>
                  <a:lnTo>
                    <a:pt x="444798" y="200240"/>
                  </a:lnTo>
                  <a:close/>
                </a:path>
                <a:path w="651510" h="229235">
                  <a:moveTo>
                    <a:pt x="497221" y="124138"/>
                  </a:moveTo>
                  <a:lnTo>
                    <a:pt x="465237" y="124138"/>
                  </a:lnTo>
                  <a:lnTo>
                    <a:pt x="466270" y="114132"/>
                  </a:lnTo>
                  <a:lnTo>
                    <a:pt x="490664" y="82648"/>
                  </a:lnTo>
                  <a:lnTo>
                    <a:pt x="525284" y="74535"/>
                  </a:lnTo>
                  <a:lnTo>
                    <a:pt x="536935" y="75334"/>
                  </a:lnTo>
                  <a:lnTo>
                    <a:pt x="572644" y="94499"/>
                  </a:lnTo>
                  <a:lnTo>
                    <a:pt x="576823" y="101816"/>
                  </a:lnTo>
                  <a:lnTo>
                    <a:pt x="515622" y="101816"/>
                  </a:lnTo>
                  <a:lnTo>
                    <a:pt x="509117" y="103731"/>
                  </a:lnTo>
                  <a:lnTo>
                    <a:pt x="499590" y="111345"/>
                  </a:lnTo>
                  <a:lnTo>
                    <a:pt x="497221" y="116872"/>
                  </a:lnTo>
                  <a:lnTo>
                    <a:pt x="497221" y="124138"/>
                  </a:lnTo>
                  <a:close/>
                </a:path>
                <a:path w="651510" h="229235">
                  <a:moveTo>
                    <a:pt x="513929" y="228827"/>
                  </a:moveTo>
                  <a:lnTo>
                    <a:pt x="476465" y="215578"/>
                  </a:lnTo>
                  <a:lnTo>
                    <a:pt x="462354" y="181834"/>
                  </a:lnTo>
                  <a:lnTo>
                    <a:pt x="463396" y="171363"/>
                  </a:lnTo>
                  <a:lnTo>
                    <a:pt x="490807" y="139912"/>
                  </a:lnTo>
                  <a:lnTo>
                    <a:pt x="529724" y="132754"/>
                  </a:lnTo>
                  <a:lnTo>
                    <a:pt x="549693" y="132754"/>
                  </a:lnTo>
                  <a:lnTo>
                    <a:pt x="549693" y="118177"/>
                  </a:lnTo>
                  <a:lnTo>
                    <a:pt x="547562" y="112433"/>
                  </a:lnTo>
                  <a:lnTo>
                    <a:pt x="543299" y="108213"/>
                  </a:lnTo>
                  <a:lnTo>
                    <a:pt x="539081" y="103949"/>
                  </a:lnTo>
                  <a:lnTo>
                    <a:pt x="532598" y="101816"/>
                  </a:lnTo>
                  <a:lnTo>
                    <a:pt x="576823" y="101816"/>
                  </a:lnTo>
                  <a:lnTo>
                    <a:pt x="577662" y="103285"/>
                  </a:lnTo>
                  <a:lnTo>
                    <a:pt x="580673" y="113687"/>
                  </a:lnTo>
                  <a:lnTo>
                    <a:pt x="581676" y="125704"/>
                  </a:lnTo>
                  <a:lnTo>
                    <a:pt x="581676" y="157555"/>
                  </a:lnTo>
                  <a:lnTo>
                    <a:pt x="531224" y="157555"/>
                  </a:lnTo>
                  <a:lnTo>
                    <a:pt x="515093" y="159211"/>
                  </a:lnTo>
                  <a:lnTo>
                    <a:pt x="503568" y="163462"/>
                  </a:lnTo>
                  <a:lnTo>
                    <a:pt x="496653" y="170307"/>
                  </a:lnTo>
                  <a:lnTo>
                    <a:pt x="494347" y="179746"/>
                  </a:lnTo>
                  <a:lnTo>
                    <a:pt x="494347" y="185402"/>
                  </a:lnTo>
                  <a:lnTo>
                    <a:pt x="496218" y="190167"/>
                  </a:lnTo>
                  <a:lnTo>
                    <a:pt x="499961" y="194039"/>
                  </a:lnTo>
                  <a:lnTo>
                    <a:pt x="503748" y="197912"/>
                  </a:lnTo>
                  <a:lnTo>
                    <a:pt x="509578" y="199848"/>
                  </a:lnTo>
                  <a:lnTo>
                    <a:pt x="582191" y="199848"/>
                  </a:lnTo>
                  <a:lnTo>
                    <a:pt x="582917" y="206114"/>
                  </a:lnTo>
                  <a:lnTo>
                    <a:pt x="584468" y="213228"/>
                  </a:lnTo>
                  <a:lnTo>
                    <a:pt x="585541" y="216296"/>
                  </a:lnTo>
                  <a:lnTo>
                    <a:pt x="551133" y="216296"/>
                  </a:lnTo>
                  <a:lnTo>
                    <a:pt x="520721" y="228484"/>
                  </a:lnTo>
                  <a:lnTo>
                    <a:pt x="513929" y="228827"/>
                  </a:lnTo>
                  <a:close/>
                </a:path>
                <a:path w="651510" h="229235">
                  <a:moveTo>
                    <a:pt x="582191" y="199848"/>
                  </a:moveTo>
                  <a:lnTo>
                    <a:pt x="525373" y="199848"/>
                  </a:lnTo>
                  <a:lnTo>
                    <a:pt x="532205" y="197890"/>
                  </a:lnTo>
                  <a:lnTo>
                    <a:pt x="543737" y="190014"/>
                  </a:lnTo>
                  <a:lnTo>
                    <a:pt x="547651" y="185968"/>
                  </a:lnTo>
                  <a:lnTo>
                    <a:pt x="549693" y="181834"/>
                  </a:lnTo>
                  <a:lnTo>
                    <a:pt x="549693" y="157555"/>
                  </a:lnTo>
                  <a:lnTo>
                    <a:pt x="581676" y="157555"/>
                  </a:lnTo>
                  <a:lnTo>
                    <a:pt x="581786" y="192289"/>
                  </a:lnTo>
                  <a:lnTo>
                    <a:pt x="581987" y="198086"/>
                  </a:lnTo>
                  <a:lnTo>
                    <a:pt x="582191" y="199848"/>
                  </a:lnTo>
                  <a:close/>
                </a:path>
                <a:path w="651510" h="229235">
                  <a:moveTo>
                    <a:pt x="586637" y="226216"/>
                  </a:moveTo>
                  <a:lnTo>
                    <a:pt x="555047" y="226216"/>
                  </a:lnTo>
                  <a:lnTo>
                    <a:pt x="552567" y="220908"/>
                  </a:lnTo>
                  <a:lnTo>
                    <a:pt x="551260" y="217600"/>
                  </a:lnTo>
                  <a:lnTo>
                    <a:pt x="551133" y="216296"/>
                  </a:lnTo>
                  <a:lnTo>
                    <a:pt x="585541" y="216296"/>
                  </a:lnTo>
                  <a:lnTo>
                    <a:pt x="586637" y="219428"/>
                  </a:lnTo>
                  <a:lnTo>
                    <a:pt x="586637" y="226216"/>
                  </a:lnTo>
                  <a:close/>
                </a:path>
                <a:path w="651510" h="229235">
                  <a:moveTo>
                    <a:pt x="548846" y="64092"/>
                  </a:moveTo>
                  <a:lnTo>
                    <a:pt x="519083" y="64092"/>
                  </a:lnTo>
                  <a:lnTo>
                    <a:pt x="478552" y="17883"/>
                  </a:lnTo>
                  <a:lnTo>
                    <a:pt x="518496" y="17883"/>
                  </a:lnTo>
                  <a:lnTo>
                    <a:pt x="548846" y="64092"/>
                  </a:lnTo>
                  <a:close/>
                </a:path>
                <a:path w="651510" h="229235">
                  <a:moveTo>
                    <a:pt x="638953" y="61090"/>
                  </a:moveTo>
                  <a:lnTo>
                    <a:pt x="627331" y="61090"/>
                  </a:lnTo>
                  <a:lnTo>
                    <a:pt x="622831" y="59371"/>
                  </a:lnTo>
                  <a:lnTo>
                    <a:pt x="619697" y="55933"/>
                  </a:lnTo>
                  <a:lnTo>
                    <a:pt x="616608" y="52453"/>
                  </a:lnTo>
                  <a:lnTo>
                    <a:pt x="615080" y="48384"/>
                  </a:lnTo>
                  <a:lnTo>
                    <a:pt x="615064" y="38681"/>
                  </a:lnTo>
                  <a:lnTo>
                    <a:pt x="616608" y="34483"/>
                  </a:lnTo>
                  <a:lnTo>
                    <a:pt x="622831" y="27477"/>
                  </a:lnTo>
                  <a:lnTo>
                    <a:pt x="627331" y="25715"/>
                  </a:lnTo>
                  <a:lnTo>
                    <a:pt x="638953" y="25715"/>
                  </a:lnTo>
                  <a:lnTo>
                    <a:pt x="643431" y="27477"/>
                  </a:lnTo>
                  <a:lnTo>
                    <a:pt x="646654" y="31001"/>
                  </a:lnTo>
                  <a:lnTo>
                    <a:pt x="649877" y="34483"/>
                  </a:lnTo>
                  <a:lnTo>
                    <a:pt x="651481" y="38681"/>
                  </a:lnTo>
                  <a:lnTo>
                    <a:pt x="651481" y="48384"/>
                  </a:lnTo>
                  <a:lnTo>
                    <a:pt x="649877" y="52496"/>
                  </a:lnTo>
                  <a:lnTo>
                    <a:pt x="643431" y="59371"/>
                  </a:lnTo>
                  <a:lnTo>
                    <a:pt x="638953" y="61090"/>
                  </a:lnTo>
                  <a:close/>
                </a:path>
                <a:path w="651510" h="229235">
                  <a:moveTo>
                    <a:pt x="649000" y="226216"/>
                  </a:moveTo>
                  <a:lnTo>
                    <a:pt x="616890" y="226216"/>
                  </a:lnTo>
                  <a:lnTo>
                    <a:pt x="616890" y="77146"/>
                  </a:lnTo>
                  <a:lnTo>
                    <a:pt x="649000" y="77146"/>
                  </a:lnTo>
                  <a:lnTo>
                    <a:pt x="649000" y="2262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2592349" y="2907766"/>
            <a:ext cx="588010" cy="198120"/>
          </a:xfrm>
          <a:custGeom>
            <a:avLst/>
            <a:gdLst/>
            <a:ahLst/>
            <a:cxnLst/>
            <a:rect l="l" t="t" r="r" b="b"/>
            <a:pathLst>
              <a:path w="588010" h="198119">
                <a:moveTo>
                  <a:pt x="488701" y="197624"/>
                </a:moveTo>
                <a:lnTo>
                  <a:pt x="0" y="197624"/>
                </a:lnTo>
                <a:lnTo>
                  <a:pt x="98812" y="98812"/>
                </a:lnTo>
                <a:lnTo>
                  <a:pt x="0" y="0"/>
                </a:lnTo>
                <a:lnTo>
                  <a:pt x="488701" y="0"/>
                </a:lnTo>
                <a:lnTo>
                  <a:pt x="587513" y="98812"/>
                </a:lnTo>
                <a:lnTo>
                  <a:pt x="488701" y="19762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3308628" y="2058805"/>
            <a:ext cx="1778000" cy="1718310"/>
            <a:chOff x="3308628" y="2058805"/>
            <a:chExt cx="1778000" cy="1718310"/>
          </a:xfrm>
        </p:grpSpPr>
        <p:sp>
          <p:nvSpPr>
            <p:cNvPr id="26" name="object 26"/>
            <p:cNvSpPr/>
            <p:nvPr/>
          </p:nvSpPr>
          <p:spPr>
            <a:xfrm>
              <a:off x="3449612" y="2213178"/>
              <a:ext cx="1470025" cy="1443355"/>
            </a:xfrm>
            <a:custGeom>
              <a:avLst/>
              <a:gdLst/>
              <a:ahLst/>
              <a:cxnLst/>
              <a:rect l="l" t="t" r="r" b="b"/>
              <a:pathLst>
                <a:path w="1470025" h="1443354">
                  <a:moveTo>
                    <a:pt x="0" y="721623"/>
                  </a:moveTo>
                  <a:lnTo>
                    <a:pt x="1562" y="674176"/>
                  </a:lnTo>
                  <a:lnTo>
                    <a:pt x="6186" y="627548"/>
                  </a:lnTo>
                  <a:lnTo>
                    <a:pt x="13775" y="581836"/>
                  </a:lnTo>
                  <a:lnTo>
                    <a:pt x="24231" y="537133"/>
                  </a:lnTo>
                  <a:lnTo>
                    <a:pt x="37457" y="493534"/>
                  </a:lnTo>
                  <a:lnTo>
                    <a:pt x="53358" y="451136"/>
                  </a:lnTo>
                  <a:lnTo>
                    <a:pt x="71836" y="410032"/>
                  </a:lnTo>
                  <a:lnTo>
                    <a:pt x="92794" y="370319"/>
                  </a:lnTo>
                  <a:lnTo>
                    <a:pt x="116135" y="332090"/>
                  </a:lnTo>
                  <a:lnTo>
                    <a:pt x="141763" y="295442"/>
                  </a:lnTo>
                  <a:lnTo>
                    <a:pt x="169581" y="260469"/>
                  </a:lnTo>
                  <a:lnTo>
                    <a:pt x="199492" y="227266"/>
                  </a:lnTo>
                  <a:lnTo>
                    <a:pt x="231399" y="195929"/>
                  </a:lnTo>
                  <a:lnTo>
                    <a:pt x="265205" y="166552"/>
                  </a:lnTo>
                  <a:lnTo>
                    <a:pt x="300814" y="139231"/>
                  </a:lnTo>
                  <a:lnTo>
                    <a:pt x="338129" y="114061"/>
                  </a:lnTo>
                  <a:lnTo>
                    <a:pt x="377053" y="91136"/>
                  </a:lnTo>
                  <a:lnTo>
                    <a:pt x="417488" y="70553"/>
                  </a:lnTo>
                  <a:lnTo>
                    <a:pt x="459339" y="52405"/>
                  </a:lnTo>
                  <a:lnTo>
                    <a:pt x="502509" y="36788"/>
                  </a:lnTo>
                  <a:lnTo>
                    <a:pt x="546900" y="23798"/>
                  </a:lnTo>
                  <a:lnTo>
                    <a:pt x="592416" y="13529"/>
                  </a:lnTo>
                  <a:lnTo>
                    <a:pt x="638960" y="6076"/>
                  </a:lnTo>
                  <a:lnTo>
                    <a:pt x="686435" y="1534"/>
                  </a:lnTo>
                  <a:lnTo>
                    <a:pt x="734744" y="0"/>
                  </a:lnTo>
                  <a:lnTo>
                    <a:pt x="783054" y="1534"/>
                  </a:lnTo>
                  <a:lnTo>
                    <a:pt x="830529" y="6076"/>
                  </a:lnTo>
                  <a:lnTo>
                    <a:pt x="877073" y="13529"/>
                  </a:lnTo>
                  <a:lnTo>
                    <a:pt x="922589" y="23798"/>
                  </a:lnTo>
                  <a:lnTo>
                    <a:pt x="966981" y="36788"/>
                  </a:lnTo>
                  <a:lnTo>
                    <a:pt x="1010150" y="52405"/>
                  </a:lnTo>
                  <a:lnTo>
                    <a:pt x="1052002" y="70553"/>
                  </a:lnTo>
                  <a:lnTo>
                    <a:pt x="1092438" y="91136"/>
                  </a:lnTo>
                  <a:lnTo>
                    <a:pt x="1131362" y="114061"/>
                  </a:lnTo>
                  <a:lnTo>
                    <a:pt x="1168677" y="139231"/>
                  </a:lnTo>
                  <a:lnTo>
                    <a:pt x="1204286" y="166552"/>
                  </a:lnTo>
                  <a:lnTo>
                    <a:pt x="1238093" y="195929"/>
                  </a:lnTo>
                  <a:lnTo>
                    <a:pt x="1270000" y="227266"/>
                  </a:lnTo>
                  <a:lnTo>
                    <a:pt x="1299911" y="260469"/>
                  </a:lnTo>
                  <a:lnTo>
                    <a:pt x="1327729" y="295442"/>
                  </a:lnTo>
                  <a:lnTo>
                    <a:pt x="1353358" y="332090"/>
                  </a:lnTo>
                  <a:lnTo>
                    <a:pt x="1376699" y="370319"/>
                  </a:lnTo>
                  <a:lnTo>
                    <a:pt x="1397658" y="410032"/>
                  </a:lnTo>
                  <a:lnTo>
                    <a:pt x="1416136" y="451136"/>
                  </a:lnTo>
                  <a:lnTo>
                    <a:pt x="1432036" y="493534"/>
                  </a:lnTo>
                  <a:lnTo>
                    <a:pt x="1445263" y="537133"/>
                  </a:lnTo>
                  <a:lnTo>
                    <a:pt x="1455719" y="581836"/>
                  </a:lnTo>
                  <a:lnTo>
                    <a:pt x="1463308" y="627548"/>
                  </a:lnTo>
                  <a:lnTo>
                    <a:pt x="1467932" y="674176"/>
                  </a:lnTo>
                  <a:lnTo>
                    <a:pt x="1469495" y="721623"/>
                  </a:lnTo>
                  <a:lnTo>
                    <a:pt x="1467932" y="769069"/>
                  </a:lnTo>
                  <a:lnTo>
                    <a:pt x="1463308" y="815697"/>
                  </a:lnTo>
                  <a:lnTo>
                    <a:pt x="1455719" y="861409"/>
                  </a:lnTo>
                  <a:lnTo>
                    <a:pt x="1445263" y="906113"/>
                  </a:lnTo>
                  <a:lnTo>
                    <a:pt x="1432036" y="949711"/>
                  </a:lnTo>
                  <a:lnTo>
                    <a:pt x="1416136" y="992110"/>
                  </a:lnTo>
                  <a:lnTo>
                    <a:pt x="1397658" y="1033214"/>
                  </a:lnTo>
                  <a:lnTo>
                    <a:pt x="1376699" y="1072928"/>
                  </a:lnTo>
                  <a:lnTo>
                    <a:pt x="1353358" y="1111156"/>
                  </a:lnTo>
                  <a:lnTo>
                    <a:pt x="1327729" y="1147805"/>
                  </a:lnTo>
                  <a:lnTo>
                    <a:pt x="1299911" y="1182779"/>
                  </a:lnTo>
                  <a:lnTo>
                    <a:pt x="1270000" y="1215982"/>
                  </a:lnTo>
                  <a:lnTo>
                    <a:pt x="1238093" y="1247319"/>
                  </a:lnTo>
                  <a:lnTo>
                    <a:pt x="1204286" y="1276696"/>
                  </a:lnTo>
                  <a:lnTo>
                    <a:pt x="1168677" y="1304018"/>
                  </a:lnTo>
                  <a:lnTo>
                    <a:pt x="1131362" y="1329188"/>
                  </a:lnTo>
                  <a:lnTo>
                    <a:pt x="1092438" y="1352113"/>
                  </a:lnTo>
                  <a:lnTo>
                    <a:pt x="1052002" y="1372697"/>
                  </a:lnTo>
                  <a:lnTo>
                    <a:pt x="1010150" y="1390845"/>
                  </a:lnTo>
                  <a:lnTo>
                    <a:pt x="966981" y="1406462"/>
                  </a:lnTo>
                  <a:lnTo>
                    <a:pt x="922589" y="1419453"/>
                  </a:lnTo>
                  <a:lnTo>
                    <a:pt x="877073" y="1429722"/>
                  </a:lnTo>
                  <a:lnTo>
                    <a:pt x="830529" y="1437175"/>
                  </a:lnTo>
                  <a:lnTo>
                    <a:pt x="783054" y="1441716"/>
                  </a:lnTo>
                  <a:lnTo>
                    <a:pt x="734744" y="1443251"/>
                  </a:lnTo>
                  <a:lnTo>
                    <a:pt x="686435" y="1441716"/>
                  </a:lnTo>
                  <a:lnTo>
                    <a:pt x="638960" y="1437175"/>
                  </a:lnTo>
                  <a:lnTo>
                    <a:pt x="592416" y="1429722"/>
                  </a:lnTo>
                  <a:lnTo>
                    <a:pt x="546900" y="1419453"/>
                  </a:lnTo>
                  <a:lnTo>
                    <a:pt x="502509" y="1406462"/>
                  </a:lnTo>
                  <a:lnTo>
                    <a:pt x="459339" y="1390845"/>
                  </a:lnTo>
                  <a:lnTo>
                    <a:pt x="417488" y="1372697"/>
                  </a:lnTo>
                  <a:lnTo>
                    <a:pt x="377053" y="1352113"/>
                  </a:lnTo>
                  <a:lnTo>
                    <a:pt x="338129" y="1329188"/>
                  </a:lnTo>
                  <a:lnTo>
                    <a:pt x="300814" y="1304018"/>
                  </a:lnTo>
                  <a:lnTo>
                    <a:pt x="265205" y="1276696"/>
                  </a:lnTo>
                  <a:lnTo>
                    <a:pt x="231399" y="1247319"/>
                  </a:lnTo>
                  <a:lnTo>
                    <a:pt x="199492" y="1215982"/>
                  </a:lnTo>
                  <a:lnTo>
                    <a:pt x="169581" y="1182779"/>
                  </a:lnTo>
                  <a:lnTo>
                    <a:pt x="141763" y="1147805"/>
                  </a:lnTo>
                  <a:lnTo>
                    <a:pt x="116135" y="1111156"/>
                  </a:lnTo>
                  <a:lnTo>
                    <a:pt x="92794" y="1072928"/>
                  </a:lnTo>
                  <a:lnTo>
                    <a:pt x="71836" y="1033214"/>
                  </a:lnTo>
                  <a:lnTo>
                    <a:pt x="53358" y="992110"/>
                  </a:lnTo>
                  <a:lnTo>
                    <a:pt x="37457" y="949711"/>
                  </a:lnTo>
                  <a:lnTo>
                    <a:pt x="24231" y="906113"/>
                  </a:lnTo>
                  <a:lnTo>
                    <a:pt x="13775" y="861409"/>
                  </a:lnTo>
                  <a:lnTo>
                    <a:pt x="6186" y="815697"/>
                  </a:lnTo>
                  <a:lnTo>
                    <a:pt x="1562" y="769069"/>
                  </a:lnTo>
                  <a:lnTo>
                    <a:pt x="0" y="721623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324192" y="2426764"/>
              <a:ext cx="200025" cy="465455"/>
            </a:xfrm>
            <a:custGeom>
              <a:avLst/>
              <a:gdLst/>
              <a:ahLst/>
              <a:cxnLst/>
              <a:rect l="l" t="t" r="r" b="b"/>
              <a:pathLst>
                <a:path w="200025" h="465455">
                  <a:moveTo>
                    <a:pt x="0" y="463731"/>
                  </a:moveTo>
                  <a:lnTo>
                    <a:pt x="4299" y="414113"/>
                  </a:lnTo>
                  <a:lnTo>
                    <a:pt x="11629" y="364818"/>
                  </a:lnTo>
                  <a:lnTo>
                    <a:pt x="21965" y="315994"/>
                  </a:lnTo>
                  <a:lnTo>
                    <a:pt x="35285" y="267791"/>
                  </a:lnTo>
                  <a:lnTo>
                    <a:pt x="51566" y="220359"/>
                  </a:lnTo>
                  <a:lnTo>
                    <a:pt x="70783" y="173848"/>
                  </a:lnTo>
                  <a:lnTo>
                    <a:pt x="92915" y="128407"/>
                  </a:lnTo>
                  <a:lnTo>
                    <a:pt x="117938" y="84185"/>
                  </a:lnTo>
                  <a:lnTo>
                    <a:pt x="145828" y="41333"/>
                  </a:lnTo>
                  <a:lnTo>
                    <a:pt x="176563" y="0"/>
                  </a:lnTo>
                  <a:lnTo>
                    <a:pt x="199865" y="17401"/>
                  </a:lnTo>
                  <a:lnTo>
                    <a:pt x="170158" y="57299"/>
                  </a:lnTo>
                  <a:lnTo>
                    <a:pt x="143201" y="98667"/>
                  </a:lnTo>
                  <a:lnTo>
                    <a:pt x="119019" y="141361"/>
                  </a:lnTo>
                  <a:lnTo>
                    <a:pt x="97634" y="185235"/>
                  </a:lnTo>
                  <a:lnTo>
                    <a:pt x="79067" y="230146"/>
                  </a:lnTo>
                  <a:lnTo>
                    <a:pt x="63342" y="275947"/>
                  </a:lnTo>
                  <a:lnTo>
                    <a:pt x="50481" y="322494"/>
                  </a:lnTo>
                  <a:lnTo>
                    <a:pt x="40506" y="369642"/>
                  </a:lnTo>
                  <a:lnTo>
                    <a:pt x="33440" y="417246"/>
                  </a:lnTo>
                  <a:lnTo>
                    <a:pt x="29305" y="465161"/>
                  </a:lnTo>
                  <a:lnTo>
                    <a:pt x="0" y="463731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324192" y="2426764"/>
              <a:ext cx="200025" cy="465455"/>
            </a:xfrm>
            <a:custGeom>
              <a:avLst/>
              <a:gdLst/>
              <a:ahLst/>
              <a:cxnLst/>
              <a:rect l="l" t="t" r="r" b="b"/>
              <a:pathLst>
                <a:path w="200025" h="465455">
                  <a:moveTo>
                    <a:pt x="199865" y="17401"/>
                  </a:moveTo>
                  <a:lnTo>
                    <a:pt x="170158" y="57299"/>
                  </a:lnTo>
                  <a:lnTo>
                    <a:pt x="143201" y="98667"/>
                  </a:lnTo>
                  <a:lnTo>
                    <a:pt x="119019" y="141361"/>
                  </a:lnTo>
                  <a:lnTo>
                    <a:pt x="97634" y="185235"/>
                  </a:lnTo>
                  <a:lnTo>
                    <a:pt x="79067" y="230146"/>
                  </a:lnTo>
                  <a:lnTo>
                    <a:pt x="63342" y="275947"/>
                  </a:lnTo>
                  <a:lnTo>
                    <a:pt x="50481" y="322494"/>
                  </a:lnTo>
                  <a:lnTo>
                    <a:pt x="40506" y="369642"/>
                  </a:lnTo>
                  <a:lnTo>
                    <a:pt x="33440" y="417246"/>
                  </a:lnTo>
                  <a:lnTo>
                    <a:pt x="29305" y="465161"/>
                  </a:lnTo>
                  <a:lnTo>
                    <a:pt x="0" y="463731"/>
                  </a:lnTo>
                  <a:lnTo>
                    <a:pt x="4299" y="414113"/>
                  </a:lnTo>
                  <a:lnTo>
                    <a:pt x="11629" y="364818"/>
                  </a:lnTo>
                  <a:lnTo>
                    <a:pt x="21965" y="315994"/>
                  </a:lnTo>
                  <a:lnTo>
                    <a:pt x="35285" y="267791"/>
                  </a:lnTo>
                  <a:lnTo>
                    <a:pt x="51566" y="220359"/>
                  </a:lnTo>
                  <a:lnTo>
                    <a:pt x="70783" y="173848"/>
                  </a:lnTo>
                  <a:lnTo>
                    <a:pt x="92915" y="128407"/>
                  </a:lnTo>
                  <a:lnTo>
                    <a:pt x="117938" y="84185"/>
                  </a:lnTo>
                  <a:lnTo>
                    <a:pt x="145828" y="41333"/>
                  </a:lnTo>
                  <a:lnTo>
                    <a:pt x="176563" y="0"/>
                  </a:lnTo>
                  <a:lnTo>
                    <a:pt x="199865" y="17401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89183" y="2928962"/>
              <a:ext cx="593090" cy="833755"/>
            </a:xfrm>
            <a:custGeom>
              <a:avLst/>
              <a:gdLst/>
              <a:ahLst/>
              <a:cxnLst/>
              <a:rect l="l" t="t" r="r" b="b"/>
              <a:pathLst>
                <a:path w="593089" h="833754">
                  <a:moveTo>
                    <a:pt x="14874" y="833676"/>
                  </a:moveTo>
                  <a:lnTo>
                    <a:pt x="0" y="779154"/>
                  </a:lnTo>
                  <a:lnTo>
                    <a:pt x="47320" y="761247"/>
                  </a:lnTo>
                  <a:lnTo>
                    <a:pt x="93586" y="740321"/>
                  </a:lnTo>
                  <a:lnTo>
                    <a:pt x="138636" y="716386"/>
                  </a:lnTo>
                  <a:lnTo>
                    <a:pt x="182312" y="689454"/>
                  </a:lnTo>
                  <a:lnTo>
                    <a:pt x="224454" y="659537"/>
                  </a:lnTo>
                  <a:lnTo>
                    <a:pt x="264903" y="626646"/>
                  </a:lnTo>
                  <a:lnTo>
                    <a:pt x="303499" y="590792"/>
                  </a:lnTo>
                  <a:lnTo>
                    <a:pt x="340083" y="551986"/>
                  </a:lnTo>
                  <a:lnTo>
                    <a:pt x="373533" y="511457"/>
                  </a:lnTo>
                  <a:lnTo>
                    <a:pt x="403810" y="469433"/>
                  </a:lnTo>
                  <a:lnTo>
                    <a:pt x="430924" y="426064"/>
                  </a:lnTo>
                  <a:lnTo>
                    <a:pt x="454887" y="381500"/>
                  </a:lnTo>
                  <a:lnTo>
                    <a:pt x="475708" y="335891"/>
                  </a:lnTo>
                  <a:lnTo>
                    <a:pt x="493400" y="289388"/>
                  </a:lnTo>
                  <a:lnTo>
                    <a:pt x="507973" y="242140"/>
                  </a:lnTo>
                  <a:lnTo>
                    <a:pt x="519438" y="194299"/>
                  </a:lnTo>
                  <a:lnTo>
                    <a:pt x="527806" y="146014"/>
                  </a:lnTo>
                  <a:lnTo>
                    <a:pt x="533088" y="97435"/>
                  </a:lnTo>
                  <a:lnTo>
                    <a:pt x="535295" y="48714"/>
                  </a:lnTo>
                  <a:lnTo>
                    <a:pt x="534438" y="0"/>
                  </a:lnTo>
                  <a:lnTo>
                    <a:pt x="591814" y="0"/>
                  </a:lnTo>
                  <a:lnTo>
                    <a:pt x="592624" y="47983"/>
                  </a:lnTo>
                  <a:lnTo>
                    <a:pt x="590661" y="95977"/>
                  </a:lnTo>
                  <a:lnTo>
                    <a:pt x="585915" y="143856"/>
                  </a:lnTo>
                  <a:lnTo>
                    <a:pt x="578377" y="191496"/>
                  </a:lnTo>
                  <a:lnTo>
                    <a:pt x="568039" y="238771"/>
                  </a:lnTo>
                  <a:lnTo>
                    <a:pt x="554890" y="285556"/>
                  </a:lnTo>
                  <a:lnTo>
                    <a:pt x="538922" y="331727"/>
                  </a:lnTo>
                  <a:lnTo>
                    <a:pt x="520126" y="377158"/>
                  </a:lnTo>
                  <a:lnTo>
                    <a:pt x="498493" y="421724"/>
                  </a:lnTo>
                  <a:lnTo>
                    <a:pt x="474013" y="465301"/>
                  </a:lnTo>
                  <a:lnTo>
                    <a:pt x="446677" y="507762"/>
                  </a:lnTo>
                  <a:lnTo>
                    <a:pt x="416476" y="548984"/>
                  </a:lnTo>
                  <a:lnTo>
                    <a:pt x="383402" y="588840"/>
                  </a:lnTo>
                  <a:lnTo>
                    <a:pt x="348308" y="626319"/>
                  </a:lnTo>
                  <a:lnTo>
                    <a:pt x="311463" y="661250"/>
                  </a:lnTo>
                  <a:lnTo>
                    <a:pt x="272989" y="693623"/>
                  </a:lnTo>
                  <a:lnTo>
                    <a:pt x="233010" y="723431"/>
                  </a:lnTo>
                  <a:lnTo>
                    <a:pt x="191651" y="750664"/>
                  </a:lnTo>
                  <a:lnTo>
                    <a:pt x="149034" y="775314"/>
                  </a:lnTo>
                  <a:lnTo>
                    <a:pt x="105283" y="797371"/>
                  </a:lnTo>
                  <a:lnTo>
                    <a:pt x="60522" y="816828"/>
                  </a:lnTo>
                  <a:lnTo>
                    <a:pt x="14874" y="83367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89183" y="2928962"/>
              <a:ext cx="593090" cy="833755"/>
            </a:xfrm>
            <a:custGeom>
              <a:avLst/>
              <a:gdLst/>
              <a:ahLst/>
              <a:cxnLst/>
              <a:rect l="l" t="t" r="r" b="b"/>
              <a:pathLst>
                <a:path w="593089" h="833754">
                  <a:moveTo>
                    <a:pt x="383402" y="588840"/>
                  </a:moveTo>
                  <a:lnTo>
                    <a:pt x="348308" y="626319"/>
                  </a:lnTo>
                  <a:lnTo>
                    <a:pt x="311463" y="661250"/>
                  </a:lnTo>
                  <a:lnTo>
                    <a:pt x="272989" y="693623"/>
                  </a:lnTo>
                  <a:lnTo>
                    <a:pt x="233010" y="723431"/>
                  </a:lnTo>
                  <a:lnTo>
                    <a:pt x="191651" y="750664"/>
                  </a:lnTo>
                  <a:lnTo>
                    <a:pt x="149034" y="775314"/>
                  </a:lnTo>
                  <a:lnTo>
                    <a:pt x="105283" y="797371"/>
                  </a:lnTo>
                  <a:lnTo>
                    <a:pt x="60522" y="816828"/>
                  </a:lnTo>
                  <a:lnTo>
                    <a:pt x="14874" y="833676"/>
                  </a:lnTo>
                  <a:lnTo>
                    <a:pt x="0" y="779154"/>
                  </a:lnTo>
                  <a:lnTo>
                    <a:pt x="47320" y="761247"/>
                  </a:lnTo>
                  <a:lnTo>
                    <a:pt x="93586" y="740321"/>
                  </a:lnTo>
                  <a:lnTo>
                    <a:pt x="138636" y="716386"/>
                  </a:lnTo>
                  <a:lnTo>
                    <a:pt x="182312" y="689454"/>
                  </a:lnTo>
                  <a:lnTo>
                    <a:pt x="224454" y="659537"/>
                  </a:lnTo>
                  <a:lnTo>
                    <a:pt x="264903" y="626646"/>
                  </a:lnTo>
                  <a:lnTo>
                    <a:pt x="303499" y="590792"/>
                  </a:lnTo>
                  <a:lnTo>
                    <a:pt x="340083" y="551986"/>
                  </a:lnTo>
                  <a:lnTo>
                    <a:pt x="373533" y="511457"/>
                  </a:lnTo>
                  <a:lnTo>
                    <a:pt x="403810" y="469433"/>
                  </a:lnTo>
                  <a:lnTo>
                    <a:pt x="430924" y="426064"/>
                  </a:lnTo>
                  <a:lnTo>
                    <a:pt x="454887" y="381500"/>
                  </a:lnTo>
                  <a:lnTo>
                    <a:pt x="475708" y="335891"/>
                  </a:lnTo>
                  <a:lnTo>
                    <a:pt x="493400" y="289388"/>
                  </a:lnTo>
                  <a:lnTo>
                    <a:pt x="507973" y="242140"/>
                  </a:lnTo>
                  <a:lnTo>
                    <a:pt x="519438" y="194299"/>
                  </a:lnTo>
                  <a:lnTo>
                    <a:pt x="527806" y="146014"/>
                  </a:lnTo>
                  <a:lnTo>
                    <a:pt x="533088" y="97435"/>
                  </a:lnTo>
                  <a:lnTo>
                    <a:pt x="535295" y="48714"/>
                  </a:lnTo>
                  <a:lnTo>
                    <a:pt x="534438" y="0"/>
                  </a:lnTo>
                  <a:lnTo>
                    <a:pt x="591814" y="0"/>
                  </a:lnTo>
                  <a:lnTo>
                    <a:pt x="592624" y="47983"/>
                  </a:lnTo>
                  <a:lnTo>
                    <a:pt x="590661" y="95977"/>
                  </a:lnTo>
                  <a:lnTo>
                    <a:pt x="585915" y="143856"/>
                  </a:lnTo>
                  <a:lnTo>
                    <a:pt x="578377" y="191496"/>
                  </a:lnTo>
                  <a:lnTo>
                    <a:pt x="568039" y="238771"/>
                  </a:lnTo>
                  <a:lnTo>
                    <a:pt x="554890" y="285556"/>
                  </a:lnTo>
                  <a:lnTo>
                    <a:pt x="538922" y="331727"/>
                  </a:lnTo>
                  <a:lnTo>
                    <a:pt x="520126" y="377158"/>
                  </a:lnTo>
                  <a:lnTo>
                    <a:pt x="498493" y="421724"/>
                  </a:lnTo>
                  <a:lnTo>
                    <a:pt x="474013" y="465301"/>
                  </a:lnTo>
                  <a:lnTo>
                    <a:pt x="446677" y="507762"/>
                  </a:lnTo>
                  <a:lnTo>
                    <a:pt x="416476" y="548984"/>
                  </a:lnTo>
                  <a:lnTo>
                    <a:pt x="383402" y="588840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915761" y="2386622"/>
              <a:ext cx="167640" cy="262890"/>
            </a:xfrm>
            <a:custGeom>
              <a:avLst/>
              <a:gdLst/>
              <a:ahLst/>
              <a:cxnLst/>
              <a:rect l="l" t="t" r="r" b="b"/>
              <a:pathLst>
                <a:path w="167639" h="262889">
                  <a:moveTo>
                    <a:pt x="0" y="37706"/>
                  </a:moveTo>
                  <a:lnTo>
                    <a:pt x="31639" y="0"/>
                  </a:lnTo>
                  <a:lnTo>
                    <a:pt x="60863" y="37611"/>
                  </a:lnTo>
                  <a:lnTo>
                    <a:pt x="87481" y="76802"/>
                  </a:lnTo>
                  <a:lnTo>
                    <a:pt x="111452" y="117426"/>
                  </a:lnTo>
                  <a:lnTo>
                    <a:pt x="132731" y="159336"/>
                  </a:lnTo>
                  <a:lnTo>
                    <a:pt x="151275" y="202385"/>
                  </a:lnTo>
                  <a:lnTo>
                    <a:pt x="167042" y="246425"/>
                  </a:lnTo>
                  <a:lnTo>
                    <a:pt x="121245" y="262688"/>
                  </a:lnTo>
                  <a:lnTo>
                    <a:pt x="103940" y="214679"/>
                  </a:lnTo>
                  <a:lnTo>
                    <a:pt x="83098" y="167957"/>
                  </a:lnTo>
                  <a:lnTo>
                    <a:pt x="58785" y="122741"/>
                  </a:lnTo>
                  <a:lnTo>
                    <a:pt x="31064" y="79251"/>
                  </a:lnTo>
                  <a:lnTo>
                    <a:pt x="0" y="3770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915761" y="2386622"/>
              <a:ext cx="167640" cy="262890"/>
            </a:xfrm>
            <a:custGeom>
              <a:avLst/>
              <a:gdLst/>
              <a:ahLst/>
              <a:cxnLst/>
              <a:rect l="l" t="t" r="r" b="b"/>
              <a:pathLst>
                <a:path w="167639" h="262889">
                  <a:moveTo>
                    <a:pt x="167042" y="246425"/>
                  </a:moveTo>
                  <a:lnTo>
                    <a:pt x="121245" y="262688"/>
                  </a:lnTo>
                  <a:lnTo>
                    <a:pt x="103940" y="214679"/>
                  </a:lnTo>
                  <a:lnTo>
                    <a:pt x="83098" y="167957"/>
                  </a:lnTo>
                  <a:lnTo>
                    <a:pt x="58785" y="122741"/>
                  </a:lnTo>
                  <a:lnTo>
                    <a:pt x="31064" y="79251"/>
                  </a:lnTo>
                  <a:lnTo>
                    <a:pt x="0" y="37706"/>
                  </a:lnTo>
                  <a:lnTo>
                    <a:pt x="31639" y="0"/>
                  </a:lnTo>
                  <a:lnTo>
                    <a:pt x="60863" y="37611"/>
                  </a:lnTo>
                  <a:lnTo>
                    <a:pt x="87481" y="76802"/>
                  </a:lnTo>
                  <a:lnTo>
                    <a:pt x="111452" y="117426"/>
                  </a:lnTo>
                  <a:lnTo>
                    <a:pt x="132731" y="159336"/>
                  </a:lnTo>
                  <a:lnTo>
                    <a:pt x="151275" y="202385"/>
                  </a:lnTo>
                  <a:lnTo>
                    <a:pt x="167042" y="246425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94354" y="3463416"/>
              <a:ext cx="1170940" cy="269875"/>
            </a:xfrm>
            <a:custGeom>
              <a:avLst/>
              <a:gdLst/>
              <a:ahLst/>
              <a:cxnLst/>
              <a:rect l="l" t="t" r="r" b="b"/>
              <a:pathLst>
                <a:path w="1170939" h="269875">
                  <a:moveTo>
                    <a:pt x="589799" y="269607"/>
                  </a:moveTo>
                  <a:lnTo>
                    <a:pt x="536542" y="267898"/>
                  </a:lnTo>
                  <a:lnTo>
                    <a:pt x="484206" y="262841"/>
                  </a:lnTo>
                  <a:lnTo>
                    <a:pt x="432900" y="254541"/>
                  </a:lnTo>
                  <a:lnTo>
                    <a:pt x="382729" y="243106"/>
                  </a:lnTo>
                  <a:lnTo>
                    <a:pt x="333802" y="228641"/>
                  </a:lnTo>
                  <a:lnTo>
                    <a:pt x="286225" y="211252"/>
                  </a:lnTo>
                  <a:lnTo>
                    <a:pt x="240106" y="191046"/>
                  </a:lnTo>
                  <a:lnTo>
                    <a:pt x="195551" y="168128"/>
                  </a:lnTo>
                  <a:lnTo>
                    <a:pt x="152669" y="142605"/>
                  </a:lnTo>
                  <a:lnTo>
                    <a:pt x="111565" y="114583"/>
                  </a:lnTo>
                  <a:lnTo>
                    <a:pt x="72347" y="84167"/>
                  </a:lnTo>
                  <a:lnTo>
                    <a:pt x="35123" y="51464"/>
                  </a:lnTo>
                  <a:lnTo>
                    <a:pt x="0" y="16581"/>
                  </a:lnTo>
                  <a:lnTo>
                    <a:pt x="24336" y="0"/>
                  </a:lnTo>
                  <a:lnTo>
                    <a:pt x="58133" y="33203"/>
                  </a:lnTo>
                  <a:lnTo>
                    <a:pt x="93918" y="64326"/>
                  </a:lnTo>
                  <a:lnTo>
                    <a:pt x="131589" y="93268"/>
                  </a:lnTo>
                  <a:lnTo>
                    <a:pt x="171046" y="119929"/>
                  </a:lnTo>
                  <a:lnTo>
                    <a:pt x="212186" y="144208"/>
                  </a:lnTo>
                  <a:lnTo>
                    <a:pt x="254909" y="166005"/>
                  </a:lnTo>
                  <a:lnTo>
                    <a:pt x="299114" y="185221"/>
                  </a:lnTo>
                  <a:lnTo>
                    <a:pt x="344700" y="201756"/>
                  </a:lnTo>
                  <a:lnTo>
                    <a:pt x="391565" y="215508"/>
                  </a:lnTo>
                  <a:lnTo>
                    <a:pt x="439608" y="226379"/>
                  </a:lnTo>
                  <a:lnTo>
                    <a:pt x="488729" y="234268"/>
                  </a:lnTo>
                  <a:lnTo>
                    <a:pt x="538827" y="239074"/>
                  </a:lnTo>
                  <a:lnTo>
                    <a:pt x="589799" y="240699"/>
                  </a:lnTo>
                  <a:lnTo>
                    <a:pt x="639868" y="239132"/>
                  </a:lnTo>
                  <a:lnTo>
                    <a:pt x="689094" y="234493"/>
                  </a:lnTo>
                  <a:lnTo>
                    <a:pt x="737382" y="226879"/>
                  </a:lnTo>
                  <a:lnTo>
                    <a:pt x="784636" y="216383"/>
                  </a:lnTo>
                  <a:lnTo>
                    <a:pt x="830760" y="203100"/>
                  </a:lnTo>
                  <a:lnTo>
                    <a:pt x="875658" y="187126"/>
                  </a:lnTo>
                  <a:lnTo>
                    <a:pt x="919236" y="168554"/>
                  </a:lnTo>
                  <a:lnTo>
                    <a:pt x="961396" y="147481"/>
                  </a:lnTo>
                  <a:lnTo>
                    <a:pt x="1002043" y="124000"/>
                  </a:lnTo>
                  <a:lnTo>
                    <a:pt x="1041081" y="98206"/>
                  </a:lnTo>
                  <a:lnTo>
                    <a:pt x="1078415" y="70195"/>
                  </a:lnTo>
                  <a:lnTo>
                    <a:pt x="1113949" y="40061"/>
                  </a:lnTo>
                  <a:lnTo>
                    <a:pt x="1147586" y="7899"/>
                  </a:lnTo>
                  <a:lnTo>
                    <a:pt x="1170555" y="25974"/>
                  </a:lnTo>
                  <a:lnTo>
                    <a:pt x="1135612" y="59620"/>
                  </a:lnTo>
                  <a:lnTo>
                    <a:pt x="1098678" y="91148"/>
                  </a:lnTo>
                  <a:lnTo>
                    <a:pt x="1059853" y="120457"/>
                  </a:lnTo>
                  <a:lnTo>
                    <a:pt x="1019238" y="147448"/>
                  </a:lnTo>
                  <a:lnTo>
                    <a:pt x="976935" y="172022"/>
                  </a:lnTo>
                  <a:lnTo>
                    <a:pt x="933044" y="194079"/>
                  </a:lnTo>
                  <a:lnTo>
                    <a:pt x="887665" y="213519"/>
                  </a:lnTo>
                  <a:lnTo>
                    <a:pt x="840899" y="230241"/>
                  </a:lnTo>
                  <a:lnTo>
                    <a:pt x="792848" y="244147"/>
                  </a:lnTo>
                  <a:lnTo>
                    <a:pt x="743611" y="255136"/>
                  </a:lnTo>
                  <a:lnTo>
                    <a:pt x="693290" y="263109"/>
                  </a:lnTo>
                  <a:lnTo>
                    <a:pt x="641986" y="267966"/>
                  </a:lnTo>
                  <a:lnTo>
                    <a:pt x="589799" y="269607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594354" y="3463416"/>
              <a:ext cx="1170940" cy="269875"/>
            </a:xfrm>
            <a:custGeom>
              <a:avLst/>
              <a:gdLst/>
              <a:ahLst/>
              <a:cxnLst/>
              <a:rect l="l" t="t" r="r" b="b"/>
              <a:pathLst>
                <a:path w="1170939" h="269875">
                  <a:moveTo>
                    <a:pt x="589799" y="269607"/>
                  </a:moveTo>
                  <a:lnTo>
                    <a:pt x="536542" y="267898"/>
                  </a:lnTo>
                  <a:lnTo>
                    <a:pt x="484206" y="262841"/>
                  </a:lnTo>
                  <a:lnTo>
                    <a:pt x="432900" y="254541"/>
                  </a:lnTo>
                  <a:lnTo>
                    <a:pt x="382729" y="243106"/>
                  </a:lnTo>
                  <a:lnTo>
                    <a:pt x="333802" y="228641"/>
                  </a:lnTo>
                  <a:lnTo>
                    <a:pt x="286225" y="211252"/>
                  </a:lnTo>
                  <a:lnTo>
                    <a:pt x="240106" y="191046"/>
                  </a:lnTo>
                  <a:lnTo>
                    <a:pt x="195551" y="168128"/>
                  </a:lnTo>
                  <a:lnTo>
                    <a:pt x="152669" y="142605"/>
                  </a:lnTo>
                  <a:lnTo>
                    <a:pt x="111565" y="114583"/>
                  </a:lnTo>
                  <a:lnTo>
                    <a:pt x="72347" y="84167"/>
                  </a:lnTo>
                  <a:lnTo>
                    <a:pt x="35123" y="51464"/>
                  </a:lnTo>
                  <a:lnTo>
                    <a:pt x="0" y="16581"/>
                  </a:lnTo>
                  <a:lnTo>
                    <a:pt x="24336" y="0"/>
                  </a:lnTo>
                  <a:lnTo>
                    <a:pt x="58133" y="33203"/>
                  </a:lnTo>
                  <a:lnTo>
                    <a:pt x="93918" y="64326"/>
                  </a:lnTo>
                  <a:lnTo>
                    <a:pt x="131589" y="93268"/>
                  </a:lnTo>
                  <a:lnTo>
                    <a:pt x="171046" y="119929"/>
                  </a:lnTo>
                  <a:lnTo>
                    <a:pt x="212186" y="144208"/>
                  </a:lnTo>
                  <a:lnTo>
                    <a:pt x="254909" y="166005"/>
                  </a:lnTo>
                  <a:lnTo>
                    <a:pt x="299114" y="185221"/>
                  </a:lnTo>
                  <a:lnTo>
                    <a:pt x="344700" y="201756"/>
                  </a:lnTo>
                  <a:lnTo>
                    <a:pt x="391565" y="215508"/>
                  </a:lnTo>
                  <a:lnTo>
                    <a:pt x="439608" y="226379"/>
                  </a:lnTo>
                  <a:lnTo>
                    <a:pt x="488729" y="234268"/>
                  </a:lnTo>
                  <a:lnTo>
                    <a:pt x="538827" y="239074"/>
                  </a:lnTo>
                  <a:lnTo>
                    <a:pt x="589799" y="240699"/>
                  </a:lnTo>
                  <a:lnTo>
                    <a:pt x="639868" y="239132"/>
                  </a:lnTo>
                  <a:lnTo>
                    <a:pt x="689094" y="234493"/>
                  </a:lnTo>
                  <a:lnTo>
                    <a:pt x="737382" y="226879"/>
                  </a:lnTo>
                  <a:lnTo>
                    <a:pt x="784636" y="216383"/>
                  </a:lnTo>
                  <a:lnTo>
                    <a:pt x="830760" y="203100"/>
                  </a:lnTo>
                  <a:lnTo>
                    <a:pt x="875658" y="187126"/>
                  </a:lnTo>
                  <a:lnTo>
                    <a:pt x="919236" y="168554"/>
                  </a:lnTo>
                  <a:lnTo>
                    <a:pt x="961396" y="147481"/>
                  </a:lnTo>
                  <a:lnTo>
                    <a:pt x="1002043" y="124000"/>
                  </a:lnTo>
                  <a:lnTo>
                    <a:pt x="1041081" y="98206"/>
                  </a:lnTo>
                  <a:lnTo>
                    <a:pt x="1078415" y="70195"/>
                  </a:lnTo>
                  <a:lnTo>
                    <a:pt x="1113949" y="40061"/>
                  </a:lnTo>
                  <a:lnTo>
                    <a:pt x="1147586" y="7899"/>
                  </a:lnTo>
                  <a:lnTo>
                    <a:pt x="1170555" y="25974"/>
                  </a:lnTo>
                  <a:lnTo>
                    <a:pt x="1135612" y="59620"/>
                  </a:lnTo>
                  <a:lnTo>
                    <a:pt x="1098678" y="91148"/>
                  </a:lnTo>
                  <a:lnTo>
                    <a:pt x="1059853" y="120457"/>
                  </a:lnTo>
                  <a:lnTo>
                    <a:pt x="1019238" y="147448"/>
                  </a:lnTo>
                  <a:lnTo>
                    <a:pt x="976935" y="172022"/>
                  </a:lnTo>
                  <a:lnTo>
                    <a:pt x="933044" y="194079"/>
                  </a:lnTo>
                  <a:lnTo>
                    <a:pt x="887665" y="213519"/>
                  </a:lnTo>
                  <a:lnTo>
                    <a:pt x="840899" y="230241"/>
                  </a:lnTo>
                  <a:lnTo>
                    <a:pt x="792848" y="244147"/>
                  </a:lnTo>
                  <a:lnTo>
                    <a:pt x="743611" y="255136"/>
                  </a:lnTo>
                  <a:lnTo>
                    <a:pt x="693290" y="263109"/>
                  </a:lnTo>
                  <a:lnTo>
                    <a:pt x="641986" y="267966"/>
                  </a:lnTo>
                  <a:lnTo>
                    <a:pt x="589799" y="269607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36351" y="2135035"/>
              <a:ext cx="765810" cy="818515"/>
            </a:xfrm>
            <a:custGeom>
              <a:avLst/>
              <a:gdLst/>
              <a:ahLst/>
              <a:cxnLst/>
              <a:rect l="l" t="t" r="r" b="b"/>
              <a:pathLst>
                <a:path w="765810" h="818514">
                  <a:moveTo>
                    <a:pt x="765283" y="818178"/>
                  </a:moveTo>
                  <a:lnTo>
                    <a:pt x="735582" y="818178"/>
                  </a:lnTo>
                  <a:lnTo>
                    <a:pt x="735774" y="800965"/>
                  </a:lnTo>
                  <a:lnTo>
                    <a:pt x="734237" y="752233"/>
                  </a:lnTo>
                  <a:lnTo>
                    <a:pt x="729685" y="704304"/>
                  </a:lnTo>
                  <a:lnTo>
                    <a:pt x="722210" y="657266"/>
                  </a:lnTo>
                  <a:lnTo>
                    <a:pt x="711904" y="611209"/>
                  </a:lnTo>
                  <a:lnTo>
                    <a:pt x="698856" y="566223"/>
                  </a:lnTo>
                  <a:lnTo>
                    <a:pt x="683159" y="522396"/>
                  </a:lnTo>
                  <a:lnTo>
                    <a:pt x="664904" y="479820"/>
                  </a:lnTo>
                  <a:lnTo>
                    <a:pt x="644182" y="438582"/>
                  </a:lnTo>
                  <a:lnTo>
                    <a:pt x="621084" y="398773"/>
                  </a:lnTo>
                  <a:lnTo>
                    <a:pt x="595701" y="360483"/>
                  </a:lnTo>
                  <a:lnTo>
                    <a:pt x="568124" y="323800"/>
                  </a:lnTo>
                  <a:lnTo>
                    <a:pt x="538446" y="288815"/>
                  </a:lnTo>
                  <a:lnTo>
                    <a:pt x="506755" y="255617"/>
                  </a:lnTo>
                  <a:lnTo>
                    <a:pt x="473145" y="224295"/>
                  </a:lnTo>
                  <a:lnTo>
                    <a:pt x="437706" y="194940"/>
                  </a:lnTo>
                  <a:lnTo>
                    <a:pt x="400529" y="167640"/>
                  </a:lnTo>
                  <a:lnTo>
                    <a:pt x="361706" y="142485"/>
                  </a:lnTo>
                  <a:lnTo>
                    <a:pt x="321328" y="119565"/>
                  </a:lnTo>
                  <a:lnTo>
                    <a:pt x="279485" y="98970"/>
                  </a:lnTo>
                  <a:lnTo>
                    <a:pt x="236269" y="80788"/>
                  </a:lnTo>
                  <a:lnTo>
                    <a:pt x="191772" y="65110"/>
                  </a:lnTo>
                  <a:lnTo>
                    <a:pt x="146084" y="52025"/>
                  </a:lnTo>
                  <a:lnTo>
                    <a:pt x="99297" y="41622"/>
                  </a:lnTo>
                  <a:lnTo>
                    <a:pt x="51501" y="33991"/>
                  </a:lnTo>
                  <a:lnTo>
                    <a:pt x="2789" y="29222"/>
                  </a:lnTo>
                  <a:lnTo>
                    <a:pt x="0" y="0"/>
                  </a:lnTo>
                  <a:lnTo>
                    <a:pt x="48875" y="4448"/>
                  </a:lnTo>
                  <a:lnTo>
                    <a:pt x="96876" y="11673"/>
                  </a:lnTo>
                  <a:lnTo>
                    <a:pt x="143917" y="21592"/>
                  </a:lnTo>
                  <a:lnTo>
                    <a:pt x="189912" y="34121"/>
                  </a:lnTo>
                  <a:lnTo>
                    <a:pt x="234778" y="49176"/>
                  </a:lnTo>
                  <a:lnTo>
                    <a:pt x="278429" y="66674"/>
                  </a:lnTo>
                  <a:lnTo>
                    <a:pt x="320779" y="86531"/>
                  </a:lnTo>
                  <a:lnTo>
                    <a:pt x="361745" y="108664"/>
                  </a:lnTo>
                  <a:lnTo>
                    <a:pt x="401240" y="132989"/>
                  </a:lnTo>
                  <a:lnTo>
                    <a:pt x="439180" y="159422"/>
                  </a:lnTo>
                  <a:lnTo>
                    <a:pt x="475479" y="187881"/>
                  </a:lnTo>
                  <a:lnTo>
                    <a:pt x="510053" y="218281"/>
                  </a:lnTo>
                  <a:lnTo>
                    <a:pt x="542816" y="250539"/>
                  </a:lnTo>
                  <a:lnTo>
                    <a:pt x="573684" y="284572"/>
                  </a:lnTo>
                  <a:lnTo>
                    <a:pt x="602571" y="320296"/>
                  </a:lnTo>
                  <a:lnTo>
                    <a:pt x="629393" y="357627"/>
                  </a:lnTo>
                  <a:lnTo>
                    <a:pt x="654064" y="396482"/>
                  </a:lnTo>
                  <a:lnTo>
                    <a:pt x="676499" y="436777"/>
                  </a:lnTo>
                  <a:lnTo>
                    <a:pt x="696613" y="478429"/>
                  </a:lnTo>
                  <a:lnTo>
                    <a:pt x="714321" y="521354"/>
                  </a:lnTo>
                  <a:lnTo>
                    <a:pt x="729538" y="565469"/>
                  </a:lnTo>
                  <a:lnTo>
                    <a:pt x="742179" y="610690"/>
                  </a:lnTo>
                  <a:lnTo>
                    <a:pt x="752160" y="656933"/>
                  </a:lnTo>
                  <a:lnTo>
                    <a:pt x="759394" y="704116"/>
                  </a:lnTo>
                  <a:lnTo>
                    <a:pt x="763796" y="752154"/>
                  </a:lnTo>
                  <a:lnTo>
                    <a:pt x="765283" y="800965"/>
                  </a:lnTo>
                  <a:lnTo>
                    <a:pt x="765283" y="818178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36351" y="2135035"/>
              <a:ext cx="765810" cy="818515"/>
            </a:xfrm>
            <a:custGeom>
              <a:avLst/>
              <a:gdLst/>
              <a:ahLst/>
              <a:cxnLst/>
              <a:rect l="l" t="t" r="r" b="b"/>
              <a:pathLst>
                <a:path w="765810" h="818514">
                  <a:moveTo>
                    <a:pt x="765283" y="800965"/>
                  </a:moveTo>
                  <a:lnTo>
                    <a:pt x="765283" y="806720"/>
                  </a:lnTo>
                  <a:lnTo>
                    <a:pt x="765283" y="812453"/>
                  </a:lnTo>
                  <a:lnTo>
                    <a:pt x="765283" y="818178"/>
                  </a:lnTo>
                  <a:lnTo>
                    <a:pt x="735582" y="818178"/>
                  </a:lnTo>
                  <a:lnTo>
                    <a:pt x="735708" y="812460"/>
                  </a:lnTo>
                  <a:lnTo>
                    <a:pt x="735774" y="806720"/>
                  </a:lnTo>
                  <a:lnTo>
                    <a:pt x="735774" y="800965"/>
                  </a:lnTo>
                  <a:lnTo>
                    <a:pt x="734237" y="752233"/>
                  </a:lnTo>
                  <a:lnTo>
                    <a:pt x="729685" y="704304"/>
                  </a:lnTo>
                  <a:lnTo>
                    <a:pt x="722210" y="657266"/>
                  </a:lnTo>
                  <a:lnTo>
                    <a:pt x="711904" y="611209"/>
                  </a:lnTo>
                  <a:lnTo>
                    <a:pt x="698856" y="566223"/>
                  </a:lnTo>
                  <a:lnTo>
                    <a:pt x="683159" y="522396"/>
                  </a:lnTo>
                  <a:lnTo>
                    <a:pt x="664904" y="479820"/>
                  </a:lnTo>
                  <a:lnTo>
                    <a:pt x="644182" y="438582"/>
                  </a:lnTo>
                  <a:lnTo>
                    <a:pt x="621084" y="398773"/>
                  </a:lnTo>
                  <a:lnTo>
                    <a:pt x="595701" y="360483"/>
                  </a:lnTo>
                  <a:lnTo>
                    <a:pt x="568124" y="323800"/>
                  </a:lnTo>
                  <a:lnTo>
                    <a:pt x="538446" y="288815"/>
                  </a:lnTo>
                  <a:lnTo>
                    <a:pt x="506755" y="255617"/>
                  </a:lnTo>
                  <a:lnTo>
                    <a:pt x="473145" y="224295"/>
                  </a:lnTo>
                  <a:lnTo>
                    <a:pt x="437706" y="194940"/>
                  </a:lnTo>
                  <a:lnTo>
                    <a:pt x="400529" y="167640"/>
                  </a:lnTo>
                  <a:lnTo>
                    <a:pt x="361706" y="142485"/>
                  </a:lnTo>
                  <a:lnTo>
                    <a:pt x="321328" y="119565"/>
                  </a:lnTo>
                  <a:lnTo>
                    <a:pt x="279485" y="98970"/>
                  </a:lnTo>
                  <a:lnTo>
                    <a:pt x="236269" y="80788"/>
                  </a:lnTo>
                  <a:lnTo>
                    <a:pt x="191772" y="65110"/>
                  </a:lnTo>
                  <a:lnTo>
                    <a:pt x="146084" y="52025"/>
                  </a:lnTo>
                  <a:lnTo>
                    <a:pt x="99297" y="41622"/>
                  </a:lnTo>
                  <a:lnTo>
                    <a:pt x="51501" y="33991"/>
                  </a:lnTo>
                  <a:lnTo>
                    <a:pt x="2789" y="29222"/>
                  </a:lnTo>
                  <a:lnTo>
                    <a:pt x="0" y="0"/>
                  </a:lnTo>
                  <a:lnTo>
                    <a:pt x="48875" y="4448"/>
                  </a:lnTo>
                  <a:lnTo>
                    <a:pt x="96876" y="11673"/>
                  </a:lnTo>
                  <a:lnTo>
                    <a:pt x="143917" y="21592"/>
                  </a:lnTo>
                  <a:lnTo>
                    <a:pt x="189912" y="34121"/>
                  </a:lnTo>
                  <a:lnTo>
                    <a:pt x="234778" y="49176"/>
                  </a:lnTo>
                  <a:lnTo>
                    <a:pt x="278429" y="66674"/>
                  </a:lnTo>
                  <a:lnTo>
                    <a:pt x="320779" y="86531"/>
                  </a:lnTo>
                  <a:lnTo>
                    <a:pt x="361745" y="108664"/>
                  </a:lnTo>
                  <a:lnTo>
                    <a:pt x="401240" y="132989"/>
                  </a:lnTo>
                  <a:lnTo>
                    <a:pt x="439180" y="159422"/>
                  </a:lnTo>
                  <a:lnTo>
                    <a:pt x="475479" y="187881"/>
                  </a:lnTo>
                  <a:lnTo>
                    <a:pt x="510053" y="218281"/>
                  </a:lnTo>
                  <a:lnTo>
                    <a:pt x="542816" y="250539"/>
                  </a:lnTo>
                  <a:lnTo>
                    <a:pt x="573684" y="284572"/>
                  </a:lnTo>
                  <a:lnTo>
                    <a:pt x="602571" y="320296"/>
                  </a:lnTo>
                  <a:lnTo>
                    <a:pt x="629393" y="357627"/>
                  </a:lnTo>
                  <a:lnTo>
                    <a:pt x="654064" y="396482"/>
                  </a:lnTo>
                  <a:lnTo>
                    <a:pt x="676499" y="436777"/>
                  </a:lnTo>
                  <a:lnTo>
                    <a:pt x="696613" y="478429"/>
                  </a:lnTo>
                  <a:lnTo>
                    <a:pt x="714321" y="521354"/>
                  </a:lnTo>
                  <a:lnTo>
                    <a:pt x="729538" y="565469"/>
                  </a:lnTo>
                  <a:lnTo>
                    <a:pt x="742179" y="610690"/>
                  </a:lnTo>
                  <a:lnTo>
                    <a:pt x="752160" y="656933"/>
                  </a:lnTo>
                  <a:lnTo>
                    <a:pt x="759394" y="704116"/>
                  </a:lnTo>
                  <a:lnTo>
                    <a:pt x="763796" y="752154"/>
                  </a:lnTo>
                  <a:lnTo>
                    <a:pt x="765283" y="800965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694976" y="2062518"/>
              <a:ext cx="998855" cy="196215"/>
            </a:xfrm>
            <a:custGeom>
              <a:avLst/>
              <a:gdLst/>
              <a:ahLst/>
              <a:cxnLst/>
              <a:rect l="l" t="t" r="r" b="b"/>
              <a:pathLst>
                <a:path w="998854" h="196214">
                  <a:moveTo>
                    <a:pt x="37204" y="196148"/>
                  </a:moveTo>
                  <a:lnTo>
                    <a:pt x="0" y="170916"/>
                  </a:lnTo>
                  <a:lnTo>
                    <a:pt x="36901" y="143131"/>
                  </a:lnTo>
                  <a:lnTo>
                    <a:pt x="76133" y="117458"/>
                  </a:lnTo>
                  <a:lnTo>
                    <a:pt x="117556" y="94008"/>
                  </a:lnTo>
                  <a:lnTo>
                    <a:pt x="161030" y="72895"/>
                  </a:lnTo>
                  <a:lnTo>
                    <a:pt x="206416" y="54232"/>
                  </a:lnTo>
                  <a:lnTo>
                    <a:pt x="253574" y="38130"/>
                  </a:lnTo>
                  <a:lnTo>
                    <a:pt x="302365" y="24704"/>
                  </a:lnTo>
                  <a:lnTo>
                    <a:pt x="352650" y="14065"/>
                  </a:lnTo>
                  <a:lnTo>
                    <a:pt x="404289" y="6326"/>
                  </a:lnTo>
                  <a:lnTo>
                    <a:pt x="457143" y="1600"/>
                  </a:lnTo>
                  <a:lnTo>
                    <a:pt x="511073" y="0"/>
                  </a:lnTo>
                  <a:lnTo>
                    <a:pt x="566920" y="1716"/>
                  </a:lnTo>
                  <a:lnTo>
                    <a:pt x="621607" y="6783"/>
                  </a:lnTo>
                  <a:lnTo>
                    <a:pt x="674981" y="15074"/>
                  </a:lnTo>
                  <a:lnTo>
                    <a:pt x="726885" y="26464"/>
                  </a:lnTo>
                  <a:lnTo>
                    <a:pt x="777164" y="40829"/>
                  </a:lnTo>
                  <a:lnTo>
                    <a:pt x="825664" y="58042"/>
                  </a:lnTo>
                  <a:lnTo>
                    <a:pt x="872230" y="77978"/>
                  </a:lnTo>
                  <a:lnTo>
                    <a:pt x="916706" y="100513"/>
                  </a:lnTo>
                  <a:lnTo>
                    <a:pt x="958938" y="125520"/>
                  </a:lnTo>
                  <a:lnTo>
                    <a:pt x="998770" y="152875"/>
                  </a:lnTo>
                  <a:lnTo>
                    <a:pt x="964536" y="180547"/>
                  </a:lnTo>
                  <a:lnTo>
                    <a:pt x="927435" y="155227"/>
                  </a:lnTo>
                  <a:lnTo>
                    <a:pt x="888121" y="132083"/>
                  </a:lnTo>
                  <a:lnTo>
                    <a:pt x="846737" y="111230"/>
                  </a:lnTo>
                  <a:lnTo>
                    <a:pt x="803426" y="92783"/>
                  </a:lnTo>
                  <a:lnTo>
                    <a:pt x="758330" y="76858"/>
                  </a:lnTo>
                  <a:lnTo>
                    <a:pt x="711592" y="63569"/>
                  </a:lnTo>
                  <a:lnTo>
                    <a:pt x="663355" y="53033"/>
                  </a:lnTo>
                  <a:lnTo>
                    <a:pt x="613761" y="45364"/>
                  </a:lnTo>
                  <a:lnTo>
                    <a:pt x="562952" y="40678"/>
                  </a:lnTo>
                  <a:lnTo>
                    <a:pt x="511073" y="39091"/>
                  </a:lnTo>
                  <a:lnTo>
                    <a:pt x="456221" y="40866"/>
                  </a:lnTo>
                  <a:lnTo>
                    <a:pt x="402579" y="46101"/>
                  </a:lnTo>
                  <a:lnTo>
                    <a:pt x="350313" y="54660"/>
                  </a:lnTo>
                  <a:lnTo>
                    <a:pt x="299593" y="66405"/>
                  </a:lnTo>
                  <a:lnTo>
                    <a:pt x="250589" y="81200"/>
                  </a:lnTo>
                  <a:lnTo>
                    <a:pt x="203468" y="98909"/>
                  </a:lnTo>
                  <a:lnTo>
                    <a:pt x="158400" y="119394"/>
                  </a:lnTo>
                  <a:lnTo>
                    <a:pt x="115555" y="142521"/>
                  </a:lnTo>
                  <a:lnTo>
                    <a:pt x="75099" y="168151"/>
                  </a:lnTo>
                  <a:lnTo>
                    <a:pt x="37204" y="196148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694976" y="2062518"/>
              <a:ext cx="998855" cy="196215"/>
            </a:xfrm>
            <a:custGeom>
              <a:avLst/>
              <a:gdLst/>
              <a:ahLst/>
              <a:cxnLst/>
              <a:rect l="l" t="t" r="r" b="b"/>
              <a:pathLst>
                <a:path w="998854" h="196214">
                  <a:moveTo>
                    <a:pt x="511073" y="0"/>
                  </a:moveTo>
                  <a:lnTo>
                    <a:pt x="566920" y="1716"/>
                  </a:lnTo>
                  <a:lnTo>
                    <a:pt x="621607" y="6783"/>
                  </a:lnTo>
                  <a:lnTo>
                    <a:pt x="674981" y="15074"/>
                  </a:lnTo>
                  <a:lnTo>
                    <a:pt x="726885" y="26464"/>
                  </a:lnTo>
                  <a:lnTo>
                    <a:pt x="777164" y="40829"/>
                  </a:lnTo>
                  <a:lnTo>
                    <a:pt x="825664" y="58042"/>
                  </a:lnTo>
                  <a:lnTo>
                    <a:pt x="872230" y="77978"/>
                  </a:lnTo>
                  <a:lnTo>
                    <a:pt x="916706" y="100513"/>
                  </a:lnTo>
                  <a:lnTo>
                    <a:pt x="958938" y="125520"/>
                  </a:lnTo>
                  <a:lnTo>
                    <a:pt x="998770" y="152875"/>
                  </a:lnTo>
                  <a:lnTo>
                    <a:pt x="964536" y="180547"/>
                  </a:lnTo>
                  <a:lnTo>
                    <a:pt x="927435" y="155227"/>
                  </a:lnTo>
                  <a:lnTo>
                    <a:pt x="888121" y="132083"/>
                  </a:lnTo>
                  <a:lnTo>
                    <a:pt x="846737" y="111230"/>
                  </a:lnTo>
                  <a:lnTo>
                    <a:pt x="803426" y="92783"/>
                  </a:lnTo>
                  <a:lnTo>
                    <a:pt x="758330" y="76858"/>
                  </a:lnTo>
                  <a:lnTo>
                    <a:pt x="711592" y="63569"/>
                  </a:lnTo>
                  <a:lnTo>
                    <a:pt x="663355" y="53033"/>
                  </a:lnTo>
                  <a:lnTo>
                    <a:pt x="613761" y="45364"/>
                  </a:lnTo>
                  <a:lnTo>
                    <a:pt x="562952" y="40678"/>
                  </a:lnTo>
                  <a:lnTo>
                    <a:pt x="511073" y="39091"/>
                  </a:lnTo>
                  <a:lnTo>
                    <a:pt x="456221" y="40866"/>
                  </a:lnTo>
                  <a:lnTo>
                    <a:pt x="402579" y="46101"/>
                  </a:lnTo>
                  <a:lnTo>
                    <a:pt x="350313" y="54660"/>
                  </a:lnTo>
                  <a:lnTo>
                    <a:pt x="299593" y="66405"/>
                  </a:lnTo>
                  <a:lnTo>
                    <a:pt x="250589" y="81200"/>
                  </a:lnTo>
                  <a:lnTo>
                    <a:pt x="203468" y="98909"/>
                  </a:lnTo>
                  <a:lnTo>
                    <a:pt x="158400" y="119394"/>
                  </a:lnTo>
                  <a:lnTo>
                    <a:pt x="115555" y="142521"/>
                  </a:lnTo>
                  <a:lnTo>
                    <a:pt x="75099" y="168151"/>
                  </a:lnTo>
                  <a:lnTo>
                    <a:pt x="37204" y="196148"/>
                  </a:lnTo>
                  <a:lnTo>
                    <a:pt x="0" y="170916"/>
                  </a:lnTo>
                  <a:lnTo>
                    <a:pt x="36901" y="143131"/>
                  </a:lnTo>
                  <a:lnTo>
                    <a:pt x="76133" y="117458"/>
                  </a:lnTo>
                  <a:lnTo>
                    <a:pt x="117556" y="94008"/>
                  </a:lnTo>
                  <a:lnTo>
                    <a:pt x="161030" y="72895"/>
                  </a:lnTo>
                  <a:lnTo>
                    <a:pt x="206416" y="54232"/>
                  </a:lnTo>
                  <a:lnTo>
                    <a:pt x="253574" y="38130"/>
                  </a:lnTo>
                  <a:lnTo>
                    <a:pt x="302365" y="24704"/>
                  </a:lnTo>
                  <a:lnTo>
                    <a:pt x="352650" y="14065"/>
                  </a:lnTo>
                  <a:lnTo>
                    <a:pt x="404289" y="6326"/>
                  </a:lnTo>
                  <a:lnTo>
                    <a:pt x="457143" y="1600"/>
                  </a:lnTo>
                  <a:lnTo>
                    <a:pt x="511073" y="0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312341" y="3010137"/>
              <a:ext cx="617220" cy="763270"/>
            </a:xfrm>
            <a:custGeom>
              <a:avLst/>
              <a:gdLst/>
              <a:ahLst/>
              <a:cxnLst/>
              <a:rect l="l" t="t" r="r" b="b"/>
              <a:pathLst>
                <a:path w="617220" h="763270">
                  <a:moveTo>
                    <a:pt x="614898" y="718146"/>
                  </a:moveTo>
                  <a:lnTo>
                    <a:pt x="617071" y="762761"/>
                  </a:lnTo>
                  <a:lnTo>
                    <a:pt x="572485" y="751541"/>
                  </a:lnTo>
                  <a:lnTo>
                    <a:pt x="528189" y="737194"/>
                  </a:lnTo>
                  <a:lnTo>
                    <a:pt x="484358" y="719758"/>
                  </a:lnTo>
                  <a:lnTo>
                    <a:pt x="441166" y="699271"/>
                  </a:lnTo>
                  <a:lnTo>
                    <a:pt x="398789" y="675771"/>
                  </a:lnTo>
                  <a:lnTo>
                    <a:pt x="357402" y="649294"/>
                  </a:lnTo>
                  <a:lnTo>
                    <a:pt x="317178" y="619879"/>
                  </a:lnTo>
                  <a:lnTo>
                    <a:pt x="278292" y="587562"/>
                  </a:lnTo>
                  <a:lnTo>
                    <a:pt x="240920" y="552383"/>
                  </a:lnTo>
                  <a:lnTo>
                    <a:pt x="205235" y="514377"/>
                  </a:lnTo>
                  <a:lnTo>
                    <a:pt x="171413" y="473583"/>
                  </a:lnTo>
                  <a:lnTo>
                    <a:pt x="139099" y="429229"/>
                  </a:lnTo>
                  <a:lnTo>
                    <a:pt x="110175" y="383677"/>
                  </a:lnTo>
                  <a:lnTo>
                    <a:pt x="84635" y="337127"/>
                  </a:lnTo>
                  <a:lnTo>
                    <a:pt x="62472" y="289777"/>
                  </a:lnTo>
                  <a:lnTo>
                    <a:pt x="43678" y="241826"/>
                  </a:lnTo>
                  <a:lnTo>
                    <a:pt x="28246" y="193472"/>
                  </a:lnTo>
                  <a:lnTo>
                    <a:pt x="16170" y="144914"/>
                  </a:lnTo>
                  <a:lnTo>
                    <a:pt x="7441" y="96350"/>
                  </a:lnTo>
                  <a:lnTo>
                    <a:pt x="2053" y="47979"/>
                  </a:lnTo>
                  <a:lnTo>
                    <a:pt x="0" y="0"/>
                  </a:lnTo>
                  <a:lnTo>
                    <a:pt x="42892" y="9231"/>
                  </a:lnTo>
                  <a:lnTo>
                    <a:pt x="44932" y="53819"/>
                  </a:lnTo>
                  <a:lnTo>
                    <a:pt x="50055" y="98762"/>
                  </a:lnTo>
                  <a:lnTo>
                    <a:pt x="58268" y="143877"/>
                  </a:lnTo>
                  <a:lnTo>
                    <a:pt x="69578" y="188980"/>
                  </a:lnTo>
                  <a:lnTo>
                    <a:pt x="83990" y="233890"/>
                  </a:lnTo>
                  <a:lnTo>
                    <a:pt x="101511" y="278423"/>
                  </a:lnTo>
                  <a:lnTo>
                    <a:pt x="122148" y="322396"/>
                  </a:lnTo>
                  <a:lnTo>
                    <a:pt x="145908" y="365628"/>
                  </a:lnTo>
                  <a:lnTo>
                    <a:pt x="172796" y="407935"/>
                  </a:lnTo>
                  <a:lnTo>
                    <a:pt x="202820" y="449134"/>
                  </a:lnTo>
                  <a:lnTo>
                    <a:pt x="237339" y="490532"/>
                  </a:lnTo>
                  <a:lnTo>
                    <a:pt x="273909" y="528831"/>
                  </a:lnTo>
                  <a:lnTo>
                    <a:pt x="312318" y="563983"/>
                  </a:lnTo>
                  <a:lnTo>
                    <a:pt x="352354" y="595945"/>
                  </a:lnTo>
                  <a:lnTo>
                    <a:pt x="393806" y="624669"/>
                  </a:lnTo>
                  <a:lnTo>
                    <a:pt x="436462" y="650111"/>
                  </a:lnTo>
                  <a:lnTo>
                    <a:pt x="480111" y="672226"/>
                  </a:lnTo>
                  <a:lnTo>
                    <a:pt x="524541" y="690967"/>
                  </a:lnTo>
                  <a:lnTo>
                    <a:pt x="569541" y="706289"/>
                  </a:lnTo>
                  <a:lnTo>
                    <a:pt x="614898" y="71814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312341" y="3010137"/>
              <a:ext cx="617220" cy="763270"/>
            </a:xfrm>
            <a:custGeom>
              <a:avLst/>
              <a:gdLst/>
              <a:ahLst/>
              <a:cxnLst/>
              <a:rect l="l" t="t" r="r" b="b"/>
              <a:pathLst>
                <a:path w="617220" h="763270">
                  <a:moveTo>
                    <a:pt x="171413" y="473583"/>
                  </a:moveTo>
                  <a:lnTo>
                    <a:pt x="139099" y="429229"/>
                  </a:lnTo>
                  <a:lnTo>
                    <a:pt x="110175" y="383677"/>
                  </a:lnTo>
                  <a:lnTo>
                    <a:pt x="84635" y="337127"/>
                  </a:lnTo>
                  <a:lnTo>
                    <a:pt x="62472" y="289777"/>
                  </a:lnTo>
                  <a:lnTo>
                    <a:pt x="43678" y="241826"/>
                  </a:lnTo>
                  <a:lnTo>
                    <a:pt x="28246" y="193472"/>
                  </a:lnTo>
                  <a:lnTo>
                    <a:pt x="16170" y="144914"/>
                  </a:lnTo>
                  <a:lnTo>
                    <a:pt x="7441" y="96350"/>
                  </a:lnTo>
                  <a:lnTo>
                    <a:pt x="2053" y="47979"/>
                  </a:lnTo>
                  <a:lnTo>
                    <a:pt x="0" y="0"/>
                  </a:lnTo>
                  <a:lnTo>
                    <a:pt x="42892" y="9231"/>
                  </a:lnTo>
                  <a:lnTo>
                    <a:pt x="44932" y="53819"/>
                  </a:lnTo>
                  <a:lnTo>
                    <a:pt x="50055" y="98762"/>
                  </a:lnTo>
                  <a:lnTo>
                    <a:pt x="58268" y="143877"/>
                  </a:lnTo>
                  <a:lnTo>
                    <a:pt x="69578" y="188980"/>
                  </a:lnTo>
                  <a:lnTo>
                    <a:pt x="83990" y="233890"/>
                  </a:lnTo>
                  <a:lnTo>
                    <a:pt x="101511" y="278423"/>
                  </a:lnTo>
                  <a:lnTo>
                    <a:pt x="122148" y="322396"/>
                  </a:lnTo>
                  <a:lnTo>
                    <a:pt x="145908" y="365628"/>
                  </a:lnTo>
                  <a:lnTo>
                    <a:pt x="172796" y="407935"/>
                  </a:lnTo>
                  <a:lnTo>
                    <a:pt x="202820" y="449134"/>
                  </a:lnTo>
                  <a:lnTo>
                    <a:pt x="237339" y="490532"/>
                  </a:lnTo>
                  <a:lnTo>
                    <a:pt x="273909" y="528831"/>
                  </a:lnTo>
                  <a:lnTo>
                    <a:pt x="312318" y="563983"/>
                  </a:lnTo>
                  <a:lnTo>
                    <a:pt x="352354" y="595945"/>
                  </a:lnTo>
                  <a:lnTo>
                    <a:pt x="393806" y="624669"/>
                  </a:lnTo>
                  <a:lnTo>
                    <a:pt x="436462" y="650111"/>
                  </a:lnTo>
                  <a:lnTo>
                    <a:pt x="480111" y="672226"/>
                  </a:lnTo>
                  <a:lnTo>
                    <a:pt x="524541" y="690967"/>
                  </a:lnTo>
                  <a:lnTo>
                    <a:pt x="569541" y="706289"/>
                  </a:lnTo>
                  <a:lnTo>
                    <a:pt x="614898" y="718146"/>
                  </a:lnTo>
                  <a:lnTo>
                    <a:pt x="617071" y="762761"/>
                  </a:lnTo>
                  <a:lnTo>
                    <a:pt x="572485" y="751541"/>
                  </a:lnTo>
                  <a:lnTo>
                    <a:pt x="528189" y="737194"/>
                  </a:lnTo>
                  <a:lnTo>
                    <a:pt x="484358" y="719758"/>
                  </a:lnTo>
                  <a:lnTo>
                    <a:pt x="441166" y="699271"/>
                  </a:lnTo>
                  <a:lnTo>
                    <a:pt x="398789" y="675771"/>
                  </a:lnTo>
                  <a:lnTo>
                    <a:pt x="357402" y="649294"/>
                  </a:lnTo>
                  <a:lnTo>
                    <a:pt x="317178" y="619879"/>
                  </a:lnTo>
                  <a:lnTo>
                    <a:pt x="278292" y="587562"/>
                  </a:lnTo>
                  <a:lnTo>
                    <a:pt x="240920" y="552383"/>
                  </a:lnTo>
                  <a:lnTo>
                    <a:pt x="205235" y="514377"/>
                  </a:lnTo>
                  <a:lnTo>
                    <a:pt x="171413" y="473583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5894424" y="2107573"/>
            <a:ext cx="1778000" cy="1718310"/>
            <a:chOff x="5894424" y="2107573"/>
            <a:chExt cx="1778000" cy="1718310"/>
          </a:xfrm>
        </p:grpSpPr>
        <p:sp>
          <p:nvSpPr>
            <p:cNvPr id="43" name="object 43"/>
            <p:cNvSpPr/>
            <p:nvPr/>
          </p:nvSpPr>
          <p:spPr>
            <a:xfrm>
              <a:off x="6035408" y="2261958"/>
              <a:ext cx="1470025" cy="1443355"/>
            </a:xfrm>
            <a:custGeom>
              <a:avLst/>
              <a:gdLst/>
              <a:ahLst/>
              <a:cxnLst/>
              <a:rect l="l" t="t" r="r" b="b"/>
              <a:pathLst>
                <a:path w="1470025" h="1443354">
                  <a:moveTo>
                    <a:pt x="0" y="721623"/>
                  </a:moveTo>
                  <a:lnTo>
                    <a:pt x="1562" y="674176"/>
                  </a:lnTo>
                  <a:lnTo>
                    <a:pt x="6186" y="627548"/>
                  </a:lnTo>
                  <a:lnTo>
                    <a:pt x="13775" y="581836"/>
                  </a:lnTo>
                  <a:lnTo>
                    <a:pt x="24231" y="537133"/>
                  </a:lnTo>
                  <a:lnTo>
                    <a:pt x="37457" y="493534"/>
                  </a:lnTo>
                  <a:lnTo>
                    <a:pt x="53358" y="451136"/>
                  </a:lnTo>
                  <a:lnTo>
                    <a:pt x="71836" y="410032"/>
                  </a:lnTo>
                  <a:lnTo>
                    <a:pt x="92794" y="370319"/>
                  </a:lnTo>
                  <a:lnTo>
                    <a:pt x="116135" y="332090"/>
                  </a:lnTo>
                  <a:lnTo>
                    <a:pt x="141763" y="295442"/>
                  </a:lnTo>
                  <a:lnTo>
                    <a:pt x="169581" y="260469"/>
                  </a:lnTo>
                  <a:lnTo>
                    <a:pt x="199492" y="227266"/>
                  </a:lnTo>
                  <a:lnTo>
                    <a:pt x="231399" y="195929"/>
                  </a:lnTo>
                  <a:lnTo>
                    <a:pt x="265205" y="166552"/>
                  </a:lnTo>
                  <a:lnTo>
                    <a:pt x="300814" y="139231"/>
                  </a:lnTo>
                  <a:lnTo>
                    <a:pt x="338129" y="114061"/>
                  </a:lnTo>
                  <a:lnTo>
                    <a:pt x="377053" y="91136"/>
                  </a:lnTo>
                  <a:lnTo>
                    <a:pt x="417488" y="70553"/>
                  </a:lnTo>
                  <a:lnTo>
                    <a:pt x="459339" y="52405"/>
                  </a:lnTo>
                  <a:lnTo>
                    <a:pt x="502509" y="36788"/>
                  </a:lnTo>
                  <a:lnTo>
                    <a:pt x="546900" y="23798"/>
                  </a:lnTo>
                  <a:lnTo>
                    <a:pt x="592416" y="13529"/>
                  </a:lnTo>
                  <a:lnTo>
                    <a:pt x="638960" y="6076"/>
                  </a:lnTo>
                  <a:lnTo>
                    <a:pt x="686435" y="1534"/>
                  </a:lnTo>
                  <a:lnTo>
                    <a:pt x="734744" y="0"/>
                  </a:lnTo>
                  <a:lnTo>
                    <a:pt x="783054" y="1534"/>
                  </a:lnTo>
                  <a:lnTo>
                    <a:pt x="830529" y="6076"/>
                  </a:lnTo>
                  <a:lnTo>
                    <a:pt x="877073" y="13529"/>
                  </a:lnTo>
                  <a:lnTo>
                    <a:pt x="922589" y="23798"/>
                  </a:lnTo>
                  <a:lnTo>
                    <a:pt x="966981" y="36788"/>
                  </a:lnTo>
                  <a:lnTo>
                    <a:pt x="1010150" y="52405"/>
                  </a:lnTo>
                  <a:lnTo>
                    <a:pt x="1052002" y="70553"/>
                  </a:lnTo>
                  <a:lnTo>
                    <a:pt x="1092438" y="91136"/>
                  </a:lnTo>
                  <a:lnTo>
                    <a:pt x="1131362" y="114061"/>
                  </a:lnTo>
                  <a:lnTo>
                    <a:pt x="1168677" y="139231"/>
                  </a:lnTo>
                  <a:lnTo>
                    <a:pt x="1204286" y="166552"/>
                  </a:lnTo>
                  <a:lnTo>
                    <a:pt x="1238093" y="195929"/>
                  </a:lnTo>
                  <a:lnTo>
                    <a:pt x="1270000" y="227266"/>
                  </a:lnTo>
                  <a:lnTo>
                    <a:pt x="1299911" y="260469"/>
                  </a:lnTo>
                  <a:lnTo>
                    <a:pt x="1327729" y="295442"/>
                  </a:lnTo>
                  <a:lnTo>
                    <a:pt x="1353358" y="332090"/>
                  </a:lnTo>
                  <a:lnTo>
                    <a:pt x="1376699" y="370319"/>
                  </a:lnTo>
                  <a:lnTo>
                    <a:pt x="1397658" y="410032"/>
                  </a:lnTo>
                  <a:lnTo>
                    <a:pt x="1416136" y="451136"/>
                  </a:lnTo>
                  <a:lnTo>
                    <a:pt x="1432036" y="493534"/>
                  </a:lnTo>
                  <a:lnTo>
                    <a:pt x="1445263" y="537133"/>
                  </a:lnTo>
                  <a:lnTo>
                    <a:pt x="1455719" y="581836"/>
                  </a:lnTo>
                  <a:lnTo>
                    <a:pt x="1463308" y="627548"/>
                  </a:lnTo>
                  <a:lnTo>
                    <a:pt x="1467932" y="674176"/>
                  </a:lnTo>
                  <a:lnTo>
                    <a:pt x="1469495" y="721623"/>
                  </a:lnTo>
                  <a:lnTo>
                    <a:pt x="1467932" y="769069"/>
                  </a:lnTo>
                  <a:lnTo>
                    <a:pt x="1463308" y="815697"/>
                  </a:lnTo>
                  <a:lnTo>
                    <a:pt x="1455719" y="861409"/>
                  </a:lnTo>
                  <a:lnTo>
                    <a:pt x="1445263" y="906113"/>
                  </a:lnTo>
                  <a:lnTo>
                    <a:pt x="1432036" y="949711"/>
                  </a:lnTo>
                  <a:lnTo>
                    <a:pt x="1416136" y="992110"/>
                  </a:lnTo>
                  <a:lnTo>
                    <a:pt x="1397658" y="1033214"/>
                  </a:lnTo>
                  <a:lnTo>
                    <a:pt x="1376699" y="1072928"/>
                  </a:lnTo>
                  <a:lnTo>
                    <a:pt x="1353358" y="1111156"/>
                  </a:lnTo>
                  <a:lnTo>
                    <a:pt x="1327729" y="1147805"/>
                  </a:lnTo>
                  <a:lnTo>
                    <a:pt x="1299911" y="1182779"/>
                  </a:lnTo>
                  <a:lnTo>
                    <a:pt x="1270000" y="1215982"/>
                  </a:lnTo>
                  <a:lnTo>
                    <a:pt x="1238093" y="1247319"/>
                  </a:lnTo>
                  <a:lnTo>
                    <a:pt x="1204286" y="1276696"/>
                  </a:lnTo>
                  <a:lnTo>
                    <a:pt x="1168677" y="1304018"/>
                  </a:lnTo>
                  <a:lnTo>
                    <a:pt x="1131362" y="1329188"/>
                  </a:lnTo>
                  <a:lnTo>
                    <a:pt x="1092438" y="1352113"/>
                  </a:lnTo>
                  <a:lnTo>
                    <a:pt x="1052002" y="1372697"/>
                  </a:lnTo>
                  <a:lnTo>
                    <a:pt x="1010150" y="1390845"/>
                  </a:lnTo>
                  <a:lnTo>
                    <a:pt x="966981" y="1406462"/>
                  </a:lnTo>
                  <a:lnTo>
                    <a:pt x="922589" y="1419453"/>
                  </a:lnTo>
                  <a:lnTo>
                    <a:pt x="877073" y="1429722"/>
                  </a:lnTo>
                  <a:lnTo>
                    <a:pt x="830529" y="1437175"/>
                  </a:lnTo>
                  <a:lnTo>
                    <a:pt x="783054" y="1441716"/>
                  </a:lnTo>
                  <a:lnTo>
                    <a:pt x="734744" y="1443251"/>
                  </a:lnTo>
                  <a:lnTo>
                    <a:pt x="686435" y="1441716"/>
                  </a:lnTo>
                  <a:lnTo>
                    <a:pt x="638960" y="1437175"/>
                  </a:lnTo>
                  <a:lnTo>
                    <a:pt x="592416" y="1429722"/>
                  </a:lnTo>
                  <a:lnTo>
                    <a:pt x="546900" y="1419453"/>
                  </a:lnTo>
                  <a:lnTo>
                    <a:pt x="502509" y="1406462"/>
                  </a:lnTo>
                  <a:lnTo>
                    <a:pt x="459339" y="1390845"/>
                  </a:lnTo>
                  <a:lnTo>
                    <a:pt x="417488" y="1372697"/>
                  </a:lnTo>
                  <a:lnTo>
                    <a:pt x="377053" y="1352113"/>
                  </a:lnTo>
                  <a:lnTo>
                    <a:pt x="338129" y="1329188"/>
                  </a:lnTo>
                  <a:lnTo>
                    <a:pt x="300814" y="1304018"/>
                  </a:lnTo>
                  <a:lnTo>
                    <a:pt x="265205" y="1276696"/>
                  </a:lnTo>
                  <a:lnTo>
                    <a:pt x="231399" y="1247319"/>
                  </a:lnTo>
                  <a:lnTo>
                    <a:pt x="199492" y="1215982"/>
                  </a:lnTo>
                  <a:lnTo>
                    <a:pt x="169581" y="1182779"/>
                  </a:lnTo>
                  <a:lnTo>
                    <a:pt x="141763" y="1147805"/>
                  </a:lnTo>
                  <a:lnTo>
                    <a:pt x="116135" y="1111156"/>
                  </a:lnTo>
                  <a:lnTo>
                    <a:pt x="92794" y="1072928"/>
                  </a:lnTo>
                  <a:lnTo>
                    <a:pt x="71836" y="1033214"/>
                  </a:lnTo>
                  <a:lnTo>
                    <a:pt x="53358" y="992110"/>
                  </a:lnTo>
                  <a:lnTo>
                    <a:pt x="37457" y="949711"/>
                  </a:lnTo>
                  <a:lnTo>
                    <a:pt x="24231" y="906113"/>
                  </a:lnTo>
                  <a:lnTo>
                    <a:pt x="13775" y="861409"/>
                  </a:lnTo>
                  <a:lnTo>
                    <a:pt x="6186" y="815697"/>
                  </a:lnTo>
                  <a:lnTo>
                    <a:pt x="1562" y="769069"/>
                  </a:lnTo>
                  <a:lnTo>
                    <a:pt x="0" y="721623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910000" y="2475544"/>
              <a:ext cx="200025" cy="465455"/>
            </a:xfrm>
            <a:custGeom>
              <a:avLst/>
              <a:gdLst/>
              <a:ahLst/>
              <a:cxnLst/>
              <a:rect l="l" t="t" r="r" b="b"/>
              <a:pathLst>
                <a:path w="200025" h="465455">
                  <a:moveTo>
                    <a:pt x="0" y="463731"/>
                  </a:moveTo>
                  <a:lnTo>
                    <a:pt x="4299" y="414113"/>
                  </a:lnTo>
                  <a:lnTo>
                    <a:pt x="11629" y="364818"/>
                  </a:lnTo>
                  <a:lnTo>
                    <a:pt x="21965" y="315994"/>
                  </a:lnTo>
                  <a:lnTo>
                    <a:pt x="35285" y="267791"/>
                  </a:lnTo>
                  <a:lnTo>
                    <a:pt x="51566" y="220359"/>
                  </a:lnTo>
                  <a:lnTo>
                    <a:pt x="70783" y="173848"/>
                  </a:lnTo>
                  <a:lnTo>
                    <a:pt x="92915" y="128407"/>
                  </a:lnTo>
                  <a:lnTo>
                    <a:pt x="117938" y="84185"/>
                  </a:lnTo>
                  <a:lnTo>
                    <a:pt x="145828" y="41333"/>
                  </a:lnTo>
                  <a:lnTo>
                    <a:pt x="176563" y="0"/>
                  </a:lnTo>
                  <a:lnTo>
                    <a:pt x="199865" y="17401"/>
                  </a:lnTo>
                  <a:lnTo>
                    <a:pt x="170158" y="57299"/>
                  </a:lnTo>
                  <a:lnTo>
                    <a:pt x="143201" y="98667"/>
                  </a:lnTo>
                  <a:lnTo>
                    <a:pt x="119019" y="141361"/>
                  </a:lnTo>
                  <a:lnTo>
                    <a:pt x="97634" y="185235"/>
                  </a:lnTo>
                  <a:lnTo>
                    <a:pt x="79067" y="230146"/>
                  </a:lnTo>
                  <a:lnTo>
                    <a:pt x="63342" y="275947"/>
                  </a:lnTo>
                  <a:lnTo>
                    <a:pt x="50481" y="322494"/>
                  </a:lnTo>
                  <a:lnTo>
                    <a:pt x="40506" y="369642"/>
                  </a:lnTo>
                  <a:lnTo>
                    <a:pt x="33440" y="417246"/>
                  </a:lnTo>
                  <a:lnTo>
                    <a:pt x="29305" y="465161"/>
                  </a:lnTo>
                  <a:lnTo>
                    <a:pt x="0" y="463731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910000" y="2475544"/>
              <a:ext cx="200025" cy="465455"/>
            </a:xfrm>
            <a:custGeom>
              <a:avLst/>
              <a:gdLst/>
              <a:ahLst/>
              <a:cxnLst/>
              <a:rect l="l" t="t" r="r" b="b"/>
              <a:pathLst>
                <a:path w="200025" h="465455">
                  <a:moveTo>
                    <a:pt x="199865" y="17401"/>
                  </a:moveTo>
                  <a:lnTo>
                    <a:pt x="170158" y="57299"/>
                  </a:lnTo>
                  <a:lnTo>
                    <a:pt x="143201" y="98667"/>
                  </a:lnTo>
                  <a:lnTo>
                    <a:pt x="119019" y="141361"/>
                  </a:lnTo>
                  <a:lnTo>
                    <a:pt x="97634" y="185235"/>
                  </a:lnTo>
                  <a:lnTo>
                    <a:pt x="79067" y="230146"/>
                  </a:lnTo>
                  <a:lnTo>
                    <a:pt x="63342" y="275947"/>
                  </a:lnTo>
                  <a:lnTo>
                    <a:pt x="50481" y="322494"/>
                  </a:lnTo>
                  <a:lnTo>
                    <a:pt x="40506" y="369642"/>
                  </a:lnTo>
                  <a:lnTo>
                    <a:pt x="33440" y="417246"/>
                  </a:lnTo>
                  <a:lnTo>
                    <a:pt x="29305" y="465161"/>
                  </a:lnTo>
                  <a:lnTo>
                    <a:pt x="0" y="463731"/>
                  </a:lnTo>
                  <a:lnTo>
                    <a:pt x="4299" y="414113"/>
                  </a:lnTo>
                  <a:lnTo>
                    <a:pt x="11629" y="364818"/>
                  </a:lnTo>
                  <a:lnTo>
                    <a:pt x="21965" y="315994"/>
                  </a:lnTo>
                  <a:lnTo>
                    <a:pt x="35285" y="267791"/>
                  </a:lnTo>
                  <a:lnTo>
                    <a:pt x="51566" y="220359"/>
                  </a:lnTo>
                  <a:lnTo>
                    <a:pt x="70783" y="173848"/>
                  </a:lnTo>
                  <a:lnTo>
                    <a:pt x="92915" y="128407"/>
                  </a:lnTo>
                  <a:lnTo>
                    <a:pt x="117938" y="84185"/>
                  </a:lnTo>
                  <a:lnTo>
                    <a:pt x="145828" y="41333"/>
                  </a:lnTo>
                  <a:lnTo>
                    <a:pt x="176563" y="0"/>
                  </a:lnTo>
                  <a:lnTo>
                    <a:pt x="199865" y="17401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074992" y="2977743"/>
              <a:ext cx="593090" cy="833755"/>
            </a:xfrm>
            <a:custGeom>
              <a:avLst/>
              <a:gdLst/>
              <a:ahLst/>
              <a:cxnLst/>
              <a:rect l="l" t="t" r="r" b="b"/>
              <a:pathLst>
                <a:path w="593090" h="833754">
                  <a:moveTo>
                    <a:pt x="14874" y="833676"/>
                  </a:moveTo>
                  <a:lnTo>
                    <a:pt x="0" y="779154"/>
                  </a:lnTo>
                  <a:lnTo>
                    <a:pt x="47320" y="761247"/>
                  </a:lnTo>
                  <a:lnTo>
                    <a:pt x="93586" y="740321"/>
                  </a:lnTo>
                  <a:lnTo>
                    <a:pt x="138636" y="716386"/>
                  </a:lnTo>
                  <a:lnTo>
                    <a:pt x="182312" y="689454"/>
                  </a:lnTo>
                  <a:lnTo>
                    <a:pt x="224454" y="659537"/>
                  </a:lnTo>
                  <a:lnTo>
                    <a:pt x="264903" y="626646"/>
                  </a:lnTo>
                  <a:lnTo>
                    <a:pt x="303499" y="590792"/>
                  </a:lnTo>
                  <a:lnTo>
                    <a:pt x="340083" y="551986"/>
                  </a:lnTo>
                  <a:lnTo>
                    <a:pt x="373533" y="511457"/>
                  </a:lnTo>
                  <a:lnTo>
                    <a:pt x="403810" y="469433"/>
                  </a:lnTo>
                  <a:lnTo>
                    <a:pt x="430924" y="426064"/>
                  </a:lnTo>
                  <a:lnTo>
                    <a:pt x="454887" y="381500"/>
                  </a:lnTo>
                  <a:lnTo>
                    <a:pt x="475708" y="335891"/>
                  </a:lnTo>
                  <a:lnTo>
                    <a:pt x="493400" y="289388"/>
                  </a:lnTo>
                  <a:lnTo>
                    <a:pt x="507973" y="242140"/>
                  </a:lnTo>
                  <a:lnTo>
                    <a:pt x="519438" y="194299"/>
                  </a:lnTo>
                  <a:lnTo>
                    <a:pt x="527806" y="146014"/>
                  </a:lnTo>
                  <a:lnTo>
                    <a:pt x="533088" y="97435"/>
                  </a:lnTo>
                  <a:lnTo>
                    <a:pt x="535295" y="48714"/>
                  </a:lnTo>
                  <a:lnTo>
                    <a:pt x="534438" y="0"/>
                  </a:lnTo>
                  <a:lnTo>
                    <a:pt x="591814" y="0"/>
                  </a:lnTo>
                  <a:lnTo>
                    <a:pt x="592624" y="47983"/>
                  </a:lnTo>
                  <a:lnTo>
                    <a:pt x="590661" y="95977"/>
                  </a:lnTo>
                  <a:lnTo>
                    <a:pt x="585915" y="143856"/>
                  </a:lnTo>
                  <a:lnTo>
                    <a:pt x="578377" y="191496"/>
                  </a:lnTo>
                  <a:lnTo>
                    <a:pt x="568039" y="238771"/>
                  </a:lnTo>
                  <a:lnTo>
                    <a:pt x="554890" y="285556"/>
                  </a:lnTo>
                  <a:lnTo>
                    <a:pt x="538922" y="331727"/>
                  </a:lnTo>
                  <a:lnTo>
                    <a:pt x="520126" y="377158"/>
                  </a:lnTo>
                  <a:lnTo>
                    <a:pt x="498493" y="421724"/>
                  </a:lnTo>
                  <a:lnTo>
                    <a:pt x="474013" y="465301"/>
                  </a:lnTo>
                  <a:lnTo>
                    <a:pt x="446677" y="507762"/>
                  </a:lnTo>
                  <a:lnTo>
                    <a:pt x="416476" y="548984"/>
                  </a:lnTo>
                  <a:lnTo>
                    <a:pt x="383402" y="588840"/>
                  </a:lnTo>
                  <a:lnTo>
                    <a:pt x="348308" y="626319"/>
                  </a:lnTo>
                  <a:lnTo>
                    <a:pt x="311463" y="661250"/>
                  </a:lnTo>
                  <a:lnTo>
                    <a:pt x="272989" y="693623"/>
                  </a:lnTo>
                  <a:lnTo>
                    <a:pt x="233010" y="723431"/>
                  </a:lnTo>
                  <a:lnTo>
                    <a:pt x="191651" y="750664"/>
                  </a:lnTo>
                  <a:lnTo>
                    <a:pt x="149034" y="775314"/>
                  </a:lnTo>
                  <a:lnTo>
                    <a:pt x="105283" y="797371"/>
                  </a:lnTo>
                  <a:lnTo>
                    <a:pt x="60522" y="816828"/>
                  </a:lnTo>
                  <a:lnTo>
                    <a:pt x="14874" y="83367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74992" y="2977743"/>
              <a:ext cx="593090" cy="833755"/>
            </a:xfrm>
            <a:custGeom>
              <a:avLst/>
              <a:gdLst/>
              <a:ahLst/>
              <a:cxnLst/>
              <a:rect l="l" t="t" r="r" b="b"/>
              <a:pathLst>
                <a:path w="593090" h="833754">
                  <a:moveTo>
                    <a:pt x="383402" y="588840"/>
                  </a:moveTo>
                  <a:lnTo>
                    <a:pt x="348308" y="626319"/>
                  </a:lnTo>
                  <a:lnTo>
                    <a:pt x="311463" y="661250"/>
                  </a:lnTo>
                  <a:lnTo>
                    <a:pt x="272989" y="693623"/>
                  </a:lnTo>
                  <a:lnTo>
                    <a:pt x="233010" y="723431"/>
                  </a:lnTo>
                  <a:lnTo>
                    <a:pt x="191651" y="750664"/>
                  </a:lnTo>
                  <a:lnTo>
                    <a:pt x="149034" y="775314"/>
                  </a:lnTo>
                  <a:lnTo>
                    <a:pt x="105283" y="797371"/>
                  </a:lnTo>
                  <a:lnTo>
                    <a:pt x="60522" y="816828"/>
                  </a:lnTo>
                  <a:lnTo>
                    <a:pt x="14874" y="833676"/>
                  </a:lnTo>
                  <a:lnTo>
                    <a:pt x="0" y="779154"/>
                  </a:lnTo>
                  <a:lnTo>
                    <a:pt x="47320" y="761247"/>
                  </a:lnTo>
                  <a:lnTo>
                    <a:pt x="93586" y="740321"/>
                  </a:lnTo>
                  <a:lnTo>
                    <a:pt x="138636" y="716386"/>
                  </a:lnTo>
                  <a:lnTo>
                    <a:pt x="182312" y="689454"/>
                  </a:lnTo>
                  <a:lnTo>
                    <a:pt x="224454" y="659537"/>
                  </a:lnTo>
                  <a:lnTo>
                    <a:pt x="264903" y="626646"/>
                  </a:lnTo>
                  <a:lnTo>
                    <a:pt x="303499" y="590792"/>
                  </a:lnTo>
                  <a:lnTo>
                    <a:pt x="340083" y="551986"/>
                  </a:lnTo>
                  <a:lnTo>
                    <a:pt x="373533" y="511457"/>
                  </a:lnTo>
                  <a:lnTo>
                    <a:pt x="403810" y="469433"/>
                  </a:lnTo>
                  <a:lnTo>
                    <a:pt x="430924" y="426064"/>
                  </a:lnTo>
                  <a:lnTo>
                    <a:pt x="454887" y="381500"/>
                  </a:lnTo>
                  <a:lnTo>
                    <a:pt x="475708" y="335891"/>
                  </a:lnTo>
                  <a:lnTo>
                    <a:pt x="493400" y="289388"/>
                  </a:lnTo>
                  <a:lnTo>
                    <a:pt x="507973" y="242140"/>
                  </a:lnTo>
                  <a:lnTo>
                    <a:pt x="519438" y="194299"/>
                  </a:lnTo>
                  <a:lnTo>
                    <a:pt x="527806" y="146014"/>
                  </a:lnTo>
                  <a:lnTo>
                    <a:pt x="533088" y="97435"/>
                  </a:lnTo>
                  <a:lnTo>
                    <a:pt x="535295" y="48714"/>
                  </a:lnTo>
                  <a:lnTo>
                    <a:pt x="534438" y="0"/>
                  </a:lnTo>
                  <a:lnTo>
                    <a:pt x="591814" y="0"/>
                  </a:lnTo>
                  <a:lnTo>
                    <a:pt x="592624" y="47983"/>
                  </a:lnTo>
                  <a:lnTo>
                    <a:pt x="590661" y="95977"/>
                  </a:lnTo>
                  <a:lnTo>
                    <a:pt x="585915" y="143856"/>
                  </a:lnTo>
                  <a:lnTo>
                    <a:pt x="578377" y="191496"/>
                  </a:lnTo>
                  <a:lnTo>
                    <a:pt x="568039" y="238771"/>
                  </a:lnTo>
                  <a:lnTo>
                    <a:pt x="554890" y="285556"/>
                  </a:lnTo>
                  <a:lnTo>
                    <a:pt x="538922" y="331727"/>
                  </a:lnTo>
                  <a:lnTo>
                    <a:pt x="520126" y="377158"/>
                  </a:lnTo>
                  <a:lnTo>
                    <a:pt x="498493" y="421724"/>
                  </a:lnTo>
                  <a:lnTo>
                    <a:pt x="474013" y="465301"/>
                  </a:lnTo>
                  <a:lnTo>
                    <a:pt x="446677" y="507762"/>
                  </a:lnTo>
                  <a:lnTo>
                    <a:pt x="416476" y="548984"/>
                  </a:lnTo>
                  <a:lnTo>
                    <a:pt x="383402" y="588840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501557" y="2435403"/>
              <a:ext cx="167640" cy="262890"/>
            </a:xfrm>
            <a:custGeom>
              <a:avLst/>
              <a:gdLst/>
              <a:ahLst/>
              <a:cxnLst/>
              <a:rect l="l" t="t" r="r" b="b"/>
              <a:pathLst>
                <a:path w="167640" h="262889">
                  <a:moveTo>
                    <a:pt x="0" y="37706"/>
                  </a:moveTo>
                  <a:lnTo>
                    <a:pt x="31639" y="0"/>
                  </a:lnTo>
                  <a:lnTo>
                    <a:pt x="60863" y="37611"/>
                  </a:lnTo>
                  <a:lnTo>
                    <a:pt x="87481" y="76802"/>
                  </a:lnTo>
                  <a:lnTo>
                    <a:pt x="111452" y="117426"/>
                  </a:lnTo>
                  <a:lnTo>
                    <a:pt x="132731" y="159336"/>
                  </a:lnTo>
                  <a:lnTo>
                    <a:pt x="151275" y="202385"/>
                  </a:lnTo>
                  <a:lnTo>
                    <a:pt x="167042" y="246425"/>
                  </a:lnTo>
                  <a:lnTo>
                    <a:pt x="121245" y="262688"/>
                  </a:lnTo>
                  <a:lnTo>
                    <a:pt x="103940" y="214679"/>
                  </a:lnTo>
                  <a:lnTo>
                    <a:pt x="83098" y="167957"/>
                  </a:lnTo>
                  <a:lnTo>
                    <a:pt x="58785" y="122741"/>
                  </a:lnTo>
                  <a:lnTo>
                    <a:pt x="31064" y="79251"/>
                  </a:lnTo>
                  <a:lnTo>
                    <a:pt x="0" y="3770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501557" y="2435403"/>
              <a:ext cx="167640" cy="262890"/>
            </a:xfrm>
            <a:custGeom>
              <a:avLst/>
              <a:gdLst/>
              <a:ahLst/>
              <a:cxnLst/>
              <a:rect l="l" t="t" r="r" b="b"/>
              <a:pathLst>
                <a:path w="167640" h="262889">
                  <a:moveTo>
                    <a:pt x="167042" y="246425"/>
                  </a:moveTo>
                  <a:lnTo>
                    <a:pt x="121245" y="262688"/>
                  </a:lnTo>
                  <a:lnTo>
                    <a:pt x="103940" y="214679"/>
                  </a:lnTo>
                  <a:lnTo>
                    <a:pt x="83098" y="167957"/>
                  </a:lnTo>
                  <a:lnTo>
                    <a:pt x="58785" y="122741"/>
                  </a:lnTo>
                  <a:lnTo>
                    <a:pt x="31064" y="79251"/>
                  </a:lnTo>
                  <a:lnTo>
                    <a:pt x="0" y="37706"/>
                  </a:lnTo>
                  <a:lnTo>
                    <a:pt x="31639" y="0"/>
                  </a:lnTo>
                  <a:lnTo>
                    <a:pt x="60863" y="37611"/>
                  </a:lnTo>
                  <a:lnTo>
                    <a:pt x="87481" y="76802"/>
                  </a:lnTo>
                  <a:lnTo>
                    <a:pt x="111452" y="117426"/>
                  </a:lnTo>
                  <a:lnTo>
                    <a:pt x="132731" y="159336"/>
                  </a:lnTo>
                  <a:lnTo>
                    <a:pt x="151275" y="202385"/>
                  </a:lnTo>
                  <a:lnTo>
                    <a:pt x="167042" y="246425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180150" y="3512197"/>
              <a:ext cx="1170940" cy="269875"/>
            </a:xfrm>
            <a:custGeom>
              <a:avLst/>
              <a:gdLst/>
              <a:ahLst/>
              <a:cxnLst/>
              <a:rect l="l" t="t" r="r" b="b"/>
              <a:pathLst>
                <a:path w="1170940" h="269875">
                  <a:moveTo>
                    <a:pt x="589799" y="269607"/>
                  </a:moveTo>
                  <a:lnTo>
                    <a:pt x="536542" y="267898"/>
                  </a:lnTo>
                  <a:lnTo>
                    <a:pt x="484206" y="262841"/>
                  </a:lnTo>
                  <a:lnTo>
                    <a:pt x="432900" y="254541"/>
                  </a:lnTo>
                  <a:lnTo>
                    <a:pt x="382729" y="243106"/>
                  </a:lnTo>
                  <a:lnTo>
                    <a:pt x="333802" y="228641"/>
                  </a:lnTo>
                  <a:lnTo>
                    <a:pt x="286225" y="211252"/>
                  </a:lnTo>
                  <a:lnTo>
                    <a:pt x="240106" y="191046"/>
                  </a:lnTo>
                  <a:lnTo>
                    <a:pt x="195551" y="168128"/>
                  </a:lnTo>
                  <a:lnTo>
                    <a:pt x="152669" y="142605"/>
                  </a:lnTo>
                  <a:lnTo>
                    <a:pt x="111565" y="114583"/>
                  </a:lnTo>
                  <a:lnTo>
                    <a:pt x="72347" y="84167"/>
                  </a:lnTo>
                  <a:lnTo>
                    <a:pt x="35123" y="51464"/>
                  </a:lnTo>
                  <a:lnTo>
                    <a:pt x="0" y="16581"/>
                  </a:lnTo>
                  <a:lnTo>
                    <a:pt x="24336" y="0"/>
                  </a:lnTo>
                  <a:lnTo>
                    <a:pt x="58133" y="33203"/>
                  </a:lnTo>
                  <a:lnTo>
                    <a:pt x="93918" y="64326"/>
                  </a:lnTo>
                  <a:lnTo>
                    <a:pt x="131589" y="93268"/>
                  </a:lnTo>
                  <a:lnTo>
                    <a:pt x="171046" y="119929"/>
                  </a:lnTo>
                  <a:lnTo>
                    <a:pt x="212186" y="144208"/>
                  </a:lnTo>
                  <a:lnTo>
                    <a:pt x="254909" y="166005"/>
                  </a:lnTo>
                  <a:lnTo>
                    <a:pt x="299114" y="185221"/>
                  </a:lnTo>
                  <a:lnTo>
                    <a:pt x="344700" y="201756"/>
                  </a:lnTo>
                  <a:lnTo>
                    <a:pt x="391565" y="215508"/>
                  </a:lnTo>
                  <a:lnTo>
                    <a:pt x="439608" y="226379"/>
                  </a:lnTo>
                  <a:lnTo>
                    <a:pt x="488729" y="234268"/>
                  </a:lnTo>
                  <a:lnTo>
                    <a:pt x="538827" y="239074"/>
                  </a:lnTo>
                  <a:lnTo>
                    <a:pt x="589799" y="240699"/>
                  </a:lnTo>
                  <a:lnTo>
                    <a:pt x="639868" y="239132"/>
                  </a:lnTo>
                  <a:lnTo>
                    <a:pt x="689094" y="234493"/>
                  </a:lnTo>
                  <a:lnTo>
                    <a:pt x="737382" y="226879"/>
                  </a:lnTo>
                  <a:lnTo>
                    <a:pt x="784636" y="216383"/>
                  </a:lnTo>
                  <a:lnTo>
                    <a:pt x="830760" y="203100"/>
                  </a:lnTo>
                  <a:lnTo>
                    <a:pt x="875658" y="187126"/>
                  </a:lnTo>
                  <a:lnTo>
                    <a:pt x="919236" y="168554"/>
                  </a:lnTo>
                  <a:lnTo>
                    <a:pt x="961396" y="147481"/>
                  </a:lnTo>
                  <a:lnTo>
                    <a:pt x="1002043" y="124000"/>
                  </a:lnTo>
                  <a:lnTo>
                    <a:pt x="1041081" y="98206"/>
                  </a:lnTo>
                  <a:lnTo>
                    <a:pt x="1078415" y="70195"/>
                  </a:lnTo>
                  <a:lnTo>
                    <a:pt x="1113949" y="40061"/>
                  </a:lnTo>
                  <a:lnTo>
                    <a:pt x="1147586" y="7899"/>
                  </a:lnTo>
                  <a:lnTo>
                    <a:pt x="1170555" y="25974"/>
                  </a:lnTo>
                  <a:lnTo>
                    <a:pt x="1135612" y="59620"/>
                  </a:lnTo>
                  <a:lnTo>
                    <a:pt x="1098678" y="91148"/>
                  </a:lnTo>
                  <a:lnTo>
                    <a:pt x="1059853" y="120457"/>
                  </a:lnTo>
                  <a:lnTo>
                    <a:pt x="1019238" y="147448"/>
                  </a:lnTo>
                  <a:lnTo>
                    <a:pt x="976935" y="172022"/>
                  </a:lnTo>
                  <a:lnTo>
                    <a:pt x="933044" y="194079"/>
                  </a:lnTo>
                  <a:lnTo>
                    <a:pt x="887665" y="213519"/>
                  </a:lnTo>
                  <a:lnTo>
                    <a:pt x="840899" y="230241"/>
                  </a:lnTo>
                  <a:lnTo>
                    <a:pt x="792848" y="244147"/>
                  </a:lnTo>
                  <a:lnTo>
                    <a:pt x="743611" y="255136"/>
                  </a:lnTo>
                  <a:lnTo>
                    <a:pt x="693290" y="263109"/>
                  </a:lnTo>
                  <a:lnTo>
                    <a:pt x="641986" y="267966"/>
                  </a:lnTo>
                  <a:lnTo>
                    <a:pt x="589799" y="269607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180150" y="3512197"/>
              <a:ext cx="1170940" cy="269875"/>
            </a:xfrm>
            <a:custGeom>
              <a:avLst/>
              <a:gdLst/>
              <a:ahLst/>
              <a:cxnLst/>
              <a:rect l="l" t="t" r="r" b="b"/>
              <a:pathLst>
                <a:path w="1170940" h="269875">
                  <a:moveTo>
                    <a:pt x="589799" y="269607"/>
                  </a:moveTo>
                  <a:lnTo>
                    <a:pt x="536542" y="267898"/>
                  </a:lnTo>
                  <a:lnTo>
                    <a:pt x="484206" y="262841"/>
                  </a:lnTo>
                  <a:lnTo>
                    <a:pt x="432900" y="254541"/>
                  </a:lnTo>
                  <a:lnTo>
                    <a:pt x="382729" y="243106"/>
                  </a:lnTo>
                  <a:lnTo>
                    <a:pt x="333802" y="228641"/>
                  </a:lnTo>
                  <a:lnTo>
                    <a:pt x="286225" y="211252"/>
                  </a:lnTo>
                  <a:lnTo>
                    <a:pt x="240106" y="191046"/>
                  </a:lnTo>
                  <a:lnTo>
                    <a:pt x="195551" y="168128"/>
                  </a:lnTo>
                  <a:lnTo>
                    <a:pt x="152669" y="142605"/>
                  </a:lnTo>
                  <a:lnTo>
                    <a:pt x="111565" y="114583"/>
                  </a:lnTo>
                  <a:lnTo>
                    <a:pt x="72347" y="84167"/>
                  </a:lnTo>
                  <a:lnTo>
                    <a:pt x="35123" y="51464"/>
                  </a:lnTo>
                  <a:lnTo>
                    <a:pt x="0" y="16581"/>
                  </a:lnTo>
                  <a:lnTo>
                    <a:pt x="24336" y="0"/>
                  </a:lnTo>
                  <a:lnTo>
                    <a:pt x="58133" y="33203"/>
                  </a:lnTo>
                  <a:lnTo>
                    <a:pt x="93918" y="64326"/>
                  </a:lnTo>
                  <a:lnTo>
                    <a:pt x="131589" y="93268"/>
                  </a:lnTo>
                  <a:lnTo>
                    <a:pt x="171046" y="119929"/>
                  </a:lnTo>
                  <a:lnTo>
                    <a:pt x="212186" y="144208"/>
                  </a:lnTo>
                  <a:lnTo>
                    <a:pt x="254909" y="166005"/>
                  </a:lnTo>
                  <a:lnTo>
                    <a:pt x="299114" y="185221"/>
                  </a:lnTo>
                  <a:lnTo>
                    <a:pt x="344700" y="201756"/>
                  </a:lnTo>
                  <a:lnTo>
                    <a:pt x="391565" y="215508"/>
                  </a:lnTo>
                  <a:lnTo>
                    <a:pt x="439608" y="226379"/>
                  </a:lnTo>
                  <a:lnTo>
                    <a:pt x="488729" y="234268"/>
                  </a:lnTo>
                  <a:lnTo>
                    <a:pt x="538827" y="239074"/>
                  </a:lnTo>
                  <a:lnTo>
                    <a:pt x="589799" y="240699"/>
                  </a:lnTo>
                  <a:lnTo>
                    <a:pt x="639868" y="239132"/>
                  </a:lnTo>
                  <a:lnTo>
                    <a:pt x="689094" y="234493"/>
                  </a:lnTo>
                  <a:lnTo>
                    <a:pt x="737382" y="226879"/>
                  </a:lnTo>
                  <a:lnTo>
                    <a:pt x="784636" y="216383"/>
                  </a:lnTo>
                  <a:lnTo>
                    <a:pt x="830760" y="203100"/>
                  </a:lnTo>
                  <a:lnTo>
                    <a:pt x="875658" y="187126"/>
                  </a:lnTo>
                  <a:lnTo>
                    <a:pt x="919236" y="168554"/>
                  </a:lnTo>
                  <a:lnTo>
                    <a:pt x="961396" y="147481"/>
                  </a:lnTo>
                  <a:lnTo>
                    <a:pt x="1002043" y="124000"/>
                  </a:lnTo>
                  <a:lnTo>
                    <a:pt x="1041081" y="98206"/>
                  </a:lnTo>
                  <a:lnTo>
                    <a:pt x="1078415" y="70195"/>
                  </a:lnTo>
                  <a:lnTo>
                    <a:pt x="1113949" y="40061"/>
                  </a:lnTo>
                  <a:lnTo>
                    <a:pt x="1147586" y="7899"/>
                  </a:lnTo>
                  <a:lnTo>
                    <a:pt x="1170555" y="25974"/>
                  </a:lnTo>
                  <a:lnTo>
                    <a:pt x="1135612" y="59620"/>
                  </a:lnTo>
                  <a:lnTo>
                    <a:pt x="1098678" y="91148"/>
                  </a:lnTo>
                  <a:lnTo>
                    <a:pt x="1059853" y="120457"/>
                  </a:lnTo>
                  <a:lnTo>
                    <a:pt x="1019238" y="147448"/>
                  </a:lnTo>
                  <a:lnTo>
                    <a:pt x="976935" y="172022"/>
                  </a:lnTo>
                  <a:lnTo>
                    <a:pt x="933044" y="194079"/>
                  </a:lnTo>
                  <a:lnTo>
                    <a:pt x="887665" y="213519"/>
                  </a:lnTo>
                  <a:lnTo>
                    <a:pt x="840899" y="230241"/>
                  </a:lnTo>
                  <a:lnTo>
                    <a:pt x="792848" y="244147"/>
                  </a:lnTo>
                  <a:lnTo>
                    <a:pt x="743611" y="255136"/>
                  </a:lnTo>
                  <a:lnTo>
                    <a:pt x="693290" y="263109"/>
                  </a:lnTo>
                  <a:lnTo>
                    <a:pt x="641986" y="267966"/>
                  </a:lnTo>
                  <a:lnTo>
                    <a:pt x="589799" y="269607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822147" y="2183803"/>
              <a:ext cx="765810" cy="818515"/>
            </a:xfrm>
            <a:custGeom>
              <a:avLst/>
              <a:gdLst/>
              <a:ahLst/>
              <a:cxnLst/>
              <a:rect l="l" t="t" r="r" b="b"/>
              <a:pathLst>
                <a:path w="765809" h="818514">
                  <a:moveTo>
                    <a:pt x="765283" y="818178"/>
                  </a:moveTo>
                  <a:lnTo>
                    <a:pt x="735582" y="818178"/>
                  </a:lnTo>
                  <a:lnTo>
                    <a:pt x="735774" y="800965"/>
                  </a:lnTo>
                  <a:lnTo>
                    <a:pt x="734237" y="752233"/>
                  </a:lnTo>
                  <a:lnTo>
                    <a:pt x="729685" y="704304"/>
                  </a:lnTo>
                  <a:lnTo>
                    <a:pt x="722210" y="657266"/>
                  </a:lnTo>
                  <a:lnTo>
                    <a:pt x="711904" y="611209"/>
                  </a:lnTo>
                  <a:lnTo>
                    <a:pt x="698856" y="566223"/>
                  </a:lnTo>
                  <a:lnTo>
                    <a:pt x="683159" y="522396"/>
                  </a:lnTo>
                  <a:lnTo>
                    <a:pt x="664904" y="479820"/>
                  </a:lnTo>
                  <a:lnTo>
                    <a:pt x="644182" y="438582"/>
                  </a:lnTo>
                  <a:lnTo>
                    <a:pt x="621084" y="398773"/>
                  </a:lnTo>
                  <a:lnTo>
                    <a:pt x="595701" y="360483"/>
                  </a:lnTo>
                  <a:lnTo>
                    <a:pt x="568124" y="323800"/>
                  </a:lnTo>
                  <a:lnTo>
                    <a:pt x="538446" y="288815"/>
                  </a:lnTo>
                  <a:lnTo>
                    <a:pt x="506755" y="255617"/>
                  </a:lnTo>
                  <a:lnTo>
                    <a:pt x="473145" y="224295"/>
                  </a:lnTo>
                  <a:lnTo>
                    <a:pt x="437706" y="194940"/>
                  </a:lnTo>
                  <a:lnTo>
                    <a:pt x="400529" y="167640"/>
                  </a:lnTo>
                  <a:lnTo>
                    <a:pt x="361706" y="142485"/>
                  </a:lnTo>
                  <a:lnTo>
                    <a:pt x="321328" y="119565"/>
                  </a:lnTo>
                  <a:lnTo>
                    <a:pt x="279485" y="98970"/>
                  </a:lnTo>
                  <a:lnTo>
                    <a:pt x="236269" y="80788"/>
                  </a:lnTo>
                  <a:lnTo>
                    <a:pt x="191772" y="65110"/>
                  </a:lnTo>
                  <a:lnTo>
                    <a:pt x="146084" y="52025"/>
                  </a:lnTo>
                  <a:lnTo>
                    <a:pt x="99297" y="41622"/>
                  </a:lnTo>
                  <a:lnTo>
                    <a:pt x="51501" y="33991"/>
                  </a:lnTo>
                  <a:lnTo>
                    <a:pt x="2789" y="29222"/>
                  </a:lnTo>
                  <a:lnTo>
                    <a:pt x="0" y="0"/>
                  </a:lnTo>
                  <a:lnTo>
                    <a:pt x="48875" y="4448"/>
                  </a:lnTo>
                  <a:lnTo>
                    <a:pt x="96876" y="11673"/>
                  </a:lnTo>
                  <a:lnTo>
                    <a:pt x="143917" y="21592"/>
                  </a:lnTo>
                  <a:lnTo>
                    <a:pt x="189912" y="34121"/>
                  </a:lnTo>
                  <a:lnTo>
                    <a:pt x="234778" y="49176"/>
                  </a:lnTo>
                  <a:lnTo>
                    <a:pt x="278429" y="66674"/>
                  </a:lnTo>
                  <a:lnTo>
                    <a:pt x="320779" y="86531"/>
                  </a:lnTo>
                  <a:lnTo>
                    <a:pt x="361745" y="108664"/>
                  </a:lnTo>
                  <a:lnTo>
                    <a:pt x="401240" y="132989"/>
                  </a:lnTo>
                  <a:lnTo>
                    <a:pt x="439180" y="159422"/>
                  </a:lnTo>
                  <a:lnTo>
                    <a:pt x="475479" y="187881"/>
                  </a:lnTo>
                  <a:lnTo>
                    <a:pt x="510053" y="218281"/>
                  </a:lnTo>
                  <a:lnTo>
                    <a:pt x="542816" y="250539"/>
                  </a:lnTo>
                  <a:lnTo>
                    <a:pt x="573684" y="284572"/>
                  </a:lnTo>
                  <a:lnTo>
                    <a:pt x="602571" y="320296"/>
                  </a:lnTo>
                  <a:lnTo>
                    <a:pt x="629393" y="357627"/>
                  </a:lnTo>
                  <a:lnTo>
                    <a:pt x="654064" y="396482"/>
                  </a:lnTo>
                  <a:lnTo>
                    <a:pt x="676499" y="436777"/>
                  </a:lnTo>
                  <a:lnTo>
                    <a:pt x="696613" y="478429"/>
                  </a:lnTo>
                  <a:lnTo>
                    <a:pt x="714321" y="521354"/>
                  </a:lnTo>
                  <a:lnTo>
                    <a:pt x="729538" y="565469"/>
                  </a:lnTo>
                  <a:lnTo>
                    <a:pt x="742179" y="610690"/>
                  </a:lnTo>
                  <a:lnTo>
                    <a:pt x="752160" y="656933"/>
                  </a:lnTo>
                  <a:lnTo>
                    <a:pt x="759394" y="704116"/>
                  </a:lnTo>
                  <a:lnTo>
                    <a:pt x="763796" y="752154"/>
                  </a:lnTo>
                  <a:lnTo>
                    <a:pt x="765283" y="800965"/>
                  </a:lnTo>
                  <a:lnTo>
                    <a:pt x="765283" y="818178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822147" y="2183803"/>
              <a:ext cx="765810" cy="818515"/>
            </a:xfrm>
            <a:custGeom>
              <a:avLst/>
              <a:gdLst/>
              <a:ahLst/>
              <a:cxnLst/>
              <a:rect l="l" t="t" r="r" b="b"/>
              <a:pathLst>
                <a:path w="765809" h="818514">
                  <a:moveTo>
                    <a:pt x="765283" y="800965"/>
                  </a:moveTo>
                  <a:lnTo>
                    <a:pt x="765283" y="806720"/>
                  </a:lnTo>
                  <a:lnTo>
                    <a:pt x="765283" y="812453"/>
                  </a:lnTo>
                  <a:lnTo>
                    <a:pt x="765283" y="818178"/>
                  </a:lnTo>
                  <a:lnTo>
                    <a:pt x="735582" y="818178"/>
                  </a:lnTo>
                  <a:lnTo>
                    <a:pt x="735708" y="812460"/>
                  </a:lnTo>
                  <a:lnTo>
                    <a:pt x="735774" y="806720"/>
                  </a:lnTo>
                  <a:lnTo>
                    <a:pt x="735774" y="800965"/>
                  </a:lnTo>
                  <a:lnTo>
                    <a:pt x="734237" y="752233"/>
                  </a:lnTo>
                  <a:lnTo>
                    <a:pt x="729685" y="704304"/>
                  </a:lnTo>
                  <a:lnTo>
                    <a:pt x="722210" y="657266"/>
                  </a:lnTo>
                  <a:lnTo>
                    <a:pt x="711904" y="611209"/>
                  </a:lnTo>
                  <a:lnTo>
                    <a:pt x="698856" y="566223"/>
                  </a:lnTo>
                  <a:lnTo>
                    <a:pt x="683159" y="522396"/>
                  </a:lnTo>
                  <a:lnTo>
                    <a:pt x="664904" y="479820"/>
                  </a:lnTo>
                  <a:lnTo>
                    <a:pt x="644182" y="438582"/>
                  </a:lnTo>
                  <a:lnTo>
                    <a:pt x="621084" y="398773"/>
                  </a:lnTo>
                  <a:lnTo>
                    <a:pt x="595701" y="360483"/>
                  </a:lnTo>
                  <a:lnTo>
                    <a:pt x="568124" y="323800"/>
                  </a:lnTo>
                  <a:lnTo>
                    <a:pt x="538446" y="288815"/>
                  </a:lnTo>
                  <a:lnTo>
                    <a:pt x="506755" y="255617"/>
                  </a:lnTo>
                  <a:lnTo>
                    <a:pt x="473145" y="224295"/>
                  </a:lnTo>
                  <a:lnTo>
                    <a:pt x="437706" y="194940"/>
                  </a:lnTo>
                  <a:lnTo>
                    <a:pt x="400529" y="167640"/>
                  </a:lnTo>
                  <a:lnTo>
                    <a:pt x="361706" y="142485"/>
                  </a:lnTo>
                  <a:lnTo>
                    <a:pt x="321328" y="119565"/>
                  </a:lnTo>
                  <a:lnTo>
                    <a:pt x="279485" y="98970"/>
                  </a:lnTo>
                  <a:lnTo>
                    <a:pt x="236269" y="80788"/>
                  </a:lnTo>
                  <a:lnTo>
                    <a:pt x="191772" y="65110"/>
                  </a:lnTo>
                  <a:lnTo>
                    <a:pt x="146084" y="52025"/>
                  </a:lnTo>
                  <a:lnTo>
                    <a:pt x="99297" y="41622"/>
                  </a:lnTo>
                  <a:lnTo>
                    <a:pt x="51501" y="33991"/>
                  </a:lnTo>
                  <a:lnTo>
                    <a:pt x="2789" y="29222"/>
                  </a:lnTo>
                  <a:lnTo>
                    <a:pt x="0" y="0"/>
                  </a:lnTo>
                  <a:lnTo>
                    <a:pt x="48875" y="4448"/>
                  </a:lnTo>
                  <a:lnTo>
                    <a:pt x="96876" y="11673"/>
                  </a:lnTo>
                  <a:lnTo>
                    <a:pt x="143917" y="21592"/>
                  </a:lnTo>
                  <a:lnTo>
                    <a:pt x="189912" y="34121"/>
                  </a:lnTo>
                  <a:lnTo>
                    <a:pt x="234778" y="49176"/>
                  </a:lnTo>
                  <a:lnTo>
                    <a:pt x="278429" y="66674"/>
                  </a:lnTo>
                  <a:lnTo>
                    <a:pt x="320779" y="86531"/>
                  </a:lnTo>
                  <a:lnTo>
                    <a:pt x="361745" y="108664"/>
                  </a:lnTo>
                  <a:lnTo>
                    <a:pt x="401240" y="132989"/>
                  </a:lnTo>
                  <a:lnTo>
                    <a:pt x="439180" y="159422"/>
                  </a:lnTo>
                  <a:lnTo>
                    <a:pt x="475479" y="187881"/>
                  </a:lnTo>
                  <a:lnTo>
                    <a:pt x="510053" y="218281"/>
                  </a:lnTo>
                  <a:lnTo>
                    <a:pt x="542816" y="250539"/>
                  </a:lnTo>
                  <a:lnTo>
                    <a:pt x="573684" y="284572"/>
                  </a:lnTo>
                  <a:lnTo>
                    <a:pt x="602571" y="320296"/>
                  </a:lnTo>
                  <a:lnTo>
                    <a:pt x="629393" y="357627"/>
                  </a:lnTo>
                  <a:lnTo>
                    <a:pt x="654064" y="396482"/>
                  </a:lnTo>
                  <a:lnTo>
                    <a:pt x="676499" y="436777"/>
                  </a:lnTo>
                  <a:lnTo>
                    <a:pt x="696613" y="478429"/>
                  </a:lnTo>
                  <a:lnTo>
                    <a:pt x="714321" y="521354"/>
                  </a:lnTo>
                  <a:lnTo>
                    <a:pt x="729538" y="565469"/>
                  </a:lnTo>
                  <a:lnTo>
                    <a:pt x="742179" y="610690"/>
                  </a:lnTo>
                  <a:lnTo>
                    <a:pt x="752160" y="656933"/>
                  </a:lnTo>
                  <a:lnTo>
                    <a:pt x="759394" y="704116"/>
                  </a:lnTo>
                  <a:lnTo>
                    <a:pt x="763796" y="752154"/>
                  </a:lnTo>
                  <a:lnTo>
                    <a:pt x="765283" y="800965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280772" y="2111286"/>
              <a:ext cx="998855" cy="196215"/>
            </a:xfrm>
            <a:custGeom>
              <a:avLst/>
              <a:gdLst/>
              <a:ahLst/>
              <a:cxnLst/>
              <a:rect l="l" t="t" r="r" b="b"/>
              <a:pathLst>
                <a:path w="998854" h="196214">
                  <a:moveTo>
                    <a:pt x="37204" y="196148"/>
                  </a:moveTo>
                  <a:lnTo>
                    <a:pt x="0" y="170916"/>
                  </a:lnTo>
                  <a:lnTo>
                    <a:pt x="36901" y="143131"/>
                  </a:lnTo>
                  <a:lnTo>
                    <a:pt x="76133" y="117458"/>
                  </a:lnTo>
                  <a:lnTo>
                    <a:pt x="117556" y="94008"/>
                  </a:lnTo>
                  <a:lnTo>
                    <a:pt x="161030" y="72895"/>
                  </a:lnTo>
                  <a:lnTo>
                    <a:pt x="206416" y="54232"/>
                  </a:lnTo>
                  <a:lnTo>
                    <a:pt x="253574" y="38130"/>
                  </a:lnTo>
                  <a:lnTo>
                    <a:pt x="302365" y="24704"/>
                  </a:lnTo>
                  <a:lnTo>
                    <a:pt x="352650" y="14065"/>
                  </a:lnTo>
                  <a:lnTo>
                    <a:pt x="404289" y="6326"/>
                  </a:lnTo>
                  <a:lnTo>
                    <a:pt x="457143" y="1600"/>
                  </a:lnTo>
                  <a:lnTo>
                    <a:pt x="511073" y="0"/>
                  </a:lnTo>
                  <a:lnTo>
                    <a:pt x="566920" y="1716"/>
                  </a:lnTo>
                  <a:lnTo>
                    <a:pt x="621607" y="6783"/>
                  </a:lnTo>
                  <a:lnTo>
                    <a:pt x="674981" y="15074"/>
                  </a:lnTo>
                  <a:lnTo>
                    <a:pt x="726885" y="26464"/>
                  </a:lnTo>
                  <a:lnTo>
                    <a:pt x="777164" y="40829"/>
                  </a:lnTo>
                  <a:lnTo>
                    <a:pt x="825664" y="58042"/>
                  </a:lnTo>
                  <a:lnTo>
                    <a:pt x="872230" y="77978"/>
                  </a:lnTo>
                  <a:lnTo>
                    <a:pt x="916706" y="100513"/>
                  </a:lnTo>
                  <a:lnTo>
                    <a:pt x="958938" y="125520"/>
                  </a:lnTo>
                  <a:lnTo>
                    <a:pt x="998770" y="152875"/>
                  </a:lnTo>
                  <a:lnTo>
                    <a:pt x="964536" y="180547"/>
                  </a:lnTo>
                  <a:lnTo>
                    <a:pt x="927435" y="155227"/>
                  </a:lnTo>
                  <a:lnTo>
                    <a:pt x="888121" y="132083"/>
                  </a:lnTo>
                  <a:lnTo>
                    <a:pt x="846737" y="111230"/>
                  </a:lnTo>
                  <a:lnTo>
                    <a:pt x="803426" y="92783"/>
                  </a:lnTo>
                  <a:lnTo>
                    <a:pt x="758330" y="76858"/>
                  </a:lnTo>
                  <a:lnTo>
                    <a:pt x="711592" y="63569"/>
                  </a:lnTo>
                  <a:lnTo>
                    <a:pt x="663355" y="53033"/>
                  </a:lnTo>
                  <a:lnTo>
                    <a:pt x="613761" y="45364"/>
                  </a:lnTo>
                  <a:lnTo>
                    <a:pt x="562952" y="40678"/>
                  </a:lnTo>
                  <a:lnTo>
                    <a:pt x="511073" y="39091"/>
                  </a:lnTo>
                  <a:lnTo>
                    <a:pt x="456221" y="40866"/>
                  </a:lnTo>
                  <a:lnTo>
                    <a:pt x="402579" y="46101"/>
                  </a:lnTo>
                  <a:lnTo>
                    <a:pt x="350313" y="54660"/>
                  </a:lnTo>
                  <a:lnTo>
                    <a:pt x="299593" y="66405"/>
                  </a:lnTo>
                  <a:lnTo>
                    <a:pt x="250589" y="81200"/>
                  </a:lnTo>
                  <a:lnTo>
                    <a:pt x="203468" y="98909"/>
                  </a:lnTo>
                  <a:lnTo>
                    <a:pt x="158400" y="119394"/>
                  </a:lnTo>
                  <a:lnTo>
                    <a:pt x="115555" y="142521"/>
                  </a:lnTo>
                  <a:lnTo>
                    <a:pt x="75099" y="168151"/>
                  </a:lnTo>
                  <a:lnTo>
                    <a:pt x="37204" y="196148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280772" y="2111286"/>
              <a:ext cx="998855" cy="196215"/>
            </a:xfrm>
            <a:custGeom>
              <a:avLst/>
              <a:gdLst/>
              <a:ahLst/>
              <a:cxnLst/>
              <a:rect l="l" t="t" r="r" b="b"/>
              <a:pathLst>
                <a:path w="998854" h="196214">
                  <a:moveTo>
                    <a:pt x="511073" y="0"/>
                  </a:moveTo>
                  <a:lnTo>
                    <a:pt x="566920" y="1716"/>
                  </a:lnTo>
                  <a:lnTo>
                    <a:pt x="621607" y="6783"/>
                  </a:lnTo>
                  <a:lnTo>
                    <a:pt x="674981" y="15074"/>
                  </a:lnTo>
                  <a:lnTo>
                    <a:pt x="726885" y="26464"/>
                  </a:lnTo>
                  <a:lnTo>
                    <a:pt x="777164" y="40829"/>
                  </a:lnTo>
                  <a:lnTo>
                    <a:pt x="825664" y="58042"/>
                  </a:lnTo>
                  <a:lnTo>
                    <a:pt x="872230" y="77978"/>
                  </a:lnTo>
                  <a:lnTo>
                    <a:pt x="916706" y="100513"/>
                  </a:lnTo>
                  <a:lnTo>
                    <a:pt x="958938" y="125520"/>
                  </a:lnTo>
                  <a:lnTo>
                    <a:pt x="998770" y="152875"/>
                  </a:lnTo>
                  <a:lnTo>
                    <a:pt x="964536" y="180547"/>
                  </a:lnTo>
                  <a:lnTo>
                    <a:pt x="927435" y="155227"/>
                  </a:lnTo>
                  <a:lnTo>
                    <a:pt x="888121" y="132083"/>
                  </a:lnTo>
                  <a:lnTo>
                    <a:pt x="846737" y="111230"/>
                  </a:lnTo>
                  <a:lnTo>
                    <a:pt x="803426" y="92783"/>
                  </a:lnTo>
                  <a:lnTo>
                    <a:pt x="758330" y="76858"/>
                  </a:lnTo>
                  <a:lnTo>
                    <a:pt x="711592" y="63569"/>
                  </a:lnTo>
                  <a:lnTo>
                    <a:pt x="663355" y="53033"/>
                  </a:lnTo>
                  <a:lnTo>
                    <a:pt x="613761" y="45364"/>
                  </a:lnTo>
                  <a:lnTo>
                    <a:pt x="562952" y="40678"/>
                  </a:lnTo>
                  <a:lnTo>
                    <a:pt x="511073" y="39091"/>
                  </a:lnTo>
                  <a:lnTo>
                    <a:pt x="456221" y="40866"/>
                  </a:lnTo>
                  <a:lnTo>
                    <a:pt x="402579" y="46101"/>
                  </a:lnTo>
                  <a:lnTo>
                    <a:pt x="350313" y="54660"/>
                  </a:lnTo>
                  <a:lnTo>
                    <a:pt x="299593" y="66405"/>
                  </a:lnTo>
                  <a:lnTo>
                    <a:pt x="250589" y="81200"/>
                  </a:lnTo>
                  <a:lnTo>
                    <a:pt x="203468" y="98909"/>
                  </a:lnTo>
                  <a:lnTo>
                    <a:pt x="158400" y="119394"/>
                  </a:lnTo>
                  <a:lnTo>
                    <a:pt x="115555" y="142521"/>
                  </a:lnTo>
                  <a:lnTo>
                    <a:pt x="75099" y="168151"/>
                  </a:lnTo>
                  <a:lnTo>
                    <a:pt x="37204" y="196148"/>
                  </a:lnTo>
                  <a:lnTo>
                    <a:pt x="0" y="170916"/>
                  </a:lnTo>
                  <a:lnTo>
                    <a:pt x="36901" y="143131"/>
                  </a:lnTo>
                  <a:lnTo>
                    <a:pt x="76133" y="117458"/>
                  </a:lnTo>
                  <a:lnTo>
                    <a:pt x="117556" y="94008"/>
                  </a:lnTo>
                  <a:lnTo>
                    <a:pt x="161030" y="72895"/>
                  </a:lnTo>
                  <a:lnTo>
                    <a:pt x="206416" y="54232"/>
                  </a:lnTo>
                  <a:lnTo>
                    <a:pt x="253574" y="38130"/>
                  </a:lnTo>
                  <a:lnTo>
                    <a:pt x="302365" y="24704"/>
                  </a:lnTo>
                  <a:lnTo>
                    <a:pt x="352650" y="14065"/>
                  </a:lnTo>
                  <a:lnTo>
                    <a:pt x="404289" y="6326"/>
                  </a:lnTo>
                  <a:lnTo>
                    <a:pt x="457143" y="1600"/>
                  </a:lnTo>
                  <a:lnTo>
                    <a:pt x="511073" y="0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898137" y="3058905"/>
              <a:ext cx="617220" cy="763270"/>
            </a:xfrm>
            <a:custGeom>
              <a:avLst/>
              <a:gdLst/>
              <a:ahLst/>
              <a:cxnLst/>
              <a:rect l="l" t="t" r="r" b="b"/>
              <a:pathLst>
                <a:path w="617220" h="763270">
                  <a:moveTo>
                    <a:pt x="614898" y="718146"/>
                  </a:moveTo>
                  <a:lnTo>
                    <a:pt x="617071" y="762761"/>
                  </a:lnTo>
                  <a:lnTo>
                    <a:pt x="572485" y="751541"/>
                  </a:lnTo>
                  <a:lnTo>
                    <a:pt x="528189" y="737194"/>
                  </a:lnTo>
                  <a:lnTo>
                    <a:pt x="484358" y="719758"/>
                  </a:lnTo>
                  <a:lnTo>
                    <a:pt x="441166" y="699271"/>
                  </a:lnTo>
                  <a:lnTo>
                    <a:pt x="398789" y="675771"/>
                  </a:lnTo>
                  <a:lnTo>
                    <a:pt x="357402" y="649294"/>
                  </a:lnTo>
                  <a:lnTo>
                    <a:pt x="317178" y="619879"/>
                  </a:lnTo>
                  <a:lnTo>
                    <a:pt x="278292" y="587562"/>
                  </a:lnTo>
                  <a:lnTo>
                    <a:pt x="240920" y="552383"/>
                  </a:lnTo>
                  <a:lnTo>
                    <a:pt x="205235" y="514377"/>
                  </a:lnTo>
                  <a:lnTo>
                    <a:pt x="171413" y="473583"/>
                  </a:lnTo>
                  <a:lnTo>
                    <a:pt x="139099" y="429229"/>
                  </a:lnTo>
                  <a:lnTo>
                    <a:pt x="110175" y="383677"/>
                  </a:lnTo>
                  <a:lnTo>
                    <a:pt x="84635" y="337127"/>
                  </a:lnTo>
                  <a:lnTo>
                    <a:pt x="62472" y="289777"/>
                  </a:lnTo>
                  <a:lnTo>
                    <a:pt x="43678" y="241826"/>
                  </a:lnTo>
                  <a:lnTo>
                    <a:pt x="28246" y="193472"/>
                  </a:lnTo>
                  <a:lnTo>
                    <a:pt x="16170" y="144914"/>
                  </a:lnTo>
                  <a:lnTo>
                    <a:pt x="7441" y="96350"/>
                  </a:lnTo>
                  <a:lnTo>
                    <a:pt x="2053" y="47979"/>
                  </a:lnTo>
                  <a:lnTo>
                    <a:pt x="0" y="0"/>
                  </a:lnTo>
                  <a:lnTo>
                    <a:pt x="42892" y="9231"/>
                  </a:lnTo>
                  <a:lnTo>
                    <a:pt x="44932" y="53819"/>
                  </a:lnTo>
                  <a:lnTo>
                    <a:pt x="50055" y="98762"/>
                  </a:lnTo>
                  <a:lnTo>
                    <a:pt x="58268" y="143877"/>
                  </a:lnTo>
                  <a:lnTo>
                    <a:pt x="69578" y="188980"/>
                  </a:lnTo>
                  <a:lnTo>
                    <a:pt x="83990" y="233890"/>
                  </a:lnTo>
                  <a:lnTo>
                    <a:pt x="101511" y="278423"/>
                  </a:lnTo>
                  <a:lnTo>
                    <a:pt x="122148" y="322396"/>
                  </a:lnTo>
                  <a:lnTo>
                    <a:pt x="145908" y="365628"/>
                  </a:lnTo>
                  <a:lnTo>
                    <a:pt x="172796" y="407935"/>
                  </a:lnTo>
                  <a:lnTo>
                    <a:pt x="202820" y="449134"/>
                  </a:lnTo>
                  <a:lnTo>
                    <a:pt x="237339" y="490532"/>
                  </a:lnTo>
                  <a:lnTo>
                    <a:pt x="273909" y="528831"/>
                  </a:lnTo>
                  <a:lnTo>
                    <a:pt x="312318" y="563983"/>
                  </a:lnTo>
                  <a:lnTo>
                    <a:pt x="352354" y="595945"/>
                  </a:lnTo>
                  <a:lnTo>
                    <a:pt x="393806" y="624669"/>
                  </a:lnTo>
                  <a:lnTo>
                    <a:pt x="436462" y="650111"/>
                  </a:lnTo>
                  <a:lnTo>
                    <a:pt x="480111" y="672226"/>
                  </a:lnTo>
                  <a:lnTo>
                    <a:pt x="524541" y="690967"/>
                  </a:lnTo>
                  <a:lnTo>
                    <a:pt x="569541" y="706289"/>
                  </a:lnTo>
                  <a:lnTo>
                    <a:pt x="614898" y="71814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898137" y="3058905"/>
              <a:ext cx="617220" cy="763270"/>
            </a:xfrm>
            <a:custGeom>
              <a:avLst/>
              <a:gdLst/>
              <a:ahLst/>
              <a:cxnLst/>
              <a:rect l="l" t="t" r="r" b="b"/>
              <a:pathLst>
                <a:path w="617220" h="763270">
                  <a:moveTo>
                    <a:pt x="171413" y="473583"/>
                  </a:moveTo>
                  <a:lnTo>
                    <a:pt x="139099" y="429229"/>
                  </a:lnTo>
                  <a:lnTo>
                    <a:pt x="110175" y="383677"/>
                  </a:lnTo>
                  <a:lnTo>
                    <a:pt x="84635" y="337127"/>
                  </a:lnTo>
                  <a:lnTo>
                    <a:pt x="62472" y="289777"/>
                  </a:lnTo>
                  <a:lnTo>
                    <a:pt x="43678" y="241826"/>
                  </a:lnTo>
                  <a:lnTo>
                    <a:pt x="28246" y="193472"/>
                  </a:lnTo>
                  <a:lnTo>
                    <a:pt x="16170" y="144914"/>
                  </a:lnTo>
                  <a:lnTo>
                    <a:pt x="7441" y="96350"/>
                  </a:lnTo>
                  <a:lnTo>
                    <a:pt x="2053" y="47979"/>
                  </a:lnTo>
                  <a:lnTo>
                    <a:pt x="0" y="0"/>
                  </a:lnTo>
                  <a:lnTo>
                    <a:pt x="42892" y="9231"/>
                  </a:lnTo>
                  <a:lnTo>
                    <a:pt x="44932" y="53819"/>
                  </a:lnTo>
                  <a:lnTo>
                    <a:pt x="50055" y="98762"/>
                  </a:lnTo>
                  <a:lnTo>
                    <a:pt x="58268" y="143877"/>
                  </a:lnTo>
                  <a:lnTo>
                    <a:pt x="69578" y="188980"/>
                  </a:lnTo>
                  <a:lnTo>
                    <a:pt x="83990" y="233890"/>
                  </a:lnTo>
                  <a:lnTo>
                    <a:pt x="101511" y="278423"/>
                  </a:lnTo>
                  <a:lnTo>
                    <a:pt x="122148" y="322396"/>
                  </a:lnTo>
                  <a:lnTo>
                    <a:pt x="145908" y="365628"/>
                  </a:lnTo>
                  <a:lnTo>
                    <a:pt x="172796" y="407935"/>
                  </a:lnTo>
                  <a:lnTo>
                    <a:pt x="202820" y="449134"/>
                  </a:lnTo>
                  <a:lnTo>
                    <a:pt x="237339" y="490532"/>
                  </a:lnTo>
                  <a:lnTo>
                    <a:pt x="273909" y="528831"/>
                  </a:lnTo>
                  <a:lnTo>
                    <a:pt x="312318" y="563983"/>
                  </a:lnTo>
                  <a:lnTo>
                    <a:pt x="352354" y="595945"/>
                  </a:lnTo>
                  <a:lnTo>
                    <a:pt x="393806" y="624669"/>
                  </a:lnTo>
                  <a:lnTo>
                    <a:pt x="436462" y="650111"/>
                  </a:lnTo>
                  <a:lnTo>
                    <a:pt x="480111" y="672226"/>
                  </a:lnTo>
                  <a:lnTo>
                    <a:pt x="524541" y="690967"/>
                  </a:lnTo>
                  <a:lnTo>
                    <a:pt x="569541" y="706289"/>
                  </a:lnTo>
                  <a:lnTo>
                    <a:pt x="614898" y="718146"/>
                  </a:lnTo>
                  <a:lnTo>
                    <a:pt x="617071" y="762761"/>
                  </a:lnTo>
                  <a:lnTo>
                    <a:pt x="572485" y="751541"/>
                  </a:lnTo>
                  <a:lnTo>
                    <a:pt x="528189" y="737194"/>
                  </a:lnTo>
                  <a:lnTo>
                    <a:pt x="484358" y="719758"/>
                  </a:lnTo>
                  <a:lnTo>
                    <a:pt x="441166" y="699271"/>
                  </a:lnTo>
                  <a:lnTo>
                    <a:pt x="398789" y="675771"/>
                  </a:lnTo>
                  <a:lnTo>
                    <a:pt x="357402" y="649294"/>
                  </a:lnTo>
                  <a:lnTo>
                    <a:pt x="317178" y="619879"/>
                  </a:lnTo>
                  <a:lnTo>
                    <a:pt x="278292" y="587562"/>
                  </a:lnTo>
                  <a:lnTo>
                    <a:pt x="240920" y="552383"/>
                  </a:lnTo>
                  <a:lnTo>
                    <a:pt x="205235" y="514377"/>
                  </a:lnTo>
                  <a:lnTo>
                    <a:pt x="171413" y="473583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8424764" y="2125903"/>
            <a:ext cx="1778635" cy="1718310"/>
            <a:chOff x="8424764" y="2125903"/>
            <a:chExt cx="1778635" cy="1718310"/>
          </a:xfrm>
        </p:grpSpPr>
        <p:sp>
          <p:nvSpPr>
            <p:cNvPr id="60" name="object 60"/>
            <p:cNvSpPr/>
            <p:nvPr/>
          </p:nvSpPr>
          <p:spPr>
            <a:xfrm>
              <a:off x="8565844" y="2280386"/>
              <a:ext cx="1470025" cy="1443355"/>
            </a:xfrm>
            <a:custGeom>
              <a:avLst/>
              <a:gdLst/>
              <a:ahLst/>
              <a:cxnLst/>
              <a:rect l="l" t="t" r="r" b="b"/>
              <a:pathLst>
                <a:path w="1470025" h="1443354">
                  <a:moveTo>
                    <a:pt x="0" y="721623"/>
                  </a:moveTo>
                  <a:lnTo>
                    <a:pt x="1562" y="674176"/>
                  </a:lnTo>
                  <a:lnTo>
                    <a:pt x="6186" y="627548"/>
                  </a:lnTo>
                  <a:lnTo>
                    <a:pt x="13775" y="581836"/>
                  </a:lnTo>
                  <a:lnTo>
                    <a:pt x="24231" y="537133"/>
                  </a:lnTo>
                  <a:lnTo>
                    <a:pt x="37457" y="493534"/>
                  </a:lnTo>
                  <a:lnTo>
                    <a:pt x="53358" y="451136"/>
                  </a:lnTo>
                  <a:lnTo>
                    <a:pt x="71836" y="410032"/>
                  </a:lnTo>
                  <a:lnTo>
                    <a:pt x="92794" y="370319"/>
                  </a:lnTo>
                  <a:lnTo>
                    <a:pt x="116135" y="332090"/>
                  </a:lnTo>
                  <a:lnTo>
                    <a:pt x="141763" y="295442"/>
                  </a:lnTo>
                  <a:lnTo>
                    <a:pt x="169581" y="260469"/>
                  </a:lnTo>
                  <a:lnTo>
                    <a:pt x="199492" y="227266"/>
                  </a:lnTo>
                  <a:lnTo>
                    <a:pt x="231399" y="195929"/>
                  </a:lnTo>
                  <a:lnTo>
                    <a:pt x="265205" y="166552"/>
                  </a:lnTo>
                  <a:lnTo>
                    <a:pt x="300814" y="139231"/>
                  </a:lnTo>
                  <a:lnTo>
                    <a:pt x="338129" y="114061"/>
                  </a:lnTo>
                  <a:lnTo>
                    <a:pt x="377052" y="91136"/>
                  </a:lnTo>
                  <a:lnTo>
                    <a:pt x="417488" y="70553"/>
                  </a:lnTo>
                  <a:lnTo>
                    <a:pt x="459339" y="52405"/>
                  </a:lnTo>
                  <a:lnTo>
                    <a:pt x="502509" y="36788"/>
                  </a:lnTo>
                  <a:lnTo>
                    <a:pt x="546900" y="23798"/>
                  </a:lnTo>
                  <a:lnTo>
                    <a:pt x="592416" y="13529"/>
                  </a:lnTo>
                  <a:lnTo>
                    <a:pt x="638960" y="6076"/>
                  </a:lnTo>
                  <a:lnTo>
                    <a:pt x="686435" y="1534"/>
                  </a:lnTo>
                  <a:lnTo>
                    <a:pt x="734744" y="0"/>
                  </a:lnTo>
                  <a:lnTo>
                    <a:pt x="783054" y="1534"/>
                  </a:lnTo>
                  <a:lnTo>
                    <a:pt x="830529" y="6076"/>
                  </a:lnTo>
                  <a:lnTo>
                    <a:pt x="877073" y="13529"/>
                  </a:lnTo>
                  <a:lnTo>
                    <a:pt x="922589" y="23798"/>
                  </a:lnTo>
                  <a:lnTo>
                    <a:pt x="966981" y="36788"/>
                  </a:lnTo>
                  <a:lnTo>
                    <a:pt x="1010150" y="52405"/>
                  </a:lnTo>
                  <a:lnTo>
                    <a:pt x="1052002" y="70553"/>
                  </a:lnTo>
                  <a:lnTo>
                    <a:pt x="1092438" y="91136"/>
                  </a:lnTo>
                  <a:lnTo>
                    <a:pt x="1131362" y="114061"/>
                  </a:lnTo>
                  <a:lnTo>
                    <a:pt x="1168677" y="139231"/>
                  </a:lnTo>
                  <a:lnTo>
                    <a:pt x="1204286" y="166552"/>
                  </a:lnTo>
                  <a:lnTo>
                    <a:pt x="1238093" y="195929"/>
                  </a:lnTo>
                  <a:lnTo>
                    <a:pt x="1270000" y="227266"/>
                  </a:lnTo>
                  <a:lnTo>
                    <a:pt x="1299911" y="260469"/>
                  </a:lnTo>
                  <a:lnTo>
                    <a:pt x="1327729" y="295442"/>
                  </a:lnTo>
                  <a:lnTo>
                    <a:pt x="1353358" y="332090"/>
                  </a:lnTo>
                  <a:lnTo>
                    <a:pt x="1376699" y="370319"/>
                  </a:lnTo>
                  <a:lnTo>
                    <a:pt x="1397658" y="410032"/>
                  </a:lnTo>
                  <a:lnTo>
                    <a:pt x="1416136" y="451136"/>
                  </a:lnTo>
                  <a:lnTo>
                    <a:pt x="1432036" y="493534"/>
                  </a:lnTo>
                  <a:lnTo>
                    <a:pt x="1445263" y="537133"/>
                  </a:lnTo>
                  <a:lnTo>
                    <a:pt x="1455719" y="581836"/>
                  </a:lnTo>
                  <a:lnTo>
                    <a:pt x="1463308" y="627548"/>
                  </a:lnTo>
                  <a:lnTo>
                    <a:pt x="1467932" y="674176"/>
                  </a:lnTo>
                  <a:lnTo>
                    <a:pt x="1469495" y="721623"/>
                  </a:lnTo>
                  <a:lnTo>
                    <a:pt x="1467932" y="769069"/>
                  </a:lnTo>
                  <a:lnTo>
                    <a:pt x="1463308" y="815697"/>
                  </a:lnTo>
                  <a:lnTo>
                    <a:pt x="1455719" y="861409"/>
                  </a:lnTo>
                  <a:lnTo>
                    <a:pt x="1445263" y="906113"/>
                  </a:lnTo>
                  <a:lnTo>
                    <a:pt x="1432036" y="949711"/>
                  </a:lnTo>
                  <a:lnTo>
                    <a:pt x="1416136" y="992110"/>
                  </a:lnTo>
                  <a:lnTo>
                    <a:pt x="1397658" y="1033214"/>
                  </a:lnTo>
                  <a:lnTo>
                    <a:pt x="1376699" y="1072928"/>
                  </a:lnTo>
                  <a:lnTo>
                    <a:pt x="1353358" y="1111156"/>
                  </a:lnTo>
                  <a:lnTo>
                    <a:pt x="1327729" y="1147805"/>
                  </a:lnTo>
                  <a:lnTo>
                    <a:pt x="1299911" y="1182779"/>
                  </a:lnTo>
                  <a:lnTo>
                    <a:pt x="1270000" y="1215982"/>
                  </a:lnTo>
                  <a:lnTo>
                    <a:pt x="1238093" y="1247319"/>
                  </a:lnTo>
                  <a:lnTo>
                    <a:pt x="1204286" y="1276696"/>
                  </a:lnTo>
                  <a:lnTo>
                    <a:pt x="1168677" y="1304018"/>
                  </a:lnTo>
                  <a:lnTo>
                    <a:pt x="1131362" y="1329188"/>
                  </a:lnTo>
                  <a:lnTo>
                    <a:pt x="1092438" y="1352113"/>
                  </a:lnTo>
                  <a:lnTo>
                    <a:pt x="1052002" y="1372697"/>
                  </a:lnTo>
                  <a:lnTo>
                    <a:pt x="1010150" y="1390845"/>
                  </a:lnTo>
                  <a:lnTo>
                    <a:pt x="966981" y="1406462"/>
                  </a:lnTo>
                  <a:lnTo>
                    <a:pt x="922589" y="1419453"/>
                  </a:lnTo>
                  <a:lnTo>
                    <a:pt x="877073" y="1429722"/>
                  </a:lnTo>
                  <a:lnTo>
                    <a:pt x="830529" y="1437175"/>
                  </a:lnTo>
                  <a:lnTo>
                    <a:pt x="783054" y="1441716"/>
                  </a:lnTo>
                  <a:lnTo>
                    <a:pt x="734744" y="1443251"/>
                  </a:lnTo>
                  <a:lnTo>
                    <a:pt x="686435" y="1441716"/>
                  </a:lnTo>
                  <a:lnTo>
                    <a:pt x="638960" y="1437175"/>
                  </a:lnTo>
                  <a:lnTo>
                    <a:pt x="592416" y="1429722"/>
                  </a:lnTo>
                  <a:lnTo>
                    <a:pt x="546900" y="1419453"/>
                  </a:lnTo>
                  <a:lnTo>
                    <a:pt x="502509" y="1406462"/>
                  </a:lnTo>
                  <a:lnTo>
                    <a:pt x="459339" y="1390845"/>
                  </a:lnTo>
                  <a:lnTo>
                    <a:pt x="417488" y="1372697"/>
                  </a:lnTo>
                  <a:lnTo>
                    <a:pt x="377052" y="1352113"/>
                  </a:lnTo>
                  <a:lnTo>
                    <a:pt x="338129" y="1329188"/>
                  </a:lnTo>
                  <a:lnTo>
                    <a:pt x="300814" y="1304018"/>
                  </a:lnTo>
                  <a:lnTo>
                    <a:pt x="265205" y="1276696"/>
                  </a:lnTo>
                  <a:lnTo>
                    <a:pt x="231399" y="1247319"/>
                  </a:lnTo>
                  <a:lnTo>
                    <a:pt x="199492" y="1215982"/>
                  </a:lnTo>
                  <a:lnTo>
                    <a:pt x="169581" y="1182779"/>
                  </a:lnTo>
                  <a:lnTo>
                    <a:pt x="141763" y="1147805"/>
                  </a:lnTo>
                  <a:lnTo>
                    <a:pt x="116135" y="1111156"/>
                  </a:lnTo>
                  <a:lnTo>
                    <a:pt x="92794" y="1072928"/>
                  </a:lnTo>
                  <a:lnTo>
                    <a:pt x="71836" y="1033214"/>
                  </a:lnTo>
                  <a:lnTo>
                    <a:pt x="53358" y="992110"/>
                  </a:lnTo>
                  <a:lnTo>
                    <a:pt x="37457" y="949711"/>
                  </a:lnTo>
                  <a:lnTo>
                    <a:pt x="24231" y="906113"/>
                  </a:lnTo>
                  <a:lnTo>
                    <a:pt x="13775" y="861409"/>
                  </a:lnTo>
                  <a:lnTo>
                    <a:pt x="6186" y="815697"/>
                  </a:lnTo>
                  <a:lnTo>
                    <a:pt x="1562" y="769069"/>
                  </a:lnTo>
                  <a:lnTo>
                    <a:pt x="0" y="721623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440437" y="2493972"/>
              <a:ext cx="200025" cy="465455"/>
            </a:xfrm>
            <a:custGeom>
              <a:avLst/>
              <a:gdLst/>
              <a:ahLst/>
              <a:cxnLst/>
              <a:rect l="l" t="t" r="r" b="b"/>
              <a:pathLst>
                <a:path w="200025" h="465455">
                  <a:moveTo>
                    <a:pt x="0" y="463731"/>
                  </a:moveTo>
                  <a:lnTo>
                    <a:pt x="4299" y="414113"/>
                  </a:lnTo>
                  <a:lnTo>
                    <a:pt x="11629" y="364818"/>
                  </a:lnTo>
                  <a:lnTo>
                    <a:pt x="21965" y="315994"/>
                  </a:lnTo>
                  <a:lnTo>
                    <a:pt x="35285" y="267791"/>
                  </a:lnTo>
                  <a:lnTo>
                    <a:pt x="51566" y="220359"/>
                  </a:lnTo>
                  <a:lnTo>
                    <a:pt x="70783" y="173848"/>
                  </a:lnTo>
                  <a:lnTo>
                    <a:pt x="92915" y="128407"/>
                  </a:lnTo>
                  <a:lnTo>
                    <a:pt x="117938" y="84185"/>
                  </a:lnTo>
                  <a:lnTo>
                    <a:pt x="145828" y="41333"/>
                  </a:lnTo>
                  <a:lnTo>
                    <a:pt x="176563" y="0"/>
                  </a:lnTo>
                  <a:lnTo>
                    <a:pt x="199865" y="17401"/>
                  </a:lnTo>
                  <a:lnTo>
                    <a:pt x="170158" y="57299"/>
                  </a:lnTo>
                  <a:lnTo>
                    <a:pt x="143202" y="98667"/>
                  </a:lnTo>
                  <a:lnTo>
                    <a:pt x="119020" y="141361"/>
                  </a:lnTo>
                  <a:lnTo>
                    <a:pt x="97634" y="185235"/>
                  </a:lnTo>
                  <a:lnTo>
                    <a:pt x="79067" y="230146"/>
                  </a:lnTo>
                  <a:lnTo>
                    <a:pt x="63342" y="275947"/>
                  </a:lnTo>
                  <a:lnTo>
                    <a:pt x="50481" y="322494"/>
                  </a:lnTo>
                  <a:lnTo>
                    <a:pt x="40506" y="369642"/>
                  </a:lnTo>
                  <a:lnTo>
                    <a:pt x="33440" y="417246"/>
                  </a:lnTo>
                  <a:lnTo>
                    <a:pt x="29305" y="465160"/>
                  </a:lnTo>
                  <a:lnTo>
                    <a:pt x="0" y="463731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440437" y="2493972"/>
              <a:ext cx="200025" cy="465455"/>
            </a:xfrm>
            <a:custGeom>
              <a:avLst/>
              <a:gdLst/>
              <a:ahLst/>
              <a:cxnLst/>
              <a:rect l="l" t="t" r="r" b="b"/>
              <a:pathLst>
                <a:path w="200025" h="465455">
                  <a:moveTo>
                    <a:pt x="199865" y="17401"/>
                  </a:moveTo>
                  <a:lnTo>
                    <a:pt x="170158" y="57299"/>
                  </a:lnTo>
                  <a:lnTo>
                    <a:pt x="143202" y="98667"/>
                  </a:lnTo>
                  <a:lnTo>
                    <a:pt x="119020" y="141361"/>
                  </a:lnTo>
                  <a:lnTo>
                    <a:pt x="97634" y="185235"/>
                  </a:lnTo>
                  <a:lnTo>
                    <a:pt x="79067" y="230146"/>
                  </a:lnTo>
                  <a:lnTo>
                    <a:pt x="63342" y="275947"/>
                  </a:lnTo>
                  <a:lnTo>
                    <a:pt x="50481" y="322494"/>
                  </a:lnTo>
                  <a:lnTo>
                    <a:pt x="40506" y="369642"/>
                  </a:lnTo>
                  <a:lnTo>
                    <a:pt x="33440" y="417246"/>
                  </a:lnTo>
                  <a:lnTo>
                    <a:pt x="29305" y="465160"/>
                  </a:lnTo>
                  <a:lnTo>
                    <a:pt x="0" y="463731"/>
                  </a:lnTo>
                  <a:lnTo>
                    <a:pt x="4299" y="414113"/>
                  </a:lnTo>
                  <a:lnTo>
                    <a:pt x="11629" y="364818"/>
                  </a:lnTo>
                  <a:lnTo>
                    <a:pt x="21965" y="315994"/>
                  </a:lnTo>
                  <a:lnTo>
                    <a:pt x="35285" y="267791"/>
                  </a:lnTo>
                  <a:lnTo>
                    <a:pt x="51566" y="220359"/>
                  </a:lnTo>
                  <a:lnTo>
                    <a:pt x="70783" y="173848"/>
                  </a:lnTo>
                  <a:lnTo>
                    <a:pt x="92915" y="128407"/>
                  </a:lnTo>
                  <a:lnTo>
                    <a:pt x="117938" y="84185"/>
                  </a:lnTo>
                  <a:lnTo>
                    <a:pt x="145828" y="41333"/>
                  </a:lnTo>
                  <a:lnTo>
                    <a:pt x="176563" y="0"/>
                  </a:lnTo>
                  <a:lnTo>
                    <a:pt x="199865" y="17401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605416" y="2996171"/>
              <a:ext cx="593090" cy="833755"/>
            </a:xfrm>
            <a:custGeom>
              <a:avLst/>
              <a:gdLst/>
              <a:ahLst/>
              <a:cxnLst/>
              <a:rect l="l" t="t" r="r" b="b"/>
              <a:pathLst>
                <a:path w="593090" h="833754">
                  <a:moveTo>
                    <a:pt x="14874" y="833676"/>
                  </a:moveTo>
                  <a:lnTo>
                    <a:pt x="0" y="779154"/>
                  </a:lnTo>
                  <a:lnTo>
                    <a:pt x="47320" y="761247"/>
                  </a:lnTo>
                  <a:lnTo>
                    <a:pt x="93586" y="740321"/>
                  </a:lnTo>
                  <a:lnTo>
                    <a:pt x="138636" y="716386"/>
                  </a:lnTo>
                  <a:lnTo>
                    <a:pt x="182312" y="689454"/>
                  </a:lnTo>
                  <a:lnTo>
                    <a:pt x="224454" y="659537"/>
                  </a:lnTo>
                  <a:lnTo>
                    <a:pt x="264902" y="626646"/>
                  </a:lnTo>
                  <a:lnTo>
                    <a:pt x="303499" y="590792"/>
                  </a:lnTo>
                  <a:lnTo>
                    <a:pt x="340083" y="551986"/>
                  </a:lnTo>
                  <a:lnTo>
                    <a:pt x="373533" y="511457"/>
                  </a:lnTo>
                  <a:lnTo>
                    <a:pt x="403810" y="469433"/>
                  </a:lnTo>
                  <a:lnTo>
                    <a:pt x="430924" y="426064"/>
                  </a:lnTo>
                  <a:lnTo>
                    <a:pt x="454887" y="381500"/>
                  </a:lnTo>
                  <a:lnTo>
                    <a:pt x="475708" y="335891"/>
                  </a:lnTo>
                  <a:lnTo>
                    <a:pt x="493400" y="289388"/>
                  </a:lnTo>
                  <a:lnTo>
                    <a:pt x="507973" y="242140"/>
                  </a:lnTo>
                  <a:lnTo>
                    <a:pt x="519437" y="194299"/>
                  </a:lnTo>
                  <a:lnTo>
                    <a:pt x="527805" y="146014"/>
                  </a:lnTo>
                  <a:lnTo>
                    <a:pt x="533087" y="97435"/>
                  </a:lnTo>
                  <a:lnTo>
                    <a:pt x="535294" y="48714"/>
                  </a:lnTo>
                  <a:lnTo>
                    <a:pt x="534438" y="0"/>
                  </a:lnTo>
                  <a:lnTo>
                    <a:pt x="591814" y="0"/>
                  </a:lnTo>
                  <a:lnTo>
                    <a:pt x="592624" y="47983"/>
                  </a:lnTo>
                  <a:lnTo>
                    <a:pt x="590661" y="95977"/>
                  </a:lnTo>
                  <a:lnTo>
                    <a:pt x="585915" y="143856"/>
                  </a:lnTo>
                  <a:lnTo>
                    <a:pt x="578377" y="191496"/>
                  </a:lnTo>
                  <a:lnTo>
                    <a:pt x="568039" y="238771"/>
                  </a:lnTo>
                  <a:lnTo>
                    <a:pt x="554890" y="285556"/>
                  </a:lnTo>
                  <a:lnTo>
                    <a:pt x="538922" y="331727"/>
                  </a:lnTo>
                  <a:lnTo>
                    <a:pt x="520126" y="377158"/>
                  </a:lnTo>
                  <a:lnTo>
                    <a:pt x="498493" y="421724"/>
                  </a:lnTo>
                  <a:lnTo>
                    <a:pt x="474013" y="465301"/>
                  </a:lnTo>
                  <a:lnTo>
                    <a:pt x="446677" y="507762"/>
                  </a:lnTo>
                  <a:lnTo>
                    <a:pt x="416476" y="548984"/>
                  </a:lnTo>
                  <a:lnTo>
                    <a:pt x="383402" y="588840"/>
                  </a:lnTo>
                  <a:lnTo>
                    <a:pt x="348308" y="626319"/>
                  </a:lnTo>
                  <a:lnTo>
                    <a:pt x="311463" y="661250"/>
                  </a:lnTo>
                  <a:lnTo>
                    <a:pt x="272989" y="693623"/>
                  </a:lnTo>
                  <a:lnTo>
                    <a:pt x="233010" y="723431"/>
                  </a:lnTo>
                  <a:lnTo>
                    <a:pt x="191651" y="750664"/>
                  </a:lnTo>
                  <a:lnTo>
                    <a:pt x="149034" y="775314"/>
                  </a:lnTo>
                  <a:lnTo>
                    <a:pt x="105283" y="797371"/>
                  </a:lnTo>
                  <a:lnTo>
                    <a:pt x="60522" y="816828"/>
                  </a:lnTo>
                  <a:lnTo>
                    <a:pt x="14874" y="83367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605416" y="2996171"/>
              <a:ext cx="593090" cy="833755"/>
            </a:xfrm>
            <a:custGeom>
              <a:avLst/>
              <a:gdLst/>
              <a:ahLst/>
              <a:cxnLst/>
              <a:rect l="l" t="t" r="r" b="b"/>
              <a:pathLst>
                <a:path w="593090" h="833754">
                  <a:moveTo>
                    <a:pt x="383402" y="588840"/>
                  </a:moveTo>
                  <a:lnTo>
                    <a:pt x="348308" y="626319"/>
                  </a:lnTo>
                  <a:lnTo>
                    <a:pt x="311463" y="661250"/>
                  </a:lnTo>
                  <a:lnTo>
                    <a:pt x="272989" y="693623"/>
                  </a:lnTo>
                  <a:lnTo>
                    <a:pt x="233010" y="723431"/>
                  </a:lnTo>
                  <a:lnTo>
                    <a:pt x="191651" y="750664"/>
                  </a:lnTo>
                  <a:lnTo>
                    <a:pt x="149034" y="775314"/>
                  </a:lnTo>
                  <a:lnTo>
                    <a:pt x="105283" y="797371"/>
                  </a:lnTo>
                  <a:lnTo>
                    <a:pt x="60522" y="816828"/>
                  </a:lnTo>
                  <a:lnTo>
                    <a:pt x="14874" y="833676"/>
                  </a:lnTo>
                  <a:lnTo>
                    <a:pt x="0" y="779154"/>
                  </a:lnTo>
                  <a:lnTo>
                    <a:pt x="47320" y="761247"/>
                  </a:lnTo>
                  <a:lnTo>
                    <a:pt x="93586" y="740321"/>
                  </a:lnTo>
                  <a:lnTo>
                    <a:pt x="138636" y="716386"/>
                  </a:lnTo>
                  <a:lnTo>
                    <a:pt x="182312" y="689454"/>
                  </a:lnTo>
                  <a:lnTo>
                    <a:pt x="224454" y="659537"/>
                  </a:lnTo>
                  <a:lnTo>
                    <a:pt x="264902" y="626646"/>
                  </a:lnTo>
                  <a:lnTo>
                    <a:pt x="303499" y="590792"/>
                  </a:lnTo>
                  <a:lnTo>
                    <a:pt x="340083" y="551986"/>
                  </a:lnTo>
                  <a:lnTo>
                    <a:pt x="373533" y="511457"/>
                  </a:lnTo>
                  <a:lnTo>
                    <a:pt x="403810" y="469433"/>
                  </a:lnTo>
                  <a:lnTo>
                    <a:pt x="430924" y="426064"/>
                  </a:lnTo>
                  <a:lnTo>
                    <a:pt x="454887" y="381500"/>
                  </a:lnTo>
                  <a:lnTo>
                    <a:pt x="475708" y="335891"/>
                  </a:lnTo>
                  <a:lnTo>
                    <a:pt x="493400" y="289388"/>
                  </a:lnTo>
                  <a:lnTo>
                    <a:pt x="507973" y="242140"/>
                  </a:lnTo>
                  <a:lnTo>
                    <a:pt x="519437" y="194299"/>
                  </a:lnTo>
                  <a:lnTo>
                    <a:pt x="527805" y="146014"/>
                  </a:lnTo>
                  <a:lnTo>
                    <a:pt x="533087" y="97435"/>
                  </a:lnTo>
                  <a:lnTo>
                    <a:pt x="535294" y="48714"/>
                  </a:lnTo>
                  <a:lnTo>
                    <a:pt x="534438" y="0"/>
                  </a:lnTo>
                  <a:lnTo>
                    <a:pt x="591814" y="0"/>
                  </a:lnTo>
                  <a:lnTo>
                    <a:pt x="592624" y="47983"/>
                  </a:lnTo>
                  <a:lnTo>
                    <a:pt x="590661" y="95977"/>
                  </a:lnTo>
                  <a:lnTo>
                    <a:pt x="585915" y="143856"/>
                  </a:lnTo>
                  <a:lnTo>
                    <a:pt x="578377" y="191496"/>
                  </a:lnTo>
                  <a:lnTo>
                    <a:pt x="568039" y="238771"/>
                  </a:lnTo>
                  <a:lnTo>
                    <a:pt x="554890" y="285556"/>
                  </a:lnTo>
                  <a:lnTo>
                    <a:pt x="538922" y="331727"/>
                  </a:lnTo>
                  <a:lnTo>
                    <a:pt x="520126" y="377158"/>
                  </a:lnTo>
                  <a:lnTo>
                    <a:pt x="498493" y="421724"/>
                  </a:lnTo>
                  <a:lnTo>
                    <a:pt x="474013" y="465301"/>
                  </a:lnTo>
                  <a:lnTo>
                    <a:pt x="446677" y="507762"/>
                  </a:lnTo>
                  <a:lnTo>
                    <a:pt x="416476" y="548984"/>
                  </a:lnTo>
                  <a:lnTo>
                    <a:pt x="383402" y="588840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031993" y="2453831"/>
              <a:ext cx="167640" cy="262890"/>
            </a:xfrm>
            <a:custGeom>
              <a:avLst/>
              <a:gdLst/>
              <a:ahLst/>
              <a:cxnLst/>
              <a:rect l="l" t="t" r="r" b="b"/>
              <a:pathLst>
                <a:path w="167640" h="262889">
                  <a:moveTo>
                    <a:pt x="0" y="37706"/>
                  </a:moveTo>
                  <a:lnTo>
                    <a:pt x="31639" y="0"/>
                  </a:lnTo>
                  <a:lnTo>
                    <a:pt x="60863" y="37611"/>
                  </a:lnTo>
                  <a:lnTo>
                    <a:pt x="87481" y="76802"/>
                  </a:lnTo>
                  <a:lnTo>
                    <a:pt x="111452" y="117426"/>
                  </a:lnTo>
                  <a:lnTo>
                    <a:pt x="132731" y="159336"/>
                  </a:lnTo>
                  <a:lnTo>
                    <a:pt x="151275" y="202385"/>
                  </a:lnTo>
                  <a:lnTo>
                    <a:pt x="167042" y="246425"/>
                  </a:lnTo>
                  <a:lnTo>
                    <a:pt x="121245" y="262688"/>
                  </a:lnTo>
                  <a:lnTo>
                    <a:pt x="103940" y="214679"/>
                  </a:lnTo>
                  <a:lnTo>
                    <a:pt x="83098" y="167957"/>
                  </a:lnTo>
                  <a:lnTo>
                    <a:pt x="58785" y="122741"/>
                  </a:lnTo>
                  <a:lnTo>
                    <a:pt x="31064" y="79251"/>
                  </a:lnTo>
                  <a:lnTo>
                    <a:pt x="0" y="3770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031993" y="2453831"/>
              <a:ext cx="167640" cy="262890"/>
            </a:xfrm>
            <a:custGeom>
              <a:avLst/>
              <a:gdLst/>
              <a:ahLst/>
              <a:cxnLst/>
              <a:rect l="l" t="t" r="r" b="b"/>
              <a:pathLst>
                <a:path w="167640" h="262889">
                  <a:moveTo>
                    <a:pt x="167042" y="246425"/>
                  </a:moveTo>
                  <a:lnTo>
                    <a:pt x="121245" y="262688"/>
                  </a:lnTo>
                  <a:lnTo>
                    <a:pt x="103940" y="214679"/>
                  </a:lnTo>
                  <a:lnTo>
                    <a:pt x="83098" y="167957"/>
                  </a:lnTo>
                  <a:lnTo>
                    <a:pt x="58785" y="122741"/>
                  </a:lnTo>
                  <a:lnTo>
                    <a:pt x="31064" y="79251"/>
                  </a:lnTo>
                  <a:lnTo>
                    <a:pt x="0" y="37706"/>
                  </a:lnTo>
                  <a:lnTo>
                    <a:pt x="31639" y="0"/>
                  </a:lnTo>
                  <a:lnTo>
                    <a:pt x="60863" y="37611"/>
                  </a:lnTo>
                  <a:lnTo>
                    <a:pt x="87481" y="76802"/>
                  </a:lnTo>
                  <a:lnTo>
                    <a:pt x="111452" y="117426"/>
                  </a:lnTo>
                  <a:lnTo>
                    <a:pt x="132731" y="159336"/>
                  </a:lnTo>
                  <a:lnTo>
                    <a:pt x="151275" y="202385"/>
                  </a:lnTo>
                  <a:lnTo>
                    <a:pt x="167042" y="246425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710586" y="3530625"/>
              <a:ext cx="1170940" cy="269875"/>
            </a:xfrm>
            <a:custGeom>
              <a:avLst/>
              <a:gdLst/>
              <a:ahLst/>
              <a:cxnLst/>
              <a:rect l="l" t="t" r="r" b="b"/>
              <a:pathLst>
                <a:path w="1170940" h="269875">
                  <a:moveTo>
                    <a:pt x="589798" y="269607"/>
                  </a:moveTo>
                  <a:lnTo>
                    <a:pt x="536541" y="267898"/>
                  </a:lnTo>
                  <a:lnTo>
                    <a:pt x="484206" y="262841"/>
                  </a:lnTo>
                  <a:lnTo>
                    <a:pt x="432899" y="254541"/>
                  </a:lnTo>
                  <a:lnTo>
                    <a:pt x="382729" y="243106"/>
                  </a:lnTo>
                  <a:lnTo>
                    <a:pt x="333802" y="228641"/>
                  </a:lnTo>
                  <a:lnTo>
                    <a:pt x="286225" y="211252"/>
                  </a:lnTo>
                  <a:lnTo>
                    <a:pt x="240106" y="191046"/>
                  </a:lnTo>
                  <a:lnTo>
                    <a:pt x="195551" y="168128"/>
                  </a:lnTo>
                  <a:lnTo>
                    <a:pt x="152669" y="142605"/>
                  </a:lnTo>
                  <a:lnTo>
                    <a:pt x="111565" y="114583"/>
                  </a:lnTo>
                  <a:lnTo>
                    <a:pt x="72347" y="84167"/>
                  </a:lnTo>
                  <a:lnTo>
                    <a:pt x="35123" y="51464"/>
                  </a:lnTo>
                  <a:lnTo>
                    <a:pt x="0" y="16581"/>
                  </a:lnTo>
                  <a:lnTo>
                    <a:pt x="24336" y="0"/>
                  </a:lnTo>
                  <a:lnTo>
                    <a:pt x="58133" y="33203"/>
                  </a:lnTo>
                  <a:lnTo>
                    <a:pt x="93918" y="64326"/>
                  </a:lnTo>
                  <a:lnTo>
                    <a:pt x="131589" y="93268"/>
                  </a:lnTo>
                  <a:lnTo>
                    <a:pt x="171046" y="119929"/>
                  </a:lnTo>
                  <a:lnTo>
                    <a:pt x="212186" y="144208"/>
                  </a:lnTo>
                  <a:lnTo>
                    <a:pt x="254909" y="166005"/>
                  </a:lnTo>
                  <a:lnTo>
                    <a:pt x="299114" y="185221"/>
                  </a:lnTo>
                  <a:lnTo>
                    <a:pt x="344699" y="201756"/>
                  </a:lnTo>
                  <a:lnTo>
                    <a:pt x="391564" y="215508"/>
                  </a:lnTo>
                  <a:lnTo>
                    <a:pt x="439608" y="226379"/>
                  </a:lnTo>
                  <a:lnTo>
                    <a:pt x="488729" y="234268"/>
                  </a:lnTo>
                  <a:lnTo>
                    <a:pt x="538826" y="239074"/>
                  </a:lnTo>
                  <a:lnTo>
                    <a:pt x="589798" y="240699"/>
                  </a:lnTo>
                  <a:lnTo>
                    <a:pt x="639867" y="239132"/>
                  </a:lnTo>
                  <a:lnTo>
                    <a:pt x="689093" y="234493"/>
                  </a:lnTo>
                  <a:lnTo>
                    <a:pt x="737381" y="226879"/>
                  </a:lnTo>
                  <a:lnTo>
                    <a:pt x="784635" y="216383"/>
                  </a:lnTo>
                  <a:lnTo>
                    <a:pt x="830760" y="203100"/>
                  </a:lnTo>
                  <a:lnTo>
                    <a:pt x="875658" y="187126"/>
                  </a:lnTo>
                  <a:lnTo>
                    <a:pt x="919235" y="168554"/>
                  </a:lnTo>
                  <a:lnTo>
                    <a:pt x="961396" y="147481"/>
                  </a:lnTo>
                  <a:lnTo>
                    <a:pt x="1002043" y="124000"/>
                  </a:lnTo>
                  <a:lnTo>
                    <a:pt x="1041081" y="98206"/>
                  </a:lnTo>
                  <a:lnTo>
                    <a:pt x="1078415" y="70195"/>
                  </a:lnTo>
                  <a:lnTo>
                    <a:pt x="1113949" y="40061"/>
                  </a:lnTo>
                  <a:lnTo>
                    <a:pt x="1147586" y="7899"/>
                  </a:lnTo>
                  <a:lnTo>
                    <a:pt x="1170555" y="25974"/>
                  </a:lnTo>
                  <a:lnTo>
                    <a:pt x="1135612" y="59620"/>
                  </a:lnTo>
                  <a:lnTo>
                    <a:pt x="1098678" y="91148"/>
                  </a:lnTo>
                  <a:lnTo>
                    <a:pt x="1059853" y="120457"/>
                  </a:lnTo>
                  <a:lnTo>
                    <a:pt x="1019238" y="147448"/>
                  </a:lnTo>
                  <a:lnTo>
                    <a:pt x="976935" y="172022"/>
                  </a:lnTo>
                  <a:lnTo>
                    <a:pt x="933043" y="194079"/>
                  </a:lnTo>
                  <a:lnTo>
                    <a:pt x="887664" y="213519"/>
                  </a:lnTo>
                  <a:lnTo>
                    <a:pt x="840899" y="230241"/>
                  </a:lnTo>
                  <a:lnTo>
                    <a:pt x="792847" y="244147"/>
                  </a:lnTo>
                  <a:lnTo>
                    <a:pt x="743611" y="255136"/>
                  </a:lnTo>
                  <a:lnTo>
                    <a:pt x="693290" y="263109"/>
                  </a:lnTo>
                  <a:lnTo>
                    <a:pt x="641985" y="267966"/>
                  </a:lnTo>
                  <a:lnTo>
                    <a:pt x="589798" y="269607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710586" y="3530625"/>
              <a:ext cx="1170940" cy="269875"/>
            </a:xfrm>
            <a:custGeom>
              <a:avLst/>
              <a:gdLst/>
              <a:ahLst/>
              <a:cxnLst/>
              <a:rect l="l" t="t" r="r" b="b"/>
              <a:pathLst>
                <a:path w="1170940" h="269875">
                  <a:moveTo>
                    <a:pt x="589798" y="269607"/>
                  </a:moveTo>
                  <a:lnTo>
                    <a:pt x="536541" y="267898"/>
                  </a:lnTo>
                  <a:lnTo>
                    <a:pt x="484206" y="262841"/>
                  </a:lnTo>
                  <a:lnTo>
                    <a:pt x="432899" y="254541"/>
                  </a:lnTo>
                  <a:lnTo>
                    <a:pt x="382729" y="243106"/>
                  </a:lnTo>
                  <a:lnTo>
                    <a:pt x="333802" y="228641"/>
                  </a:lnTo>
                  <a:lnTo>
                    <a:pt x="286225" y="211252"/>
                  </a:lnTo>
                  <a:lnTo>
                    <a:pt x="240106" y="191046"/>
                  </a:lnTo>
                  <a:lnTo>
                    <a:pt x="195551" y="168128"/>
                  </a:lnTo>
                  <a:lnTo>
                    <a:pt x="152669" y="142605"/>
                  </a:lnTo>
                  <a:lnTo>
                    <a:pt x="111565" y="114583"/>
                  </a:lnTo>
                  <a:lnTo>
                    <a:pt x="72347" y="84167"/>
                  </a:lnTo>
                  <a:lnTo>
                    <a:pt x="35123" y="51464"/>
                  </a:lnTo>
                  <a:lnTo>
                    <a:pt x="0" y="16581"/>
                  </a:lnTo>
                  <a:lnTo>
                    <a:pt x="24336" y="0"/>
                  </a:lnTo>
                  <a:lnTo>
                    <a:pt x="58133" y="33203"/>
                  </a:lnTo>
                  <a:lnTo>
                    <a:pt x="93918" y="64326"/>
                  </a:lnTo>
                  <a:lnTo>
                    <a:pt x="131589" y="93268"/>
                  </a:lnTo>
                  <a:lnTo>
                    <a:pt x="171046" y="119929"/>
                  </a:lnTo>
                  <a:lnTo>
                    <a:pt x="212186" y="144208"/>
                  </a:lnTo>
                  <a:lnTo>
                    <a:pt x="254909" y="166005"/>
                  </a:lnTo>
                  <a:lnTo>
                    <a:pt x="299114" y="185221"/>
                  </a:lnTo>
                  <a:lnTo>
                    <a:pt x="344699" y="201756"/>
                  </a:lnTo>
                  <a:lnTo>
                    <a:pt x="391564" y="215508"/>
                  </a:lnTo>
                  <a:lnTo>
                    <a:pt x="439608" y="226379"/>
                  </a:lnTo>
                  <a:lnTo>
                    <a:pt x="488729" y="234268"/>
                  </a:lnTo>
                  <a:lnTo>
                    <a:pt x="538826" y="239074"/>
                  </a:lnTo>
                  <a:lnTo>
                    <a:pt x="589798" y="240699"/>
                  </a:lnTo>
                  <a:lnTo>
                    <a:pt x="639867" y="239132"/>
                  </a:lnTo>
                  <a:lnTo>
                    <a:pt x="689093" y="234493"/>
                  </a:lnTo>
                  <a:lnTo>
                    <a:pt x="737381" y="226879"/>
                  </a:lnTo>
                  <a:lnTo>
                    <a:pt x="784635" y="216383"/>
                  </a:lnTo>
                  <a:lnTo>
                    <a:pt x="830760" y="203100"/>
                  </a:lnTo>
                  <a:lnTo>
                    <a:pt x="875658" y="187126"/>
                  </a:lnTo>
                  <a:lnTo>
                    <a:pt x="919235" y="168554"/>
                  </a:lnTo>
                  <a:lnTo>
                    <a:pt x="961396" y="147481"/>
                  </a:lnTo>
                  <a:lnTo>
                    <a:pt x="1002043" y="124000"/>
                  </a:lnTo>
                  <a:lnTo>
                    <a:pt x="1041081" y="98206"/>
                  </a:lnTo>
                  <a:lnTo>
                    <a:pt x="1078415" y="70195"/>
                  </a:lnTo>
                  <a:lnTo>
                    <a:pt x="1113949" y="40061"/>
                  </a:lnTo>
                  <a:lnTo>
                    <a:pt x="1147586" y="7899"/>
                  </a:lnTo>
                  <a:lnTo>
                    <a:pt x="1170555" y="25974"/>
                  </a:lnTo>
                  <a:lnTo>
                    <a:pt x="1135612" y="59620"/>
                  </a:lnTo>
                  <a:lnTo>
                    <a:pt x="1098678" y="91148"/>
                  </a:lnTo>
                  <a:lnTo>
                    <a:pt x="1059853" y="120457"/>
                  </a:lnTo>
                  <a:lnTo>
                    <a:pt x="1019238" y="147448"/>
                  </a:lnTo>
                  <a:lnTo>
                    <a:pt x="976935" y="172022"/>
                  </a:lnTo>
                  <a:lnTo>
                    <a:pt x="933043" y="194079"/>
                  </a:lnTo>
                  <a:lnTo>
                    <a:pt x="887664" y="213519"/>
                  </a:lnTo>
                  <a:lnTo>
                    <a:pt x="840899" y="230241"/>
                  </a:lnTo>
                  <a:lnTo>
                    <a:pt x="792847" y="244147"/>
                  </a:lnTo>
                  <a:lnTo>
                    <a:pt x="743611" y="255136"/>
                  </a:lnTo>
                  <a:lnTo>
                    <a:pt x="693290" y="263109"/>
                  </a:lnTo>
                  <a:lnTo>
                    <a:pt x="641985" y="267966"/>
                  </a:lnTo>
                  <a:lnTo>
                    <a:pt x="589798" y="269607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352584" y="2202230"/>
              <a:ext cx="765810" cy="818515"/>
            </a:xfrm>
            <a:custGeom>
              <a:avLst/>
              <a:gdLst/>
              <a:ahLst/>
              <a:cxnLst/>
              <a:rect l="l" t="t" r="r" b="b"/>
              <a:pathLst>
                <a:path w="765809" h="818514">
                  <a:moveTo>
                    <a:pt x="765283" y="818178"/>
                  </a:moveTo>
                  <a:lnTo>
                    <a:pt x="735582" y="818178"/>
                  </a:lnTo>
                  <a:lnTo>
                    <a:pt x="735773" y="800965"/>
                  </a:lnTo>
                  <a:lnTo>
                    <a:pt x="734236" y="752233"/>
                  </a:lnTo>
                  <a:lnTo>
                    <a:pt x="729684" y="704304"/>
                  </a:lnTo>
                  <a:lnTo>
                    <a:pt x="722209" y="657266"/>
                  </a:lnTo>
                  <a:lnTo>
                    <a:pt x="711903" y="611209"/>
                  </a:lnTo>
                  <a:lnTo>
                    <a:pt x="698856" y="566223"/>
                  </a:lnTo>
                  <a:lnTo>
                    <a:pt x="683159" y="522396"/>
                  </a:lnTo>
                  <a:lnTo>
                    <a:pt x="664904" y="479820"/>
                  </a:lnTo>
                  <a:lnTo>
                    <a:pt x="644181" y="438582"/>
                  </a:lnTo>
                  <a:lnTo>
                    <a:pt x="621083" y="398773"/>
                  </a:lnTo>
                  <a:lnTo>
                    <a:pt x="595700" y="360483"/>
                  </a:lnTo>
                  <a:lnTo>
                    <a:pt x="568124" y="323800"/>
                  </a:lnTo>
                  <a:lnTo>
                    <a:pt x="538445" y="288815"/>
                  </a:lnTo>
                  <a:lnTo>
                    <a:pt x="506755" y="255617"/>
                  </a:lnTo>
                  <a:lnTo>
                    <a:pt x="473145" y="224295"/>
                  </a:lnTo>
                  <a:lnTo>
                    <a:pt x="437706" y="194940"/>
                  </a:lnTo>
                  <a:lnTo>
                    <a:pt x="400529" y="167640"/>
                  </a:lnTo>
                  <a:lnTo>
                    <a:pt x="361706" y="142485"/>
                  </a:lnTo>
                  <a:lnTo>
                    <a:pt x="321327" y="119565"/>
                  </a:lnTo>
                  <a:lnTo>
                    <a:pt x="279485" y="98970"/>
                  </a:lnTo>
                  <a:lnTo>
                    <a:pt x="236269" y="80788"/>
                  </a:lnTo>
                  <a:lnTo>
                    <a:pt x="191772" y="65110"/>
                  </a:lnTo>
                  <a:lnTo>
                    <a:pt x="146084" y="52025"/>
                  </a:lnTo>
                  <a:lnTo>
                    <a:pt x="99297" y="41622"/>
                  </a:lnTo>
                  <a:lnTo>
                    <a:pt x="51501" y="33991"/>
                  </a:lnTo>
                  <a:lnTo>
                    <a:pt x="2789" y="29222"/>
                  </a:lnTo>
                  <a:lnTo>
                    <a:pt x="0" y="0"/>
                  </a:lnTo>
                  <a:lnTo>
                    <a:pt x="48875" y="4448"/>
                  </a:lnTo>
                  <a:lnTo>
                    <a:pt x="96876" y="11673"/>
                  </a:lnTo>
                  <a:lnTo>
                    <a:pt x="143917" y="21592"/>
                  </a:lnTo>
                  <a:lnTo>
                    <a:pt x="189912" y="34121"/>
                  </a:lnTo>
                  <a:lnTo>
                    <a:pt x="234778" y="49176"/>
                  </a:lnTo>
                  <a:lnTo>
                    <a:pt x="278429" y="66674"/>
                  </a:lnTo>
                  <a:lnTo>
                    <a:pt x="320779" y="86531"/>
                  </a:lnTo>
                  <a:lnTo>
                    <a:pt x="361745" y="108664"/>
                  </a:lnTo>
                  <a:lnTo>
                    <a:pt x="401240" y="132989"/>
                  </a:lnTo>
                  <a:lnTo>
                    <a:pt x="439180" y="159422"/>
                  </a:lnTo>
                  <a:lnTo>
                    <a:pt x="475479" y="187881"/>
                  </a:lnTo>
                  <a:lnTo>
                    <a:pt x="510053" y="218281"/>
                  </a:lnTo>
                  <a:lnTo>
                    <a:pt x="542816" y="250539"/>
                  </a:lnTo>
                  <a:lnTo>
                    <a:pt x="573684" y="284572"/>
                  </a:lnTo>
                  <a:lnTo>
                    <a:pt x="602571" y="320296"/>
                  </a:lnTo>
                  <a:lnTo>
                    <a:pt x="629393" y="357627"/>
                  </a:lnTo>
                  <a:lnTo>
                    <a:pt x="654064" y="396482"/>
                  </a:lnTo>
                  <a:lnTo>
                    <a:pt x="676499" y="436777"/>
                  </a:lnTo>
                  <a:lnTo>
                    <a:pt x="696613" y="478429"/>
                  </a:lnTo>
                  <a:lnTo>
                    <a:pt x="714321" y="521354"/>
                  </a:lnTo>
                  <a:lnTo>
                    <a:pt x="729538" y="565469"/>
                  </a:lnTo>
                  <a:lnTo>
                    <a:pt x="742179" y="610690"/>
                  </a:lnTo>
                  <a:lnTo>
                    <a:pt x="752160" y="656933"/>
                  </a:lnTo>
                  <a:lnTo>
                    <a:pt x="759394" y="704116"/>
                  </a:lnTo>
                  <a:lnTo>
                    <a:pt x="763796" y="752154"/>
                  </a:lnTo>
                  <a:lnTo>
                    <a:pt x="765283" y="800965"/>
                  </a:lnTo>
                  <a:lnTo>
                    <a:pt x="765283" y="818178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352584" y="2202230"/>
              <a:ext cx="765810" cy="818515"/>
            </a:xfrm>
            <a:custGeom>
              <a:avLst/>
              <a:gdLst/>
              <a:ahLst/>
              <a:cxnLst/>
              <a:rect l="l" t="t" r="r" b="b"/>
              <a:pathLst>
                <a:path w="765809" h="818514">
                  <a:moveTo>
                    <a:pt x="765283" y="800965"/>
                  </a:moveTo>
                  <a:lnTo>
                    <a:pt x="765283" y="806720"/>
                  </a:lnTo>
                  <a:lnTo>
                    <a:pt x="765283" y="812453"/>
                  </a:lnTo>
                  <a:lnTo>
                    <a:pt x="765283" y="818178"/>
                  </a:lnTo>
                  <a:lnTo>
                    <a:pt x="735582" y="818178"/>
                  </a:lnTo>
                  <a:lnTo>
                    <a:pt x="735707" y="812460"/>
                  </a:lnTo>
                  <a:lnTo>
                    <a:pt x="735773" y="806720"/>
                  </a:lnTo>
                  <a:lnTo>
                    <a:pt x="735773" y="800965"/>
                  </a:lnTo>
                  <a:lnTo>
                    <a:pt x="734236" y="752233"/>
                  </a:lnTo>
                  <a:lnTo>
                    <a:pt x="729684" y="704304"/>
                  </a:lnTo>
                  <a:lnTo>
                    <a:pt x="722209" y="657266"/>
                  </a:lnTo>
                  <a:lnTo>
                    <a:pt x="711903" y="611209"/>
                  </a:lnTo>
                  <a:lnTo>
                    <a:pt x="698856" y="566223"/>
                  </a:lnTo>
                  <a:lnTo>
                    <a:pt x="683159" y="522396"/>
                  </a:lnTo>
                  <a:lnTo>
                    <a:pt x="664904" y="479820"/>
                  </a:lnTo>
                  <a:lnTo>
                    <a:pt x="644181" y="438582"/>
                  </a:lnTo>
                  <a:lnTo>
                    <a:pt x="621083" y="398773"/>
                  </a:lnTo>
                  <a:lnTo>
                    <a:pt x="595700" y="360483"/>
                  </a:lnTo>
                  <a:lnTo>
                    <a:pt x="568124" y="323800"/>
                  </a:lnTo>
                  <a:lnTo>
                    <a:pt x="538445" y="288815"/>
                  </a:lnTo>
                  <a:lnTo>
                    <a:pt x="506755" y="255617"/>
                  </a:lnTo>
                  <a:lnTo>
                    <a:pt x="473145" y="224295"/>
                  </a:lnTo>
                  <a:lnTo>
                    <a:pt x="437706" y="194940"/>
                  </a:lnTo>
                  <a:lnTo>
                    <a:pt x="400529" y="167640"/>
                  </a:lnTo>
                  <a:lnTo>
                    <a:pt x="361706" y="142485"/>
                  </a:lnTo>
                  <a:lnTo>
                    <a:pt x="321327" y="119565"/>
                  </a:lnTo>
                  <a:lnTo>
                    <a:pt x="279485" y="98970"/>
                  </a:lnTo>
                  <a:lnTo>
                    <a:pt x="236269" y="80788"/>
                  </a:lnTo>
                  <a:lnTo>
                    <a:pt x="191772" y="65110"/>
                  </a:lnTo>
                  <a:lnTo>
                    <a:pt x="146084" y="52025"/>
                  </a:lnTo>
                  <a:lnTo>
                    <a:pt x="99297" y="41622"/>
                  </a:lnTo>
                  <a:lnTo>
                    <a:pt x="51501" y="33991"/>
                  </a:lnTo>
                  <a:lnTo>
                    <a:pt x="2789" y="29222"/>
                  </a:lnTo>
                  <a:lnTo>
                    <a:pt x="0" y="0"/>
                  </a:lnTo>
                  <a:lnTo>
                    <a:pt x="48875" y="4448"/>
                  </a:lnTo>
                  <a:lnTo>
                    <a:pt x="96876" y="11673"/>
                  </a:lnTo>
                  <a:lnTo>
                    <a:pt x="143917" y="21592"/>
                  </a:lnTo>
                  <a:lnTo>
                    <a:pt x="189912" y="34121"/>
                  </a:lnTo>
                  <a:lnTo>
                    <a:pt x="234778" y="49176"/>
                  </a:lnTo>
                  <a:lnTo>
                    <a:pt x="278429" y="66674"/>
                  </a:lnTo>
                  <a:lnTo>
                    <a:pt x="320779" y="86531"/>
                  </a:lnTo>
                  <a:lnTo>
                    <a:pt x="361745" y="108664"/>
                  </a:lnTo>
                  <a:lnTo>
                    <a:pt x="401240" y="132989"/>
                  </a:lnTo>
                  <a:lnTo>
                    <a:pt x="439180" y="159422"/>
                  </a:lnTo>
                  <a:lnTo>
                    <a:pt x="475479" y="187881"/>
                  </a:lnTo>
                  <a:lnTo>
                    <a:pt x="510053" y="218281"/>
                  </a:lnTo>
                  <a:lnTo>
                    <a:pt x="542816" y="250539"/>
                  </a:lnTo>
                  <a:lnTo>
                    <a:pt x="573684" y="284572"/>
                  </a:lnTo>
                  <a:lnTo>
                    <a:pt x="602571" y="320296"/>
                  </a:lnTo>
                  <a:lnTo>
                    <a:pt x="629393" y="357627"/>
                  </a:lnTo>
                  <a:lnTo>
                    <a:pt x="654064" y="396482"/>
                  </a:lnTo>
                  <a:lnTo>
                    <a:pt x="676499" y="436777"/>
                  </a:lnTo>
                  <a:lnTo>
                    <a:pt x="696613" y="478429"/>
                  </a:lnTo>
                  <a:lnTo>
                    <a:pt x="714321" y="521354"/>
                  </a:lnTo>
                  <a:lnTo>
                    <a:pt x="729538" y="565469"/>
                  </a:lnTo>
                  <a:lnTo>
                    <a:pt x="742179" y="610690"/>
                  </a:lnTo>
                  <a:lnTo>
                    <a:pt x="752160" y="656933"/>
                  </a:lnTo>
                  <a:lnTo>
                    <a:pt x="759394" y="704116"/>
                  </a:lnTo>
                  <a:lnTo>
                    <a:pt x="763796" y="752154"/>
                  </a:lnTo>
                  <a:lnTo>
                    <a:pt x="765283" y="800965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811208" y="2129713"/>
              <a:ext cx="998855" cy="196215"/>
            </a:xfrm>
            <a:custGeom>
              <a:avLst/>
              <a:gdLst/>
              <a:ahLst/>
              <a:cxnLst/>
              <a:rect l="l" t="t" r="r" b="b"/>
              <a:pathLst>
                <a:path w="998854" h="196214">
                  <a:moveTo>
                    <a:pt x="37204" y="196148"/>
                  </a:moveTo>
                  <a:lnTo>
                    <a:pt x="0" y="170916"/>
                  </a:lnTo>
                  <a:lnTo>
                    <a:pt x="36901" y="143131"/>
                  </a:lnTo>
                  <a:lnTo>
                    <a:pt x="76133" y="117458"/>
                  </a:lnTo>
                  <a:lnTo>
                    <a:pt x="117556" y="94008"/>
                  </a:lnTo>
                  <a:lnTo>
                    <a:pt x="161030" y="72895"/>
                  </a:lnTo>
                  <a:lnTo>
                    <a:pt x="206416" y="54232"/>
                  </a:lnTo>
                  <a:lnTo>
                    <a:pt x="253574" y="38130"/>
                  </a:lnTo>
                  <a:lnTo>
                    <a:pt x="302365" y="24704"/>
                  </a:lnTo>
                  <a:lnTo>
                    <a:pt x="352650" y="14065"/>
                  </a:lnTo>
                  <a:lnTo>
                    <a:pt x="404289" y="6326"/>
                  </a:lnTo>
                  <a:lnTo>
                    <a:pt x="457143" y="1600"/>
                  </a:lnTo>
                  <a:lnTo>
                    <a:pt x="511073" y="0"/>
                  </a:lnTo>
                  <a:lnTo>
                    <a:pt x="566920" y="1716"/>
                  </a:lnTo>
                  <a:lnTo>
                    <a:pt x="621607" y="6783"/>
                  </a:lnTo>
                  <a:lnTo>
                    <a:pt x="674981" y="15074"/>
                  </a:lnTo>
                  <a:lnTo>
                    <a:pt x="726885" y="26464"/>
                  </a:lnTo>
                  <a:lnTo>
                    <a:pt x="777164" y="40829"/>
                  </a:lnTo>
                  <a:lnTo>
                    <a:pt x="825664" y="58042"/>
                  </a:lnTo>
                  <a:lnTo>
                    <a:pt x="872230" y="77978"/>
                  </a:lnTo>
                  <a:lnTo>
                    <a:pt x="916706" y="100513"/>
                  </a:lnTo>
                  <a:lnTo>
                    <a:pt x="958938" y="125520"/>
                  </a:lnTo>
                  <a:lnTo>
                    <a:pt x="998770" y="152875"/>
                  </a:lnTo>
                  <a:lnTo>
                    <a:pt x="964536" y="180547"/>
                  </a:lnTo>
                  <a:lnTo>
                    <a:pt x="927435" y="155227"/>
                  </a:lnTo>
                  <a:lnTo>
                    <a:pt x="888121" y="132083"/>
                  </a:lnTo>
                  <a:lnTo>
                    <a:pt x="846737" y="111230"/>
                  </a:lnTo>
                  <a:lnTo>
                    <a:pt x="803426" y="92783"/>
                  </a:lnTo>
                  <a:lnTo>
                    <a:pt x="758330" y="76858"/>
                  </a:lnTo>
                  <a:lnTo>
                    <a:pt x="711592" y="63569"/>
                  </a:lnTo>
                  <a:lnTo>
                    <a:pt x="663355" y="53033"/>
                  </a:lnTo>
                  <a:lnTo>
                    <a:pt x="613761" y="45364"/>
                  </a:lnTo>
                  <a:lnTo>
                    <a:pt x="562952" y="40678"/>
                  </a:lnTo>
                  <a:lnTo>
                    <a:pt x="511073" y="39091"/>
                  </a:lnTo>
                  <a:lnTo>
                    <a:pt x="456221" y="40866"/>
                  </a:lnTo>
                  <a:lnTo>
                    <a:pt x="402579" y="46101"/>
                  </a:lnTo>
                  <a:lnTo>
                    <a:pt x="350313" y="54660"/>
                  </a:lnTo>
                  <a:lnTo>
                    <a:pt x="299593" y="66405"/>
                  </a:lnTo>
                  <a:lnTo>
                    <a:pt x="250589" y="81200"/>
                  </a:lnTo>
                  <a:lnTo>
                    <a:pt x="203468" y="98909"/>
                  </a:lnTo>
                  <a:lnTo>
                    <a:pt x="158400" y="119394"/>
                  </a:lnTo>
                  <a:lnTo>
                    <a:pt x="115555" y="142521"/>
                  </a:lnTo>
                  <a:lnTo>
                    <a:pt x="75099" y="168151"/>
                  </a:lnTo>
                  <a:lnTo>
                    <a:pt x="37204" y="196148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811208" y="2129713"/>
              <a:ext cx="998855" cy="196215"/>
            </a:xfrm>
            <a:custGeom>
              <a:avLst/>
              <a:gdLst/>
              <a:ahLst/>
              <a:cxnLst/>
              <a:rect l="l" t="t" r="r" b="b"/>
              <a:pathLst>
                <a:path w="998854" h="196214">
                  <a:moveTo>
                    <a:pt x="511073" y="0"/>
                  </a:moveTo>
                  <a:lnTo>
                    <a:pt x="566920" y="1716"/>
                  </a:lnTo>
                  <a:lnTo>
                    <a:pt x="621607" y="6783"/>
                  </a:lnTo>
                  <a:lnTo>
                    <a:pt x="674981" y="15074"/>
                  </a:lnTo>
                  <a:lnTo>
                    <a:pt x="726885" y="26464"/>
                  </a:lnTo>
                  <a:lnTo>
                    <a:pt x="777164" y="40829"/>
                  </a:lnTo>
                  <a:lnTo>
                    <a:pt x="825664" y="58042"/>
                  </a:lnTo>
                  <a:lnTo>
                    <a:pt x="872230" y="77978"/>
                  </a:lnTo>
                  <a:lnTo>
                    <a:pt x="916706" y="100513"/>
                  </a:lnTo>
                  <a:lnTo>
                    <a:pt x="958938" y="125520"/>
                  </a:lnTo>
                  <a:lnTo>
                    <a:pt x="998770" y="152875"/>
                  </a:lnTo>
                  <a:lnTo>
                    <a:pt x="964536" y="180547"/>
                  </a:lnTo>
                  <a:lnTo>
                    <a:pt x="927435" y="155227"/>
                  </a:lnTo>
                  <a:lnTo>
                    <a:pt x="888121" y="132083"/>
                  </a:lnTo>
                  <a:lnTo>
                    <a:pt x="846737" y="111230"/>
                  </a:lnTo>
                  <a:lnTo>
                    <a:pt x="803426" y="92783"/>
                  </a:lnTo>
                  <a:lnTo>
                    <a:pt x="758330" y="76858"/>
                  </a:lnTo>
                  <a:lnTo>
                    <a:pt x="711592" y="63569"/>
                  </a:lnTo>
                  <a:lnTo>
                    <a:pt x="663355" y="53033"/>
                  </a:lnTo>
                  <a:lnTo>
                    <a:pt x="613761" y="45364"/>
                  </a:lnTo>
                  <a:lnTo>
                    <a:pt x="562952" y="40678"/>
                  </a:lnTo>
                  <a:lnTo>
                    <a:pt x="511073" y="39091"/>
                  </a:lnTo>
                  <a:lnTo>
                    <a:pt x="456221" y="40866"/>
                  </a:lnTo>
                  <a:lnTo>
                    <a:pt x="402579" y="46101"/>
                  </a:lnTo>
                  <a:lnTo>
                    <a:pt x="350313" y="54660"/>
                  </a:lnTo>
                  <a:lnTo>
                    <a:pt x="299593" y="66405"/>
                  </a:lnTo>
                  <a:lnTo>
                    <a:pt x="250589" y="81200"/>
                  </a:lnTo>
                  <a:lnTo>
                    <a:pt x="203468" y="98909"/>
                  </a:lnTo>
                  <a:lnTo>
                    <a:pt x="158400" y="119394"/>
                  </a:lnTo>
                  <a:lnTo>
                    <a:pt x="115555" y="142521"/>
                  </a:lnTo>
                  <a:lnTo>
                    <a:pt x="75099" y="168151"/>
                  </a:lnTo>
                  <a:lnTo>
                    <a:pt x="37204" y="196148"/>
                  </a:lnTo>
                  <a:lnTo>
                    <a:pt x="0" y="170916"/>
                  </a:lnTo>
                  <a:lnTo>
                    <a:pt x="36901" y="143131"/>
                  </a:lnTo>
                  <a:lnTo>
                    <a:pt x="76133" y="117458"/>
                  </a:lnTo>
                  <a:lnTo>
                    <a:pt x="117556" y="94008"/>
                  </a:lnTo>
                  <a:lnTo>
                    <a:pt x="161030" y="72895"/>
                  </a:lnTo>
                  <a:lnTo>
                    <a:pt x="206416" y="54232"/>
                  </a:lnTo>
                  <a:lnTo>
                    <a:pt x="253574" y="38130"/>
                  </a:lnTo>
                  <a:lnTo>
                    <a:pt x="302365" y="24704"/>
                  </a:lnTo>
                  <a:lnTo>
                    <a:pt x="352650" y="14065"/>
                  </a:lnTo>
                  <a:lnTo>
                    <a:pt x="404289" y="6326"/>
                  </a:lnTo>
                  <a:lnTo>
                    <a:pt x="457143" y="1600"/>
                  </a:lnTo>
                  <a:lnTo>
                    <a:pt x="511073" y="0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428574" y="3077332"/>
              <a:ext cx="617220" cy="763270"/>
            </a:xfrm>
            <a:custGeom>
              <a:avLst/>
              <a:gdLst/>
              <a:ahLst/>
              <a:cxnLst/>
              <a:rect l="l" t="t" r="r" b="b"/>
              <a:pathLst>
                <a:path w="617220" h="763270">
                  <a:moveTo>
                    <a:pt x="614898" y="718146"/>
                  </a:moveTo>
                  <a:lnTo>
                    <a:pt x="617071" y="762761"/>
                  </a:lnTo>
                  <a:lnTo>
                    <a:pt x="572485" y="751541"/>
                  </a:lnTo>
                  <a:lnTo>
                    <a:pt x="528189" y="737194"/>
                  </a:lnTo>
                  <a:lnTo>
                    <a:pt x="484358" y="719758"/>
                  </a:lnTo>
                  <a:lnTo>
                    <a:pt x="441166" y="699271"/>
                  </a:lnTo>
                  <a:lnTo>
                    <a:pt x="398789" y="675771"/>
                  </a:lnTo>
                  <a:lnTo>
                    <a:pt x="357402" y="649294"/>
                  </a:lnTo>
                  <a:lnTo>
                    <a:pt x="317178" y="619879"/>
                  </a:lnTo>
                  <a:lnTo>
                    <a:pt x="278292" y="587562"/>
                  </a:lnTo>
                  <a:lnTo>
                    <a:pt x="240920" y="552383"/>
                  </a:lnTo>
                  <a:lnTo>
                    <a:pt x="205235" y="514377"/>
                  </a:lnTo>
                  <a:lnTo>
                    <a:pt x="171413" y="473583"/>
                  </a:lnTo>
                  <a:lnTo>
                    <a:pt x="139099" y="429229"/>
                  </a:lnTo>
                  <a:lnTo>
                    <a:pt x="110175" y="383677"/>
                  </a:lnTo>
                  <a:lnTo>
                    <a:pt x="84635" y="337127"/>
                  </a:lnTo>
                  <a:lnTo>
                    <a:pt x="62472" y="289777"/>
                  </a:lnTo>
                  <a:lnTo>
                    <a:pt x="43678" y="241826"/>
                  </a:lnTo>
                  <a:lnTo>
                    <a:pt x="28246" y="193472"/>
                  </a:lnTo>
                  <a:lnTo>
                    <a:pt x="16170" y="144914"/>
                  </a:lnTo>
                  <a:lnTo>
                    <a:pt x="7441" y="96350"/>
                  </a:lnTo>
                  <a:lnTo>
                    <a:pt x="2053" y="47979"/>
                  </a:lnTo>
                  <a:lnTo>
                    <a:pt x="0" y="0"/>
                  </a:lnTo>
                  <a:lnTo>
                    <a:pt x="42892" y="9231"/>
                  </a:lnTo>
                  <a:lnTo>
                    <a:pt x="44932" y="53819"/>
                  </a:lnTo>
                  <a:lnTo>
                    <a:pt x="50055" y="98762"/>
                  </a:lnTo>
                  <a:lnTo>
                    <a:pt x="58268" y="143877"/>
                  </a:lnTo>
                  <a:lnTo>
                    <a:pt x="69578" y="188980"/>
                  </a:lnTo>
                  <a:lnTo>
                    <a:pt x="83990" y="233890"/>
                  </a:lnTo>
                  <a:lnTo>
                    <a:pt x="101511" y="278423"/>
                  </a:lnTo>
                  <a:lnTo>
                    <a:pt x="122148" y="322396"/>
                  </a:lnTo>
                  <a:lnTo>
                    <a:pt x="145908" y="365628"/>
                  </a:lnTo>
                  <a:lnTo>
                    <a:pt x="172796" y="407935"/>
                  </a:lnTo>
                  <a:lnTo>
                    <a:pt x="202820" y="449134"/>
                  </a:lnTo>
                  <a:lnTo>
                    <a:pt x="237339" y="490532"/>
                  </a:lnTo>
                  <a:lnTo>
                    <a:pt x="273909" y="528831"/>
                  </a:lnTo>
                  <a:lnTo>
                    <a:pt x="312318" y="563983"/>
                  </a:lnTo>
                  <a:lnTo>
                    <a:pt x="352354" y="595945"/>
                  </a:lnTo>
                  <a:lnTo>
                    <a:pt x="393806" y="624669"/>
                  </a:lnTo>
                  <a:lnTo>
                    <a:pt x="436462" y="650111"/>
                  </a:lnTo>
                  <a:lnTo>
                    <a:pt x="480111" y="672226"/>
                  </a:lnTo>
                  <a:lnTo>
                    <a:pt x="524541" y="690967"/>
                  </a:lnTo>
                  <a:lnTo>
                    <a:pt x="569541" y="706289"/>
                  </a:lnTo>
                  <a:lnTo>
                    <a:pt x="614898" y="718146"/>
                  </a:lnTo>
                  <a:close/>
                </a:path>
              </a:pathLst>
            </a:custGeom>
            <a:solidFill>
              <a:srgbClr val="EC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428574" y="3077332"/>
              <a:ext cx="617220" cy="763270"/>
            </a:xfrm>
            <a:custGeom>
              <a:avLst/>
              <a:gdLst/>
              <a:ahLst/>
              <a:cxnLst/>
              <a:rect l="l" t="t" r="r" b="b"/>
              <a:pathLst>
                <a:path w="617220" h="763270">
                  <a:moveTo>
                    <a:pt x="171413" y="473583"/>
                  </a:moveTo>
                  <a:lnTo>
                    <a:pt x="139099" y="429229"/>
                  </a:lnTo>
                  <a:lnTo>
                    <a:pt x="110175" y="383677"/>
                  </a:lnTo>
                  <a:lnTo>
                    <a:pt x="84635" y="337127"/>
                  </a:lnTo>
                  <a:lnTo>
                    <a:pt x="62472" y="289777"/>
                  </a:lnTo>
                  <a:lnTo>
                    <a:pt x="43678" y="241826"/>
                  </a:lnTo>
                  <a:lnTo>
                    <a:pt x="28246" y="193472"/>
                  </a:lnTo>
                  <a:lnTo>
                    <a:pt x="16170" y="144914"/>
                  </a:lnTo>
                  <a:lnTo>
                    <a:pt x="7441" y="96350"/>
                  </a:lnTo>
                  <a:lnTo>
                    <a:pt x="2053" y="47979"/>
                  </a:lnTo>
                  <a:lnTo>
                    <a:pt x="0" y="0"/>
                  </a:lnTo>
                  <a:lnTo>
                    <a:pt x="42892" y="9231"/>
                  </a:lnTo>
                  <a:lnTo>
                    <a:pt x="44932" y="53819"/>
                  </a:lnTo>
                  <a:lnTo>
                    <a:pt x="50055" y="98762"/>
                  </a:lnTo>
                  <a:lnTo>
                    <a:pt x="58268" y="143877"/>
                  </a:lnTo>
                  <a:lnTo>
                    <a:pt x="69578" y="188980"/>
                  </a:lnTo>
                  <a:lnTo>
                    <a:pt x="83990" y="233890"/>
                  </a:lnTo>
                  <a:lnTo>
                    <a:pt x="101511" y="278423"/>
                  </a:lnTo>
                  <a:lnTo>
                    <a:pt x="122148" y="322396"/>
                  </a:lnTo>
                  <a:lnTo>
                    <a:pt x="145908" y="365628"/>
                  </a:lnTo>
                  <a:lnTo>
                    <a:pt x="172796" y="407935"/>
                  </a:lnTo>
                  <a:lnTo>
                    <a:pt x="202820" y="449134"/>
                  </a:lnTo>
                  <a:lnTo>
                    <a:pt x="237339" y="490532"/>
                  </a:lnTo>
                  <a:lnTo>
                    <a:pt x="273909" y="528831"/>
                  </a:lnTo>
                  <a:lnTo>
                    <a:pt x="312318" y="563983"/>
                  </a:lnTo>
                  <a:lnTo>
                    <a:pt x="352354" y="595945"/>
                  </a:lnTo>
                  <a:lnTo>
                    <a:pt x="393806" y="624669"/>
                  </a:lnTo>
                  <a:lnTo>
                    <a:pt x="436462" y="650111"/>
                  </a:lnTo>
                  <a:lnTo>
                    <a:pt x="480111" y="672226"/>
                  </a:lnTo>
                  <a:lnTo>
                    <a:pt x="524541" y="690967"/>
                  </a:lnTo>
                  <a:lnTo>
                    <a:pt x="569541" y="706289"/>
                  </a:lnTo>
                  <a:lnTo>
                    <a:pt x="614898" y="718146"/>
                  </a:lnTo>
                  <a:lnTo>
                    <a:pt x="617071" y="762761"/>
                  </a:lnTo>
                  <a:lnTo>
                    <a:pt x="572485" y="751541"/>
                  </a:lnTo>
                  <a:lnTo>
                    <a:pt x="528189" y="737194"/>
                  </a:lnTo>
                  <a:lnTo>
                    <a:pt x="484358" y="719758"/>
                  </a:lnTo>
                  <a:lnTo>
                    <a:pt x="441166" y="699271"/>
                  </a:lnTo>
                  <a:lnTo>
                    <a:pt x="398789" y="675771"/>
                  </a:lnTo>
                  <a:lnTo>
                    <a:pt x="357402" y="649294"/>
                  </a:lnTo>
                  <a:lnTo>
                    <a:pt x="317178" y="619879"/>
                  </a:lnTo>
                  <a:lnTo>
                    <a:pt x="278292" y="587562"/>
                  </a:lnTo>
                  <a:lnTo>
                    <a:pt x="240920" y="552383"/>
                  </a:lnTo>
                  <a:lnTo>
                    <a:pt x="205235" y="514377"/>
                  </a:lnTo>
                  <a:lnTo>
                    <a:pt x="171413" y="473583"/>
                  </a:lnTo>
                  <a:close/>
                </a:path>
              </a:pathLst>
            </a:custGeom>
            <a:ln w="74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9128807" y="2657438"/>
            <a:ext cx="401955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spc="-515" dirty="0">
                <a:latin typeface="Noto Mono"/>
                <a:cs typeface="Noto Mono"/>
              </a:rPr>
              <a:t>IV</a:t>
            </a:r>
            <a:endParaRPr sz="3600">
              <a:latin typeface="Noto Mono"/>
              <a:cs typeface="Noto Mono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154714" y="2952051"/>
            <a:ext cx="588010" cy="198120"/>
          </a:xfrm>
          <a:custGeom>
            <a:avLst/>
            <a:gdLst/>
            <a:ahLst/>
            <a:cxnLst/>
            <a:rect l="l" t="t" r="r" b="b"/>
            <a:pathLst>
              <a:path w="588010" h="198119">
                <a:moveTo>
                  <a:pt x="488701" y="197624"/>
                </a:moveTo>
                <a:lnTo>
                  <a:pt x="0" y="197624"/>
                </a:lnTo>
                <a:lnTo>
                  <a:pt x="98812" y="98812"/>
                </a:lnTo>
                <a:lnTo>
                  <a:pt x="0" y="0"/>
                </a:lnTo>
                <a:lnTo>
                  <a:pt x="488701" y="0"/>
                </a:lnTo>
                <a:lnTo>
                  <a:pt x="587513" y="98812"/>
                </a:lnTo>
                <a:lnTo>
                  <a:pt x="488701" y="19762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05673" y="2952051"/>
            <a:ext cx="588010" cy="198120"/>
          </a:xfrm>
          <a:custGeom>
            <a:avLst/>
            <a:gdLst/>
            <a:ahLst/>
            <a:cxnLst/>
            <a:rect l="l" t="t" r="r" b="b"/>
            <a:pathLst>
              <a:path w="588009" h="198119">
                <a:moveTo>
                  <a:pt x="488700" y="197624"/>
                </a:moveTo>
                <a:lnTo>
                  <a:pt x="0" y="197624"/>
                </a:lnTo>
                <a:lnTo>
                  <a:pt x="98812" y="98812"/>
                </a:lnTo>
                <a:lnTo>
                  <a:pt x="0" y="0"/>
                </a:lnTo>
                <a:lnTo>
                  <a:pt x="488700" y="0"/>
                </a:lnTo>
                <a:lnTo>
                  <a:pt x="587512" y="98812"/>
                </a:lnTo>
                <a:lnTo>
                  <a:pt x="488700" y="19762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5681" y="655664"/>
            <a:ext cx="2975504" cy="346845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5061" y="4087569"/>
            <a:ext cx="2051470" cy="228174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21016" y="4416690"/>
            <a:ext cx="1636682" cy="264071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57237" y="4215249"/>
            <a:ext cx="2046814" cy="281041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30307" y="4199666"/>
            <a:ext cx="2057470" cy="281041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D4EA568-449B-00E2-8AEA-75D25BF38700}"/>
              </a:ext>
            </a:extLst>
          </p:cNvPr>
          <p:cNvSpPr txBox="1"/>
          <p:nvPr/>
        </p:nvSpPr>
        <p:spPr>
          <a:xfrm>
            <a:off x="3975100" y="26289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II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0E92ED-F2BC-B1BA-5AA1-F61D9ECD01D8}"/>
              </a:ext>
            </a:extLst>
          </p:cNvPr>
          <p:cNvSpPr txBox="1"/>
          <p:nvPr/>
        </p:nvSpPr>
        <p:spPr>
          <a:xfrm>
            <a:off x="6489700" y="2668369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III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6560" y="603884"/>
            <a:ext cx="9133941" cy="51378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4915" y="124375"/>
            <a:ext cx="3136773" cy="280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E5AF007-7590-2E5B-3BDD-B929055F390D}"/>
              </a:ext>
            </a:extLst>
          </p:cNvPr>
          <p:cNvGrpSpPr/>
          <p:nvPr/>
        </p:nvGrpSpPr>
        <p:grpSpPr>
          <a:xfrm>
            <a:off x="1144545" y="278808"/>
            <a:ext cx="4049755" cy="3093410"/>
            <a:chOff x="241300" y="419100"/>
            <a:chExt cx="3611263" cy="18192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2F7006-5778-2C33-0B56-6156586D8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0" y="419100"/>
              <a:ext cx="3611263" cy="18192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6A0B95-173A-34DE-7D4E-BDB970E3A85D}"/>
                </a:ext>
              </a:extLst>
            </p:cNvPr>
            <p:cNvSpPr txBox="1"/>
            <p:nvPr/>
          </p:nvSpPr>
          <p:spPr>
            <a:xfrm>
              <a:off x="393699" y="1084265"/>
              <a:ext cx="33528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50000"/>
                    </a:schemeClr>
                  </a:solidFill>
                </a:rPr>
                <a:t>Xây dựng thành công môi trường lớp học an toàn và thân thiện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FED8D0C-523A-131D-288E-DAC141541BC0}"/>
              </a:ext>
            </a:extLst>
          </p:cNvPr>
          <p:cNvGrpSpPr/>
          <p:nvPr/>
        </p:nvGrpSpPr>
        <p:grpSpPr>
          <a:xfrm>
            <a:off x="5411745" y="253408"/>
            <a:ext cx="4354555" cy="3101242"/>
            <a:chOff x="82550" y="2263352"/>
            <a:chExt cx="4279900" cy="181676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8D46D3-0795-33C1-765A-11F7B9FDA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50" y="2263352"/>
              <a:ext cx="4279900" cy="181676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76A453-BF32-0722-A589-707E449DE0A5}"/>
                </a:ext>
              </a:extLst>
            </p:cNvPr>
            <p:cNvSpPr txBox="1"/>
            <p:nvPr/>
          </p:nvSpPr>
          <p:spPr>
            <a:xfrm>
              <a:off x="241300" y="2633187"/>
              <a:ext cx="3962400" cy="102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mạnh dạn và tự tin đưa nhiều nguyên vật liệu tự nhiên vào lớp học.</a:t>
              </a:r>
            </a:p>
            <a:p>
              <a:r>
                <a:rPr lang="en-US" b="1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 dụng hiệu quả các nguyên vật liệu tự nhiên trong các hoạt động giáo dục 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CF0C4AB-703E-20ED-CCD3-BF6111FA1780}"/>
              </a:ext>
            </a:extLst>
          </p:cNvPr>
          <p:cNvSpPr txBox="1"/>
          <p:nvPr/>
        </p:nvSpPr>
        <p:spPr>
          <a:xfrm>
            <a:off x="3136900" y="15253"/>
            <a:ext cx="5614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QUẢ SAU KHI THỰC HIỆN BIỆN PHÁP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475047-355C-3ADA-5A66-9DA27B715CC5}"/>
              </a:ext>
            </a:extLst>
          </p:cNvPr>
          <p:cNvGrpSpPr/>
          <p:nvPr/>
        </p:nvGrpSpPr>
        <p:grpSpPr>
          <a:xfrm>
            <a:off x="2222500" y="3384919"/>
            <a:ext cx="3048000" cy="2825381"/>
            <a:chOff x="5366245" y="568986"/>
            <a:chExt cx="4400055" cy="18167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56FD58-A042-B229-56DD-7379A95C4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6245" y="568986"/>
              <a:ext cx="4400055" cy="181676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7BF8E8-5D4A-DD0A-809F-C08F39DA6AD7}"/>
                </a:ext>
              </a:extLst>
            </p:cNvPr>
            <p:cNvSpPr txBox="1"/>
            <p:nvPr/>
          </p:nvSpPr>
          <p:spPr>
            <a:xfrm>
              <a:off x="5655935" y="1070439"/>
              <a:ext cx="3881764" cy="77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 hào hứng, mạnh dạn, tự tin và có kỹ năng hoạt động với các nguyên liệu tự nhiên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F33E0F-D92C-1CCC-17E2-7DF70A0DBBFA}"/>
              </a:ext>
            </a:extLst>
          </p:cNvPr>
          <p:cNvGrpSpPr/>
          <p:nvPr/>
        </p:nvGrpSpPr>
        <p:grpSpPr>
          <a:xfrm>
            <a:off x="5499100" y="3367349"/>
            <a:ext cx="3200400" cy="2825381"/>
            <a:chOff x="5366246" y="3860135"/>
            <a:chExt cx="4400054" cy="18167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D7DA33-E51D-CA2C-D9FB-EBD246BA8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6246" y="3860135"/>
              <a:ext cx="4400054" cy="181676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1FAC49-8783-4046-DA7B-C3DD55A330CC}"/>
                </a:ext>
              </a:extLst>
            </p:cNvPr>
            <p:cNvSpPr txBox="1"/>
            <p:nvPr/>
          </p:nvSpPr>
          <p:spPr>
            <a:xfrm>
              <a:off x="6489700" y="4533900"/>
              <a:ext cx="2311400" cy="33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 biết yêu quý và bảo vệ thiên nhiên </a:t>
              </a: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AC2B876-365D-04D0-DE30-355B5D5B0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6019800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17099" y="378504"/>
            <a:ext cx="466788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b="1" spc="-25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 HUYNH VÀ NHÀ TRƯỜNG</a:t>
            </a:r>
            <a:endParaRPr b="1" spc="-28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4865" y="4544821"/>
            <a:ext cx="3378835" cy="12082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13335" algn="ctr">
              <a:lnSpc>
                <a:spcPct val="109900"/>
              </a:lnSpc>
              <a:spcBef>
                <a:spcPts val="90"/>
              </a:spcBef>
            </a:pPr>
            <a:r>
              <a:rPr lang="en-US" b="1" spc="-4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 huynh nhận thức được vai trò và tầm quan trọng của việc cho trẻ sử dụng các nguyễn vật liệu từ thiên nhiên. </a:t>
            </a:r>
            <a:endParaRPr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13300" y="4605020"/>
            <a:ext cx="5410199" cy="977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>
              <a:lnSpc>
                <a:spcPct val="112799"/>
              </a:lnSpc>
              <a:spcBef>
                <a:spcPts val="95"/>
              </a:spcBef>
              <a:buSzPct val="102631"/>
              <a:tabLst>
                <a:tab pos="17780" algn="l"/>
                <a:tab pos="218440" algn="l"/>
              </a:tabLst>
            </a:pPr>
            <a:r>
              <a:rPr lang="en-US" sz="1900" b="1" spc="-1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đó tạo  nên sự tin yêu cũng như xây dựng mối quan hệ giữa cô giáo – phụ huynh – nhà trường trở nên khăng khít và gắn bó. </a:t>
            </a:r>
            <a:endParaRPr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E1E5D68-079F-9820-532F-544D3FF10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174839"/>
            <a:ext cx="3578860" cy="29018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8B3E8-3CE1-6679-236F-72322B6C7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174838"/>
            <a:ext cx="5867400" cy="2901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2350BB-1CD7-5F04-BFC6-53D80103F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6019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81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395" y="6015035"/>
                </a:moveTo>
                <a:lnTo>
                  <a:pt x="0" y="6015035"/>
                </a:lnTo>
                <a:lnTo>
                  <a:pt x="0" y="0"/>
                </a:lnTo>
                <a:lnTo>
                  <a:pt x="10693395" y="0"/>
                </a:lnTo>
                <a:lnTo>
                  <a:pt x="10693395" y="6015035"/>
                </a:lnTo>
                <a:close/>
              </a:path>
            </a:pathLst>
          </a:custGeom>
          <a:solidFill>
            <a:srgbClr val="FFF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642641" y="352806"/>
            <a:ext cx="9293860" cy="5664835"/>
            <a:chOff x="642641" y="352806"/>
            <a:chExt cx="9293860" cy="5664835"/>
          </a:xfrm>
        </p:grpSpPr>
        <p:sp>
          <p:nvSpPr>
            <p:cNvPr id="9" name="object 9"/>
            <p:cNvSpPr/>
            <p:nvPr/>
          </p:nvSpPr>
          <p:spPr>
            <a:xfrm>
              <a:off x="3808681" y="352806"/>
              <a:ext cx="2959735" cy="279400"/>
            </a:xfrm>
            <a:custGeom>
              <a:avLst/>
              <a:gdLst/>
              <a:ahLst/>
              <a:cxnLst/>
              <a:rect l="l" t="t" r="r" b="b"/>
              <a:pathLst>
                <a:path w="2959734" h="279400">
                  <a:moveTo>
                    <a:pt x="29354" y="238443"/>
                  </a:moveTo>
                  <a:lnTo>
                    <a:pt x="0" y="238443"/>
                  </a:lnTo>
                  <a:lnTo>
                    <a:pt x="0" y="62540"/>
                  </a:lnTo>
                  <a:lnTo>
                    <a:pt x="65786" y="62540"/>
                  </a:lnTo>
                  <a:lnTo>
                    <a:pt x="80002" y="63508"/>
                  </a:lnTo>
                  <a:lnTo>
                    <a:pt x="119388" y="86308"/>
                  </a:lnTo>
                  <a:lnTo>
                    <a:pt x="120220" y="87835"/>
                  </a:lnTo>
                  <a:lnTo>
                    <a:pt x="29354" y="87835"/>
                  </a:lnTo>
                  <a:lnTo>
                    <a:pt x="29354" y="147010"/>
                  </a:lnTo>
                  <a:lnTo>
                    <a:pt x="121000" y="147010"/>
                  </a:lnTo>
                  <a:lnTo>
                    <a:pt x="119357" y="150020"/>
                  </a:lnTo>
                  <a:lnTo>
                    <a:pt x="79977" y="171297"/>
                  </a:lnTo>
                  <a:lnTo>
                    <a:pt x="65786" y="172189"/>
                  </a:lnTo>
                  <a:lnTo>
                    <a:pt x="29354" y="172189"/>
                  </a:lnTo>
                  <a:lnTo>
                    <a:pt x="29354" y="238443"/>
                  </a:lnTo>
                  <a:close/>
                </a:path>
                <a:path w="2959734" h="279400">
                  <a:moveTo>
                    <a:pt x="121000" y="147010"/>
                  </a:moveTo>
                  <a:lnTo>
                    <a:pt x="65786" y="147010"/>
                  </a:lnTo>
                  <a:lnTo>
                    <a:pt x="74229" y="146503"/>
                  </a:lnTo>
                  <a:lnTo>
                    <a:pt x="81347" y="144980"/>
                  </a:lnTo>
                  <a:lnTo>
                    <a:pt x="87140" y="142442"/>
                  </a:lnTo>
                  <a:lnTo>
                    <a:pt x="91606" y="138889"/>
                  </a:lnTo>
                  <a:lnTo>
                    <a:pt x="96671" y="133474"/>
                  </a:lnTo>
                  <a:lnTo>
                    <a:pt x="99203" y="126435"/>
                  </a:lnTo>
                  <a:lnTo>
                    <a:pt x="99203" y="109958"/>
                  </a:lnTo>
                  <a:lnTo>
                    <a:pt x="65786" y="87835"/>
                  </a:lnTo>
                  <a:lnTo>
                    <a:pt x="120220" y="87835"/>
                  </a:lnTo>
                  <a:lnTo>
                    <a:pt x="124482" y="95652"/>
                  </a:lnTo>
                  <a:lnTo>
                    <a:pt x="127539" y="106062"/>
                  </a:lnTo>
                  <a:lnTo>
                    <a:pt x="128558" y="117538"/>
                  </a:lnTo>
                  <a:lnTo>
                    <a:pt x="127536" y="129831"/>
                  </a:lnTo>
                  <a:lnTo>
                    <a:pt x="124469" y="140658"/>
                  </a:lnTo>
                  <a:lnTo>
                    <a:pt x="121000" y="147010"/>
                  </a:lnTo>
                  <a:close/>
                </a:path>
                <a:path w="2959734" h="279400">
                  <a:moveTo>
                    <a:pt x="177874" y="238443"/>
                  </a:moveTo>
                  <a:lnTo>
                    <a:pt x="148519" y="238443"/>
                  </a:lnTo>
                  <a:lnTo>
                    <a:pt x="148519" y="62540"/>
                  </a:lnTo>
                  <a:lnTo>
                    <a:pt x="177874" y="62540"/>
                  </a:lnTo>
                  <a:lnTo>
                    <a:pt x="177874" y="135175"/>
                  </a:lnTo>
                  <a:lnTo>
                    <a:pt x="285313" y="135175"/>
                  </a:lnTo>
                  <a:lnTo>
                    <a:pt x="285313" y="160354"/>
                  </a:lnTo>
                  <a:lnTo>
                    <a:pt x="177874" y="160354"/>
                  </a:lnTo>
                  <a:lnTo>
                    <a:pt x="177874" y="238443"/>
                  </a:lnTo>
                  <a:close/>
                </a:path>
                <a:path w="2959734" h="279400">
                  <a:moveTo>
                    <a:pt x="285313" y="135175"/>
                  </a:moveTo>
                  <a:lnTo>
                    <a:pt x="256077" y="135175"/>
                  </a:lnTo>
                  <a:lnTo>
                    <a:pt x="256077" y="62540"/>
                  </a:lnTo>
                  <a:lnTo>
                    <a:pt x="285313" y="62540"/>
                  </a:lnTo>
                  <a:lnTo>
                    <a:pt x="285313" y="135175"/>
                  </a:lnTo>
                  <a:close/>
                </a:path>
                <a:path w="2959734" h="279400">
                  <a:moveTo>
                    <a:pt x="285313" y="238443"/>
                  </a:moveTo>
                  <a:lnTo>
                    <a:pt x="256077" y="238443"/>
                  </a:lnTo>
                  <a:lnTo>
                    <a:pt x="256077" y="160354"/>
                  </a:lnTo>
                  <a:lnTo>
                    <a:pt x="285313" y="160354"/>
                  </a:lnTo>
                  <a:lnTo>
                    <a:pt x="285313" y="238443"/>
                  </a:lnTo>
                  <a:close/>
                </a:path>
                <a:path w="2959734" h="279400">
                  <a:moveTo>
                    <a:pt x="333930" y="238443"/>
                  </a:moveTo>
                  <a:lnTo>
                    <a:pt x="303588" y="238443"/>
                  </a:lnTo>
                  <a:lnTo>
                    <a:pt x="370659" y="62540"/>
                  </a:lnTo>
                  <a:lnTo>
                    <a:pt x="395024" y="62540"/>
                  </a:lnTo>
                  <a:lnTo>
                    <a:pt x="410827" y="103847"/>
                  </a:lnTo>
                  <a:lnTo>
                    <a:pt x="382897" y="103847"/>
                  </a:lnTo>
                  <a:lnTo>
                    <a:pt x="359231" y="168940"/>
                  </a:lnTo>
                  <a:lnTo>
                    <a:pt x="435729" y="168940"/>
                  </a:lnTo>
                  <a:lnTo>
                    <a:pt x="445406" y="194235"/>
                  </a:lnTo>
                  <a:lnTo>
                    <a:pt x="349948" y="194235"/>
                  </a:lnTo>
                  <a:lnTo>
                    <a:pt x="333930" y="238443"/>
                  </a:lnTo>
                  <a:close/>
                </a:path>
                <a:path w="2959734" h="279400">
                  <a:moveTo>
                    <a:pt x="435729" y="168940"/>
                  </a:moveTo>
                  <a:lnTo>
                    <a:pt x="406571" y="168940"/>
                  </a:lnTo>
                  <a:lnTo>
                    <a:pt x="382897" y="103847"/>
                  </a:lnTo>
                  <a:lnTo>
                    <a:pt x="410827" y="103847"/>
                  </a:lnTo>
                  <a:lnTo>
                    <a:pt x="435729" y="168940"/>
                  </a:lnTo>
                  <a:close/>
                </a:path>
                <a:path w="2959734" h="279400">
                  <a:moveTo>
                    <a:pt x="462318" y="238443"/>
                  </a:moveTo>
                  <a:lnTo>
                    <a:pt x="431864" y="238443"/>
                  </a:lnTo>
                  <a:lnTo>
                    <a:pt x="415735" y="194235"/>
                  </a:lnTo>
                  <a:lnTo>
                    <a:pt x="445406" y="194235"/>
                  </a:lnTo>
                  <a:lnTo>
                    <a:pt x="462318" y="238443"/>
                  </a:lnTo>
                  <a:close/>
                </a:path>
                <a:path w="2959734" h="279400">
                  <a:moveTo>
                    <a:pt x="354201" y="38174"/>
                  </a:moveTo>
                  <a:lnTo>
                    <a:pt x="330975" y="38174"/>
                  </a:lnTo>
                  <a:lnTo>
                    <a:pt x="302199" y="1276"/>
                  </a:lnTo>
                  <a:lnTo>
                    <a:pt x="334569" y="1276"/>
                  </a:lnTo>
                  <a:lnTo>
                    <a:pt x="354688" y="37732"/>
                  </a:lnTo>
                  <a:lnTo>
                    <a:pt x="354201" y="38174"/>
                  </a:lnTo>
                  <a:close/>
                </a:path>
                <a:path w="2959734" h="279400">
                  <a:moveTo>
                    <a:pt x="411724" y="38174"/>
                  </a:moveTo>
                  <a:lnTo>
                    <a:pt x="354931" y="38174"/>
                  </a:lnTo>
                  <a:lnTo>
                    <a:pt x="354688" y="37732"/>
                  </a:lnTo>
                  <a:lnTo>
                    <a:pt x="372746" y="21349"/>
                  </a:lnTo>
                  <a:lnTo>
                    <a:pt x="393049" y="21349"/>
                  </a:lnTo>
                  <a:lnTo>
                    <a:pt x="411724" y="38174"/>
                  </a:lnTo>
                  <a:close/>
                </a:path>
                <a:path w="2959734" h="279400">
                  <a:moveTo>
                    <a:pt x="364681" y="58827"/>
                  </a:moveTo>
                  <a:lnTo>
                    <a:pt x="331435" y="58827"/>
                  </a:lnTo>
                  <a:lnTo>
                    <a:pt x="354688" y="37732"/>
                  </a:lnTo>
                  <a:lnTo>
                    <a:pt x="354931" y="38174"/>
                  </a:lnTo>
                  <a:lnTo>
                    <a:pt x="411724" y="38174"/>
                  </a:lnTo>
                  <a:lnTo>
                    <a:pt x="415587" y="41655"/>
                  </a:lnTo>
                  <a:lnTo>
                    <a:pt x="382897" y="41655"/>
                  </a:lnTo>
                  <a:lnTo>
                    <a:pt x="364681" y="58827"/>
                  </a:lnTo>
                  <a:close/>
                </a:path>
                <a:path w="2959734" h="279400">
                  <a:moveTo>
                    <a:pt x="434649" y="58827"/>
                  </a:moveTo>
                  <a:lnTo>
                    <a:pt x="401232" y="58827"/>
                  </a:lnTo>
                  <a:lnTo>
                    <a:pt x="382897" y="41655"/>
                  </a:lnTo>
                  <a:lnTo>
                    <a:pt x="415587" y="41655"/>
                  </a:lnTo>
                  <a:lnTo>
                    <a:pt x="434649" y="58827"/>
                  </a:lnTo>
                  <a:close/>
                </a:path>
                <a:path w="2959734" h="279400">
                  <a:moveTo>
                    <a:pt x="506703" y="238443"/>
                  </a:moveTo>
                  <a:lnTo>
                    <a:pt x="477348" y="238443"/>
                  </a:lnTo>
                  <a:lnTo>
                    <a:pt x="477348" y="62540"/>
                  </a:lnTo>
                  <a:lnTo>
                    <a:pt x="505077" y="62540"/>
                  </a:lnTo>
                  <a:lnTo>
                    <a:pt x="540271" y="116378"/>
                  </a:lnTo>
                  <a:lnTo>
                    <a:pt x="506703" y="116378"/>
                  </a:lnTo>
                  <a:lnTo>
                    <a:pt x="506703" y="238443"/>
                  </a:lnTo>
                  <a:close/>
                </a:path>
                <a:path w="2959734" h="279400">
                  <a:moveTo>
                    <a:pt x="614261" y="185011"/>
                  </a:moveTo>
                  <a:lnTo>
                    <a:pt x="585136" y="185011"/>
                  </a:lnTo>
                  <a:lnTo>
                    <a:pt x="585136" y="62540"/>
                  </a:lnTo>
                  <a:lnTo>
                    <a:pt x="614261" y="62540"/>
                  </a:lnTo>
                  <a:lnTo>
                    <a:pt x="614261" y="185011"/>
                  </a:lnTo>
                  <a:close/>
                </a:path>
                <a:path w="2959734" h="279400">
                  <a:moveTo>
                    <a:pt x="614261" y="238443"/>
                  </a:moveTo>
                  <a:lnTo>
                    <a:pt x="586413" y="238443"/>
                  </a:lnTo>
                  <a:lnTo>
                    <a:pt x="506703" y="116378"/>
                  </a:lnTo>
                  <a:lnTo>
                    <a:pt x="540271" y="116378"/>
                  </a:lnTo>
                  <a:lnTo>
                    <a:pt x="585136" y="185011"/>
                  </a:lnTo>
                  <a:lnTo>
                    <a:pt x="614261" y="185011"/>
                  </a:lnTo>
                  <a:lnTo>
                    <a:pt x="614261" y="238443"/>
                  </a:lnTo>
                  <a:close/>
                </a:path>
                <a:path w="2959734" h="279400">
                  <a:moveTo>
                    <a:pt x="738534" y="238443"/>
                  </a:moveTo>
                  <a:lnTo>
                    <a:pt x="709180" y="238443"/>
                  </a:lnTo>
                  <a:lnTo>
                    <a:pt x="709180" y="62540"/>
                  </a:lnTo>
                  <a:lnTo>
                    <a:pt x="738534" y="62540"/>
                  </a:lnTo>
                  <a:lnTo>
                    <a:pt x="738534" y="238443"/>
                  </a:lnTo>
                  <a:close/>
                </a:path>
                <a:path w="2959734" h="279400">
                  <a:moveTo>
                    <a:pt x="793650" y="239835"/>
                  </a:moveTo>
                  <a:lnTo>
                    <a:pt x="782971" y="239835"/>
                  </a:lnTo>
                  <a:lnTo>
                    <a:pt x="778835" y="238250"/>
                  </a:lnTo>
                  <a:lnTo>
                    <a:pt x="775894" y="235078"/>
                  </a:lnTo>
                  <a:lnTo>
                    <a:pt x="772954" y="231868"/>
                  </a:lnTo>
                  <a:lnTo>
                    <a:pt x="771483" y="228039"/>
                  </a:lnTo>
                  <a:lnTo>
                    <a:pt x="771483" y="219065"/>
                  </a:lnTo>
                  <a:lnTo>
                    <a:pt x="772939" y="215198"/>
                  </a:lnTo>
                  <a:lnTo>
                    <a:pt x="778776" y="208739"/>
                  </a:lnTo>
                  <a:lnTo>
                    <a:pt x="782934" y="207114"/>
                  </a:lnTo>
                  <a:lnTo>
                    <a:pt x="793687" y="207114"/>
                  </a:lnTo>
                  <a:lnTo>
                    <a:pt x="797823" y="208739"/>
                  </a:lnTo>
                  <a:lnTo>
                    <a:pt x="800727" y="211988"/>
                  </a:lnTo>
                  <a:lnTo>
                    <a:pt x="803668" y="215198"/>
                  </a:lnTo>
                  <a:lnTo>
                    <a:pt x="805131" y="219065"/>
                  </a:lnTo>
                  <a:lnTo>
                    <a:pt x="805131" y="228039"/>
                  </a:lnTo>
                  <a:lnTo>
                    <a:pt x="803668" y="231868"/>
                  </a:lnTo>
                  <a:lnTo>
                    <a:pt x="800727" y="235078"/>
                  </a:lnTo>
                  <a:lnTo>
                    <a:pt x="797786" y="238250"/>
                  </a:lnTo>
                  <a:lnTo>
                    <a:pt x="793650" y="239835"/>
                  </a:lnTo>
                  <a:close/>
                </a:path>
                <a:path w="2959734" h="279400">
                  <a:moveTo>
                    <a:pt x="1002617" y="238443"/>
                  </a:moveTo>
                  <a:lnTo>
                    <a:pt x="893203" y="238443"/>
                  </a:lnTo>
                  <a:lnTo>
                    <a:pt x="893203" y="62540"/>
                  </a:lnTo>
                  <a:lnTo>
                    <a:pt x="922557" y="62540"/>
                  </a:lnTo>
                  <a:lnTo>
                    <a:pt x="922557" y="213264"/>
                  </a:lnTo>
                  <a:lnTo>
                    <a:pt x="1002617" y="213264"/>
                  </a:lnTo>
                  <a:lnTo>
                    <a:pt x="1002617" y="238443"/>
                  </a:lnTo>
                  <a:close/>
                </a:path>
                <a:path w="2959734" h="279400">
                  <a:moveTo>
                    <a:pt x="1061445" y="238443"/>
                  </a:moveTo>
                  <a:lnTo>
                    <a:pt x="1032090" y="238443"/>
                  </a:lnTo>
                  <a:lnTo>
                    <a:pt x="1032090" y="172711"/>
                  </a:lnTo>
                  <a:lnTo>
                    <a:pt x="971405" y="62540"/>
                  </a:lnTo>
                  <a:lnTo>
                    <a:pt x="1005112" y="62540"/>
                  </a:lnTo>
                  <a:lnTo>
                    <a:pt x="1046824" y="143297"/>
                  </a:lnTo>
                  <a:lnTo>
                    <a:pt x="1077647" y="143297"/>
                  </a:lnTo>
                  <a:lnTo>
                    <a:pt x="1061445" y="172711"/>
                  </a:lnTo>
                  <a:lnTo>
                    <a:pt x="1061445" y="238443"/>
                  </a:lnTo>
                  <a:close/>
                </a:path>
                <a:path w="2959734" h="279400">
                  <a:moveTo>
                    <a:pt x="1077647" y="143297"/>
                  </a:moveTo>
                  <a:lnTo>
                    <a:pt x="1046824" y="143297"/>
                  </a:lnTo>
                  <a:lnTo>
                    <a:pt x="1088713" y="62540"/>
                  </a:lnTo>
                  <a:lnTo>
                    <a:pt x="1122130" y="62540"/>
                  </a:lnTo>
                  <a:lnTo>
                    <a:pt x="1077647" y="143297"/>
                  </a:lnTo>
                  <a:close/>
                </a:path>
                <a:path w="2959734" h="279400">
                  <a:moveTo>
                    <a:pt x="1054250" y="58363"/>
                  </a:moveTo>
                  <a:lnTo>
                    <a:pt x="1029016" y="58363"/>
                  </a:lnTo>
                  <a:lnTo>
                    <a:pt x="1056106" y="17288"/>
                  </a:lnTo>
                  <a:lnTo>
                    <a:pt x="1091728" y="17288"/>
                  </a:lnTo>
                  <a:lnTo>
                    <a:pt x="1054250" y="58363"/>
                  </a:lnTo>
                  <a:close/>
                </a:path>
                <a:path w="2959734" h="279400">
                  <a:moveTo>
                    <a:pt x="1241406" y="238443"/>
                  </a:moveTo>
                  <a:lnTo>
                    <a:pt x="1192209" y="238443"/>
                  </a:lnTo>
                  <a:lnTo>
                    <a:pt x="1192209" y="62540"/>
                  </a:lnTo>
                  <a:lnTo>
                    <a:pt x="1243500" y="62540"/>
                  </a:lnTo>
                  <a:lnTo>
                    <a:pt x="1260078" y="63943"/>
                  </a:lnTo>
                  <a:lnTo>
                    <a:pt x="1275001" y="68153"/>
                  </a:lnTo>
                  <a:lnTo>
                    <a:pt x="1288271" y="75169"/>
                  </a:lnTo>
                  <a:lnTo>
                    <a:pt x="1299886" y="84992"/>
                  </a:lnTo>
                  <a:lnTo>
                    <a:pt x="1302086" y="87835"/>
                  </a:lnTo>
                  <a:lnTo>
                    <a:pt x="1221571" y="87835"/>
                  </a:lnTo>
                  <a:lnTo>
                    <a:pt x="1221571" y="213264"/>
                  </a:lnTo>
                  <a:lnTo>
                    <a:pt x="1301892" y="213264"/>
                  </a:lnTo>
                  <a:lnTo>
                    <a:pt x="1299715" y="216049"/>
                  </a:lnTo>
                  <a:lnTo>
                    <a:pt x="1287934" y="225846"/>
                  </a:lnTo>
                  <a:lnTo>
                    <a:pt x="1274289" y="232844"/>
                  </a:lnTo>
                  <a:lnTo>
                    <a:pt x="1258780" y="237043"/>
                  </a:lnTo>
                  <a:lnTo>
                    <a:pt x="1241406" y="238443"/>
                  </a:lnTo>
                  <a:close/>
                </a:path>
                <a:path w="2959734" h="279400">
                  <a:moveTo>
                    <a:pt x="1301892" y="213264"/>
                  </a:moveTo>
                  <a:lnTo>
                    <a:pt x="1241406" y="213264"/>
                  </a:lnTo>
                  <a:lnTo>
                    <a:pt x="1253324" y="212292"/>
                  </a:lnTo>
                  <a:lnTo>
                    <a:pt x="1263658" y="209377"/>
                  </a:lnTo>
                  <a:lnTo>
                    <a:pt x="1289157" y="179383"/>
                  </a:lnTo>
                  <a:lnTo>
                    <a:pt x="1292348" y="155596"/>
                  </a:lnTo>
                  <a:lnTo>
                    <a:pt x="1292348" y="145270"/>
                  </a:lnTo>
                  <a:lnTo>
                    <a:pt x="1279583" y="102628"/>
                  </a:lnTo>
                  <a:lnTo>
                    <a:pt x="1243500" y="87835"/>
                  </a:lnTo>
                  <a:lnTo>
                    <a:pt x="1302086" y="87835"/>
                  </a:lnTo>
                  <a:lnTo>
                    <a:pt x="1320124" y="127448"/>
                  </a:lnTo>
                  <a:lnTo>
                    <a:pt x="1321473" y="155596"/>
                  </a:lnTo>
                  <a:lnTo>
                    <a:pt x="1320113" y="173647"/>
                  </a:lnTo>
                  <a:lnTo>
                    <a:pt x="1316033" y="189739"/>
                  </a:lnTo>
                  <a:lnTo>
                    <a:pt x="1309233" y="203873"/>
                  </a:lnTo>
                  <a:lnTo>
                    <a:pt x="1301892" y="213264"/>
                  </a:lnTo>
                  <a:close/>
                </a:path>
                <a:path w="2959734" h="279400">
                  <a:moveTo>
                    <a:pt x="1413949" y="240763"/>
                  </a:moveTo>
                  <a:lnTo>
                    <a:pt x="1373013" y="227938"/>
                  </a:lnTo>
                  <a:lnTo>
                    <a:pt x="1347335" y="191029"/>
                  </a:lnTo>
                  <a:lnTo>
                    <a:pt x="1342355" y="155829"/>
                  </a:lnTo>
                  <a:lnTo>
                    <a:pt x="1342448" y="143762"/>
                  </a:lnTo>
                  <a:lnTo>
                    <a:pt x="1353517" y="95529"/>
                  </a:lnTo>
                  <a:lnTo>
                    <a:pt x="1385028" y="65934"/>
                  </a:lnTo>
                  <a:lnTo>
                    <a:pt x="1413718" y="60219"/>
                  </a:lnTo>
                  <a:lnTo>
                    <a:pt x="1429018" y="61626"/>
                  </a:lnTo>
                  <a:lnTo>
                    <a:pt x="1442723" y="65847"/>
                  </a:lnTo>
                  <a:lnTo>
                    <a:pt x="1454835" y="72881"/>
                  </a:lnTo>
                  <a:lnTo>
                    <a:pt x="1465351" y="82729"/>
                  </a:lnTo>
                  <a:lnTo>
                    <a:pt x="1467784" y="86210"/>
                  </a:lnTo>
                  <a:lnTo>
                    <a:pt x="1413718" y="86210"/>
                  </a:lnTo>
                  <a:lnTo>
                    <a:pt x="1404640" y="87142"/>
                  </a:lnTo>
                  <a:lnTo>
                    <a:pt x="1374365" y="119497"/>
                  </a:lnTo>
                  <a:lnTo>
                    <a:pt x="1371479" y="155829"/>
                  </a:lnTo>
                  <a:lnTo>
                    <a:pt x="1372213" y="169553"/>
                  </a:lnTo>
                  <a:lnTo>
                    <a:pt x="1389461" y="206502"/>
                  </a:lnTo>
                  <a:lnTo>
                    <a:pt x="1413949" y="214888"/>
                  </a:lnTo>
                  <a:lnTo>
                    <a:pt x="1467909" y="214888"/>
                  </a:lnTo>
                  <a:lnTo>
                    <a:pt x="1465812" y="217963"/>
                  </a:lnTo>
                  <a:lnTo>
                    <a:pt x="1455306" y="227938"/>
                  </a:lnTo>
                  <a:lnTo>
                    <a:pt x="1443114" y="235078"/>
                  </a:lnTo>
                  <a:lnTo>
                    <a:pt x="1429335" y="239342"/>
                  </a:lnTo>
                  <a:lnTo>
                    <a:pt x="1413949" y="240763"/>
                  </a:lnTo>
                  <a:close/>
                </a:path>
                <a:path w="2959734" h="279400">
                  <a:moveTo>
                    <a:pt x="1467909" y="214888"/>
                  </a:moveTo>
                  <a:lnTo>
                    <a:pt x="1413949" y="214888"/>
                  </a:lnTo>
                  <a:lnTo>
                    <a:pt x="1423419" y="213956"/>
                  </a:lnTo>
                  <a:lnTo>
                    <a:pt x="1431759" y="211161"/>
                  </a:lnTo>
                  <a:lnTo>
                    <a:pt x="1455381" y="169531"/>
                  </a:lnTo>
                  <a:lnTo>
                    <a:pt x="1456069" y="155829"/>
                  </a:lnTo>
                  <a:lnTo>
                    <a:pt x="1456009" y="143762"/>
                  </a:lnTo>
                  <a:lnTo>
                    <a:pt x="1444870" y="101062"/>
                  </a:lnTo>
                  <a:lnTo>
                    <a:pt x="1413718" y="86210"/>
                  </a:lnTo>
                  <a:lnTo>
                    <a:pt x="1467784" y="86210"/>
                  </a:lnTo>
                  <a:lnTo>
                    <a:pt x="1473901" y="94964"/>
                  </a:lnTo>
                  <a:lnTo>
                    <a:pt x="1480056" y="109214"/>
                  </a:lnTo>
                  <a:lnTo>
                    <a:pt x="1483820" y="125480"/>
                  </a:lnTo>
                  <a:lnTo>
                    <a:pt x="1485193" y="143762"/>
                  </a:lnTo>
                  <a:lnTo>
                    <a:pt x="1485193" y="155829"/>
                  </a:lnTo>
                  <a:lnTo>
                    <a:pt x="1483976" y="174488"/>
                  </a:lnTo>
                  <a:lnTo>
                    <a:pt x="1480330" y="191073"/>
                  </a:lnTo>
                  <a:lnTo>
                    <a:pt x="1474291" y="205530"/>
                  </a:lnTo>
                  <a:lnTo>
                    <a:pt x="1467909" y="214888"/>
                  </a:lnTo>
                  <a:close/>
                </a:path>
                <a:path w="2959734" h="279400">
                  <a:moveTo>
                    <a:pt x="1634641" y="240763"/>
                  </a:moveTo>
                  <a:lnTo>
                    <a:pt x="1594814" y="228297"/>
                  </a:lnTo>
                  <a:lnTo>
                    <a:pt x="1570254" y="192929"/>
                  </a:lnTo>
                  <a:lnTo>
                    <a:pt x="1565253" y="160238"/>
                  </a:lnTo>
                  <a:lnTo>
                    <a:pt x="1565269" y="141905"/>
                  </a:lnTo>
                  <a:lnTo>
                    <a:pt x="1576055" y="94960"/>
                  </a:lnTo>
                  <a:lnTo>
                    <a:pt x="1607096" y="65861"/>
                  </a:lnTo>
                  <a:lnTo>
                    <a:pt x="1636609" y="60219"/>
                  </a:lnTo>
                  <a:lnTo>
                    <a:pt x="1650804" y="61267"/>
                  </a:lnTo>
                  <a:lnTo>
                    <a:pt x="1663281" y="64411"/>
                  </a:lnTo>
                  <a:lnTo>
                    <a:pt x="1674040" y="69651"/>
                  </a:lnTo>
                  <a:lnTo>
                    <a:pt x="1683081" y="76986"/>
                  </a:lnTo>
                  <a:lnTo>
                    <a:pt x="1689925" y="85514"/>
                  </a:lnTo>
                  <a:lnTo>
                    <a:pt x="1636609" y="85514"/>
                  </a:lnTo>
                  <a:lnTo>
                    <a:pt x="1626924" y="86471"/>
                  </a:lnTo>
                  <a:lnTo>
                    <a:pt x="1597173" y="118728"/>
                  </a:lnTo>
                  <a:lnTo>
                    <a:pt x="1594489" y="141905"/>
                  </a:lnTo>
                  <a:lnTo>
                    <a:pt x="1594557" y="160238"/>
                  </a:lnTo>
                  <a:lnTo>
                    <a:pt x="1604298" y="199283"/>
                  </a:lnTo>
                  <a:lnTo>
                    <a:pt x="1634641" y="215585"/>
                  </a:lnTo>
                  <a:lnTo>
                    <a:pt x="1689557" y="215585"/>
                  </a:lnTo>
                  <a:lnTo>
                    <a:pt x="1682962" y="223823"/>
                  </a:lnTo>
                  <a:lnTo>
                    <a:pt x="1673764" y="231234"/>
                  </a:lnTo>
                  <a:lnTo>
                    <a:pt x="1662644" y="236528"/>
                  </a:lnTo>
                  <a:lnTo>
                    <a:pt x="1649603" y="239705"/>
                  </a:lnTo>
                  <a:lnTo>
                    <a:pt x="1634641" y="240763"/>
                  </a:lnTo>
                  <a:close/>
                </a:path>
                <a:path w="2959734" h="279400">
                  <a:moveTo>
                    <a:pt x="1702514" y="123688"/>
                  </a:moveTo>
                  <a:lnTo>
                    <a:pt x="1673390" y="123688"/>
                  </a:lnTo>
                  <a:lnTo>
                    <a:pt x="1671646" y="114529"/>
                  </a:lnTo>
                  <a:lnTo>
                    <a:pt x="1669257" y="106661"/>
                  </a:lnTo>
                  <a:lnTo>
                    <a:pt x="1636609" y="85514"/>
                  </a:lnTo>
                  <a:lnTo>
                    <a:pt x="1689925" y="85514"/>
                  </a:lnTo>
                  <a:lnTo>
                    <a:pt x="1690452" y="86170"/>
                  </a:lnTo>
                  <a:lnTo>
                    <a:pt x="1696148" y="97016"/>
                  </a:lnTo>
                  <a:lnTo>
                    <a:pt x="1700168" y="109522"/>
                  </a:lnTo>
                  <a:lnTo>
                    <a:pt x="1702514" y="123688"/>
                  </a:lnTo>
                  <a:close/>
                </a:path>
                <a:path w="2959734" h="279400">
                  <a:moveTo>
                    <a:pt x="1689557" y="215585"/>
                  </a:moveTo>
                  <a:lnTo>
                    <a:pt x="1634641" y="215585"/>
                  </a:lnTo>
                  <a:lnTo>
                    <a:pt x="1643789" y="215023"/>
                  </a:lnTo>
                  <a:lnTo>
                    <a:pt x="1651450" y="213337"/>
                  </a:lnTo>
                  <a:lnTo>
                    <a:pt x="1673449" y="177758"/>
                  </a:lnTo>
                  <a:lnTo>
                    <a:pt x="1702574" y="177758"/>
                  </a:lnTo>
                  <a:lnTo>
                    <a:pt x="1700175" y="191537"/>
                  </a:lnTo>
                  <a:lnTo>
                    <a:pt x="1696107" y="203808"/>
                  </a:lnTo>
                  <a:lnTo>
                    <a:pt x="1690369" y="214569"/>
                  </a:lnTo>
                  <a:lnTo>
                    <a:pt x="1689557" y="215585"/>
                  </a:lnTo>
                  <a:close/>
                </a:path>
                <a:path w="2959734" h="279400">
                  <a:moveTo>
                    <a:pt x="1756241" y="238443"/>
                  </a:moveTo>
                  <a:lnTo>
                    <a:pt x="1726879" y="238443"/>
                  </a:lnTo>
                  <a:lnTo>
                    <a:pt x="1726879" y="62540"/>
                  </a:lnTo>
                  <a:lnTo>
                    <a:pt x="1756241" y="62540"/>
                  </a:lnTo>
                  <a:lnTo>
                    <a:pt x="1756241" y="135175"/>
                  </a:lnTo>
                  <a:lnTo>
                    <a:pt x="1863680" y="135175"/>
                  </a:lnTo>
                  <a:lnTo>
                    <a:pt x="1863680" y="160354"/>
                  </a:lnTo>
                  <a:lnTo>
                    <a:pt x="1756241" y="160354"/>
                  </a:lnTo>
                  <a:lnTo>
                    <a:pt x="1756241" y="238443"/>
                  </a:lnTo>
                  <a:close/>
                </a:path>
                <a:path w="2959734" h="279400">
                  <a:moveTo>
                    <a:pt x="1863680" y="135175"/>
                  </a:moveTo>
                  <a:lnTo>
                    <a:pt x="1834444" y="135175"/>
                  </a:lnTo>
                  <a:lnTo>
                    <a:pt x="1834444" y="62540"/>
                  </a:lnTo>
                  <a:lnTo>
                    <a:pt x="1863680" y="62540"/>
                  </a:lnTo>
                  <a:lnTo>
                    <a:pt x="1863680" y="135175"/>
                  </a:lnTo>
                  <a:close/>
                </a:path>
                <a:path w="2959734" h="279400">
                  <a:moveTo>
                    <a:pt x="1863680" y="238443"/>
                  </a:moveTo>
                  <a:lnTo>
                    <a:pt x="1834444" y="238443"/>
                  </a:lnTo>
                  <a:lnTo>
                    <a:pt x="1834444" y="160354"/>
                  </a:lnTo>
                  <a:lnTo>
                    <a:pt x="1863680" y="160354"/>
                  </a:lnTo>
                  <a:lnTo>
                    <a:pt x="1863680" y="238443"/>
                  </a:lnTo>
                  <a:close/>
                </a:path>
                <a:path w="2959734" h="279400">
                  <a:moveTo>
                    <a:pt x="1963470" y="240763"/>
                  </a:moveTo>
                  <a:lnTo>
                    <a:pt x="1922535" y="227938"/>
                  </a:lnTo>
                  <a:lnTo>
                    <a:pt x="1896857" y="191029"/>
                  </a:lnTo>
                  <a:lnTo>
                    <a:pt x="1891877" y="155829"/>
                  </a:lnTo>
                  <a:lnTo>
                    <a:pt x="1891969" y="143762"/>
                  </a:lnTo>
                  <a:lnTo>
                    <a:pt x="1903039" y="95529"/>
                  </a:lnTo>
                  <a:lnTo>
                    <a:pt x="1934550" y="65934"/>
                  </a:lnTo>
                  <a:lnTo>
                    <a:pt x="1963240" y="60219"/>
                  </a:lnTo>
                  <a:lnTo>
                    <a:pt x="1978539" y="61626"/>
                  </a:lnTo>
                  <a:lnTo>
                    <a:pt x="1992245" y="65847"/>
                  </a:lnTo>
                  <a:lnTo>
                    <a:pt x="2004356" y="72881"/>
                  </a:lnTo>
                  <a:lnTo>
                    <a:pt x="2014873" y="82729"/>
                  </a:lnTo>
                  <a:lnTo>
                    <a:pt x="2017305" y="86210"/>
                  </a:lnTo>
                  <a:lnTo>
                    <a:pt x="1963240" y="86210"/>
                  </a:lnTo>
                  <a:lnTo>
                    <a:pt x="1954162" y="87142"/>
                  </a:lnTo>
                  <a:lnTo>
                    <a:pt x="1923887" y="119497"/>
                  </a:lnTo>
                  <a:lnTo>
                    <a:pt x="1921001" y="155829"/>
                  </a:lnTo>
                  <a:lnTo>
                    <a:pt x="1921735" y="169553"/>
                  </a:lnTo>
                  <a:lnTo>
                    <a:pt x="1938983" y="206502"/>
                  </a:lnTo>
                  <a:lnTo>
                    <a:pt x="1963470" y="214888"/>
                  </a:lnTo>
                  <a:lnTo>
                    <a:pt x="2017430" y="214888"/>
                  </a:lnTo>
                  <a:lnTo>
                    <a:pt x="2015333" y="217963"/>
                  </a:lnTo>
                  <a:lnTo>
                    <a:pt x="2004828" y="227938"/>
                  </a:lnTo>
                  <a:lnTo>
                    <a:pt x="1992636" y="235078"/>
                  </a:lnTo>
                  <a:lnTo>
                    <a:pt x="1978857" y="239342"/>
                  </a:lnTo>
                  <a:lnTo>
                    <a:pt x="1963470" y="240763"/>
                  </a:lnTo>
                  <a:close/>
                </a:path>
                <a:path w="2959734" h="279400">
                  <a:moveTo>
                    <a:pt x="2017430" y="214888"/>
                  </a:moveTo>
                  <a:lnTo>
                    <a:pt x="1963470" y="214888"/>
                  </a:lnTo>
                  <a:lnTo>
                    <a:pt x="1972941" y="213956"/>
                  </a:lnTo>
                  <a:lnTo>
                    <a:pt x="1981281" y="211161"/>
                  </a:lnTo>
                  <a:lnTo>
                    <a:pt x="2004902" y="169531"/>
                  </a:lnTo>
                  <a:lnTo>
                    <a:pt x="2005590" y="155829"/>
                  </a:lnTo>
                  <a:lnTo>
                    <a:pt x="2005531" y="143762"/>
                  </a:lnTo>
                  <a:lnTo>
                    <a:pt x="1994392" y="101062"/>
                  </a:lnTo>
                  <a:lnTo>
                    <a:pt x="1963240" y="86210"/>
                  </a:lnTo>
                  <a:lnTo>
                    <a:pt x="2017305" y="86210"/>
                  </a:lnTo>
                  <a:lnTo>
                    <a:pt x="2023422" y="94964"/>
                  </a:lnTo>
                  <a:lnTo>
                    <a:pt x="2029578" y="109214"/>
                  </a:lnTo>
                  <a:lnTo>
                    <a:pt x="2033342" y="125480"/>
                  </a:lnTo>
                  <a:lnTo>
                    <a:pt x="2034715" y="143762"/>
                  </a:lnTo>
                  <a:lnTo>
                    <a:pt x="2034715" y="155829"/>
                  </a:lnTo>
                  <a:lnTo>
                    <a:pt x="2033498" y="174488"/>
                  </a:lnTo>
                  <a:lnTo>
                    <a:pt x="2029851" y="191073"/>
                  </a:lnTo>
                  <a:lnTo>
                    <a:pt x="2023813" y="205530"/>
                  </a:lnTo>
                  <a:lnTo>
                    <a:pt x="2017430" y="214888"/>
                  </a:lnTo>
                  <a:close/>
                </a:path>
                <a:path w="2959734" h="279400">
                  <a:moveTo>
                    <a:pt x="1967993" y="279054"/>
                  </a:moveTo>
                  <a:lnTo>
                    <a:pt x="1957708" y="279054"/>
                  </a:lnTo>
                  <a:lnTo>
                    <a:pt x="1953720" y="277526"/>
                  </a:lnTo>
                  <a:lnTo>
                    <a:pt x="1948151" y="271453"/>
                  </a:lnTo>
                  <a:lnTo>
                    <a:pt x="1946777" y="267837"/>
                  </a:lnTo>
                  <a:lnTo>
                    <a:pt x="1946762" y="259135"/>
                  </a:lnTo>
                  <a:lnTo>
                    <a:pt x="1948136" y="255383"/>
                  </a:lnTo>
                  <a:lnTo>
                    <a:pt x="1950883" y="252251"/>
                  </a:lnTo>
                  <a:lnTo>
                    <a:pt x="1953668" y="249156"/>
                  </a:lnTo>
                  <a:lnTo>
                    <a:pt x="1957671" y="247609"/>
                  </a:lnTo>
                  <a:lnTo>
                    <a:pt x="1967993" y="247609"/>
                  </a:lnTo>
                  <a:lnTo>
                    <a:pt x="1971980" y="249156"/>
                  </a:lnTo>
                  <a:lnTo>
                    <a:pt x="1977706" y="255383"/>
                  </a:lnTo>
                  <a:lnTo>
                    <a:pt x="1979132" y="259135"/>
                  </a:lnTo>
                  <a:lnTo>
                    <a:pt x="1979132" y="267837"/>
                  </a:lnTo>
                  <a:lnTo>
                    <a:pt x="1977706" y="271511"/>
                  </a:lnTo>
                  <a:lnTo>
                    <a:pt x="1971980" y="277545"/>
                  </a:lnTo>
                  <a:lnTo>
                    <a:pt x="1967993" y="279054"/>
                  </a:lnTo>
                  <a:close/>
                </a:path>
                <a:path w="2959734" h="279400">
                  <a:moveTo>
                    <a:pt x="2090410" y="238443"/>
                  </a:moveTo>
                  <a:lnTo>
                    <a:pt x="2061055" y="238443"/>
                  </a:lnTo>
                  <a:lnTo>
                    <a:pt x="2061055" y="62540"/>
                  </a:lnTo>
                  <a:lnTo>
                    <a:pt x="2088784" y="62540"/>
                  </a:lnTo>
                  <a:lnTo>
                    <a:pt x="2123978" y="116378"/>
                  </a:lnTo>
                  <a:lnTo>
                    <a:pt x="2090410" y="116378"/>
                  </a:lnTo>
                  <a:lnTo>
                    <a:pt x="2090410" y="238443"/>
                  </a:lnTo>
                  <a:close/>
                </a:path>
                <a:path w="2959734" h="279400">
                  <a:moveTo>
                    <a:pt x="2197968" y="185011"/>
                  </a:moveTo>
                  <a:lnTo>
                    <a:pt x="2168843" y="185011"/>
                  </a:lnTo>
                  <a:lnTo>
                    <a:pt x="2168843" y="62540"/>
                  </a:lnTo>
                  <a:lnTo>
                    <a:pt x="2197968" y="62540"/>
                  </a:lnTo>
                  <a:lnTo>
                    <a:pt x="2197968" y="185011"/>
                  </a:lnTo>
                  <a:close/>
                </a:path>
                <a:path w="2959734" h="279400">
                  <a:moveTo>
                    <a:pt x="2197968" y="238443"/>
                  </a:moveTo>
                  <a:lnTo>
                    <a:pt x="2170120" y="238443"/>
                  </a:lnTo>
                  <a:lnTo>
                    <a:pt x="2090410" y="116378"/>
                  </a:lnTo>
                  <a:lnTo>
                    <a:pt x="2123978" y="116378"/>
                  </a:lnTo>
                  <a:lnTo>
                    <a:pt x="2168843" y="185011"/>
                  </a:lnTo>
                  <a:lnTo>
                    <a:pt x="2197968" y="185011"/>
                  </a:lnTo>
                  <a:lnTo>
                    <a:pt x="2197968" y="238443"/>
                  </a:lnTo>
                  <a:close/>
                </a:path>
                <a:path w="2959734" h="279400">
                  <a:moveTo>
                    <a:pt x="2324090" y="136684"/>
                  </a:moveTo>
                  <a:lnTo>
                    <a:pt x="2294735" y="136684"/>
                  </a:lnTo>
                  <a:lnTo>
                    <a:pt x="2294735" y="62540"/>
                  </a:lnTo>
                  <a:lnTo>
                    <a:pt x="2346027" y="62540"/>
                  </a:lnTo>
                  <a:lnTo>
                    <a:pt x="2362604" y="63943"/>
                  </a:lnTo>
                  <a:lnTo>
                    <a:pt x="2377528" y="68153"/>
                  </a:lnTo>
                  <a:lnTo>
                    <a:pt x="2390797" y="75169"/>
                  </a:lnTo>
                  <a:lnTo>
                    <a:pt x="2402412" y="84992"/>
                  </a:lnTo>
                  <a:lnTo>
                    <a:pt x="2404612" y="87835"/>
                  </a:lnTo>
                  <a:lnTo>
                    <a:pt x="2324090" y="87835"/>
                  </a:lnTo>
                  <a:lnTo>
                    <a:pt x="2324090" y="136684"/>
                  </a:lnTo>
                  <a:close/>
                </a:path>
                <a:path w="2959734" h="279400">
                  <a:moveTo>
                    <a:pt x="2404418" y="213264"/>
                  </a:moveTo>
                  <a:lnTo>
                    <a:pt x="2344281" y="213264"/>
                  </a:lnTo>
                  <a:lnTo>
                    <a:pt x="2356062" y="212245"/>
                  </a:lnTo>
                  <a:lnTo>
                    <a:pt x="2366285" y="209304"/>
                  </a:lnTo>
                  <a:lnTo>
                    <a:pt x="2391609" y="179514"/>
                  </a:lnTo>
                  <a:lnTo>
                    <a:pt x="2394875" y="156060"/>
                  </a:lnTo>
                  <a:lnTo>
                    <a:pt x="2394875" y="145270"/>
                  </a:lnTo>
                  <a:lnTo>
                    <a:pt x="2382109" y="102628"/>
                  </a:lnTo>
                  <a:lnTo>
                    <a:pt x="2346027" y="87835"/>
                  </a:lnTo>
                  <a:lnTo>
                    <a:pt x="2404612" y="87835"/>
                  </a:lnTo>
                  <a:lnTo>
                    <a:pt x="2411855" y="97193"/>
                  </a:lnTo>
                  <a:lnTo>
                    <a:pt x="2418599" y="111346"/>
                  </a:lnTo>
                  <a:lnTo>
                    <a:pt x="2422644" y="127448"/>
                  </a:lnTo>
                  <a:lnTo>
                    <a:pt x="2423974" y="145270"/>
                  </a:lnTo>
                  <a:lnTo>
                    <a:pt x="2423957" y="156060"/>
                  </a:lnTo>
                  <a:lnTo>
                    <a:pt x="2422633" y="173647"/>
                  </a:lnTo>
                  <a:lnTo>
                    <a:pt x="2418555" y="189739"/>
                  </a:lnTo>
                  <a:lnTo>
                    <a:pt x="2411758" y="203873"/>
                  </a:lnTo>
                  <a:lnTo>
                    <a:pt x="2404418" y="213264"/>
                  </a:lnTo>
                  <a:close/>
                </a:path>
                <a:path w="2959734" h="279400">
                  <a:moveTo>
                    <a:pt x="2356816" y="161282"/>
                  </a:moveTo>
                  <a:lnTo>
                    <a:pt x="2275940" y="161282"/>
                  </a:lnTo>
                  <a:lnTo>
                    <a:pt x="2275940" y="136684"/>
                  </a:lnTo>
                  <a:lnTo>
                    <a:pt x="2356816" y="136684"/>
                  </a:lnTo>
                  <a:lnTo>
                    <a:pt x="2356816" y="161282"/>
                  </a:lnTo>
                  <a:close/>
                </a:path>
                <a:path w="2959734" h="279400">
                  <a:moveTo>
                    <a:pt x="2343932" y="238443"/>
                  </a:moveTo>
                  <a:lnTo>
                    <a:pt x="2294735" y="238443"/>
                  </a:lnTo>
                  <a:lnTo>
                    <a:pt x="2294735" y="161282"/>
                  </a:lnTo>
                  <a:lnTo>
                    <a:pt x="2324090" y="161282"/>
                  </a:lnTo>
                  <a:lnTo>
                    <a:pt x="2324090" y="213264"/>
                  </a:lnTo>
                  <a:lnTo>
                    <a:pt x="2404418" y="213264"/>
                  </a:lnTo>
                  <a:lnTo>
                    <a:pt x="2402241" y="216049"/>
                  </a:lnTo>
                  <a:lnTo>
                    <a:pt x="2390460" y="225846"/>
                  </a:lnTo>
                  <a:lnTo>
                    <a:pt x="2376816" y="232844"/>
                  </a:lnTo>
                  <a:lnTo>
                    <a:pt x="2361307" y="237043"/>
                  </a:lnTo>
                  <a:lnTo>
                    <a:pt x="2343932" y="238443"/>
                  </a:lnTo>
                  <a:close/>
                </a:path>
                <a:path w="2959734" h="279400">
                  <a:moveTo>
                    <a:pt x="2561491" y="238443"/>
                  </a:moveTo>
                  <a:lnTo>
                    <a:pt x="2447198" y="238443"/>
                  </a:lnTo>
                  <a:lnTo>
                    <a:pt x="2447198" y="62540"/>
                  </a:lnTo>
                  <a:lnTo>
                    <a:pt x="2560333" y="62540"/>
                  </a:lnTo>
                  <a:lnTo>
                    <a:pt x="2560333" y="87835"/>
                  </a:lnTo>
                  <a:lnTo>
                    <a:pt x="2476560" y="87835"/>
                  </a:lnTo>
                  <a:lnTo>
                    <a:pt x="2476560" y="135175"/>
                  </a:lnTo>
                  <a:lnTo>
                    <a:pt x="2549654" y="135175"/>
                  </a:lnTo>
                  <a:lnTo>
                    <a:pt x="2549654" y="160354"/>
                  </a:lnTo>
                  <a:lnTo>
                    <a:pt x="2476560" y="160354"/>
                  </a:lnTo>
                  <a:lnTo>
                    <a:pt x="2476560" y="213264"/>
                  </a:lnTo>
                  <a:lnTo>
                    <a:pt x="2561491" y="213264"/>
                  </a:lnTo>
                  <a:lnTo>
                    <a:pt x="2561491" y="238443"/>
                  </a:lnTo>
                  <a:close/>
                </a:path>
                <a:path w="2959734" h="279400">
                  <a:moveTo>
                    <a:pt x="2473851" y="36897"/>
                  </a:moveTo>
                  <a:lnTo>
                    <a:pt x="2450621" y="36897"/>
                  </a:lnTo>
                  <a:lnTo>
                    <a:pt x="2421846" y="0"/>
                  </a:lnTo>
                  <a:lnTo>
                    <a:pt x="2454223" y="0"/>
                  </a:lnTo>
                  <a:lnTo>
                    <a:pt x="2474340" y="36453"/>
                  </a:lnTo>
                  <a:lnTo>
                    <a:pt x="2473851" y="36897"/>
                  </a:lnTo>
                  <a:close/>
                </a:path>
                <a:path w="2959734" h="279400">
                  <a:moveTo>
                    <a:pt x="2531374" y="36897"/>
                  </a:moveTo>
                  <a:lnTo>
                    <a:pt x="2474585" y="36897"/>
                  </a:lnTo>
                  <a:lnTo>
                    <a:pt x="2474340" y="36453"/>
                  </a:lnTo>
                  <a:lnTo>
                    <a:pt x="2492392" y="20073"/>
                  </a:lnTo>
                  <a:lnTo>
                    <a:pt x="2512702" y="20073"/>
                  </a:lnTo>
                  <a:lnTo>
                    <a:pt x="2531374" y="36897"/>
                  </a:lnTo>
                  <a:close/>
                </a:path>
                <a:path w="2959734" h="279400">
                  <a:moveTo>
                    <a:pt x="2484328" y="57551"/>
                  </a:moveTo>
                  <a:lnTo>
                    <a:pt x="2451089" y="57551"/>
                  </a:lnTo>
                  <a:lnTo>
                    <a:pt x="2474340" y="36453"/>
                  </a:lnTo>
                  <a:lnTo>
                    <a:pt x="2474585" y="36897"/>
                  </a:lnTo>
                  <a:lnTo>
                    <a:pt x="2531374" y="36897"/>
                  </a:lnTo>
                  <a:lnTo>
                    <a:pt x="2535237" y="40378"/>
                  </a:lnTo>
                  <a:lnTo>
                    <a:pt x="2502551" y="40378"/>
                  </a:lnTo>
                  <a:lnTo>
                    <a:pt x="2484328" y="57551"/>
                  </a:lnTo>
                  <a:close/>
                </a:path>
                <a:path w="2959734" h="279400">
                  <a:moveTo>
                    <a:pt x="2554295" y="57551"/>
                  </a:moveTo>
                  <a:lnTo>
                    <a:pt x="2520878" y="57551"/>
                  </a:lnTo>
                  <a:lnTo>
                    <a:pt x="2502551" y="40378"/>
                  </a:lnTo>
                  <a:lnTo>
                    <a:pt x="2535237" y="40378"/>
                  </a:lnTo>
                  <a:lnTo>
                    <a:pt x="2554295" y="57551"/>
                  </a:lnTo>
                  <a:close/>
                </a:path>
                <a:path w="2959734" h="279400">
                  <a:moveTo>
                    <a:pt x="2763968" y="87835"/>
                  </a:moveTo>
                  <a:lnTo>
                    <a:pt x="2626468" y="87835"/>
                  </a:lnTo>
                  <a:lnTo>
                    <a:pt x="2626468" y="62540"/>
                  </a:lnTo>
                  <a:lnTo>
                    <a:pt x="2763968" y="62540"/>
                  </a:lnTo>
                  <a:lnTo>
                    <a:pt x="2763968" y="87835"/>
                  </a:lnTo>
                  <a:close/>
                </a:path>
                <a:path w="2959734" h="279400">
                  <a:moveTo>
                    <a:pt x="2784738" y="238443"/>
                  </a:moveTo>
                  <a:lnTo>
                    <a:pt x="2754395" y="238443"/>
                  </a:lnTo>
                  <a:lnTo>
                    <a:pt x="2821459" y="62540"/>
                  </a:lnTo>
                  <a:lnTo>
                    <a:pt x="2845824" y="62540"/>
                  </a:lnTo>
                  <a:lnTo>
                    <a:pt x="2861628" y="103847"/>
                  </a:lnTo>
                  <a:lnTo>
                    <a:pt x="2833697" y="103847"/>
                  </a:lnTo>
                  <a:lnTo>
                    <a:pt x="2810031" y="168940"/>
                  </a:lnTo>
                  <a:lnTo>
                    <a:pt x="2886533" y="168940"/>
                  </a:lnTo>
                  <a:lnTo>
                    <a:pt x="2896211" y="194235"/>
                  </a:lnTo>
                  <a:lnTo>
                    <a:pt x="2800748" y="194235"/>
                  </a:lnTo>
                  <a:lnTo>
                    <a:pt x="2784738" y="238443"/>
                  </a:lnTo>
                  <a:close/>
                </a:path>
                <a:path w="2959734" h="279400">
                  <a:moveTo>
                    <a:pt x="2709661" y="238443"/>
                  </a:moveTo>
                  <a:lnTo>
                    <a:pt x="2680656" y="238443"/>
                  </a:lnTo>
                  <a:lnTo>
                    <a:pt x="2680656" y="87835"/>
                  </a:lnTo>
                  <a:lnTo>
                    <a:pt x="2709661" y="87835"/>
                  </a:lnTo>
                  <a:lnTo>
                    <a:pt x="2709661" y="238443"/>
                  </a:lnTo>
                  <a:close/>
                </a:path>
                <a:path w="2959734" h="279400">
                  <a:moveTo>
                    <a:pt x="2886533" y="168940"/>
                  </a:moveTo>
                  <a:lnTo>
                    <a:pt x="2857371" y="168940"/>
                  </a:lnTo>
                  <a:lnTo>
                    <a:pt x="2833697" y="103847"/>
                  </a:lnTo>
                  <a:lnTo>
                    <a:pt x="2861628" y="103847"/>
                  </a:lnTo>
                  <a:lnTo>
                    <a:pt x="2886533" y="168940"/>
                  </a:lnTo>
                  <a:close/>
                </a:path>
                <a:path w="2959734" h="279400">
                  <a:moveTo>
                    <a:pt x="2913126" y="238443"/>
                  </a:moveTo>
                  <a:lnTo>
                    <a:pt x="2882664" y="238443"/>
                  </a:lnTo>
                  <a:lnTo>
                    <a:pt x="2866535" y="194235"/>
                  </a:lnTo>
                  <a:lnTo>
                    <a:pt x="2896211" y="194235"/>
                  </a:lnTo>
                  <a:lnTo>
                    <a:pt x="2913126" y="238443"/>
                  </a:lnTo>
                  <a:close/>
                </a:path>
                <a:path w="2959734" h="279400">
                  <a:moveTo>
                    <a:pt x="2852671" y="58247"/>
                  </a:moveTo>
                  <a:lnTo>
                    <a:pt x="2826219" y="58247"/>
                  </a:lnTo>
                  <a:lnTo>
                    <a:pt x="2790189" y="17172"/>
                  </a:lnTo>
                  <a:lnTo>
                    <a:pt x="2825692" y="17172"/>
                  </a:lnTo>
                  <a:lnTo>
                    <a:pt x="2852671" y="58247"/>
                  </a:lnTo>
                  <a:close/>
                </a:path>
                <a:path w="2959734" h="279400">
                  <a:moveTo>
                    <a:pt x="2959129" y="238443"/>
                  </a:moveTo>
                  <a:lnTo>
                    <a:pt x="2929775" y="238443"/>
                  </a:lnTo>
                  <a:lnTo>
                    <a:pt x="2929775" y="62540"/>
                  </a:lnTo>
                  <a:lnTo>
                    <a:pt x="2959129" y="62540"/>
                  </a:lnTo>
                  <a:lnTo>
                    <a:pt x="2959129" y="238443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2641" y="408729"/>
              <a:ext cx="9293313" cy="56086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8100" y="863599"/>
              <a:ext cx="8039100" cy="41783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6F4E2B-5344-6484-F60C-2EF7037FD4E8}"/>
              </a:ext>
            </a:extLst>
          </p:cNvPr>
          <p:cNvSpPr txBox="1"/>
          <p:nvPr/>
        </p:nvSpPr>
        <p:spPr>
          <a:xfrm>
            <a:off x="2485035" y="5335369"/>
            <a:ext cx="6128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mắc hội chứng Tích tăng cao </a:t>
            </a:r>
          </a:p>
          <a:p>
            <a:pPr algn="ctr"/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nào dẫn đến hội chứng này tang cao như vậy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5F81E0C-9BE3-91A6-CEAE-55F8E802D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60198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584825" y="4843233"/>
            <a:ext cx="4446270" cy="909319"/>
          </a:xfrm>
          <a:custGeom>
            <a:avLst/>
            <a:gdLst/>
            <a:ahLst/>
            <a:cxnLst/>
            <a:rect l="l" t="t" r="r" b="b"/>
            <a:pathLst>
              <a:path w="4446270" h="909320">
                <a:moveTo>
                  <a:pt x="4211527" y="908738"/>
                </a:moveTo>
                <a:lnTo>
                  <a:pt x="234157" y="908738"/>
                </a:lnTo>
                <a:lnTo>
                  <a:pt x="188261" y="907961"/>
                </a:lnTo>
                <a:lnTo>
                  <a:pt x="144548" y="905690"/>
                </a:lnTo>
                <a:lnTo>
                  <a:pt x="104246" y="902011"/>
                </a:lnTo>
                <a:lnTo>
                  <a:pt x="39341" y="890909"/>
                </a:lnTo>
                <a:lnTo>
                  <a:pt x="0" y="868689"/>
                </a:lnTo>
                <a:lnTo>
                  <a:pt x="0" y="40051"/>
                </a:lnTo>
                <a:lnTo>
                  <a:pt x="45178" y="16397"/>
                </a:lnTo>
                <a:lnTo>
                  <a:pt x="95866" y="7727"/>
                </a:lnTo>
                <a:lnTo>
                  <a:pt x="160145" y="2041"/>
                </a:lnTo>
                <a:lnTo>
                  <a:pt x="234157" y="0"/>
                </a:lnTo>
                <a:lnTo>
                  <a:pt x="4211527" y="0"/>
                </a:lnTo>
                <a:lnTo>
                  <a:pt x="4285536" y="2041"/>
                </a:lnTo>
                <a:lnTo>
                  <a:pt x="4349814" y="7727"/>
                </a:lnTo>
                <a:lnTo>
                  <a:pt x="4400502" y="16397"/>
                </a:lnTo>
                <a:lnTo>
                  <a:pt x="4445682" y="40051"/>
                </a:lnTo>
                <a:lnTo>
                  <a:pt x="4445682" y="868689"/>
                </a:lnTo>
                <a:lnTo>
                  <a:pt x="4400502" y="892343"/>
                </a:lnTo>
                <a:lnTo>
                  <a:pt x="4349814" y="901012"/>
                </a:lnTo>
                <a:lnTo>
                  <a:pt x="4285536" y="906696"/>
                </a:lnTo>
                <a:lnTo>
                  <a:pt x="4211527" y="908738"/>
                </a:lnTo>
                <a:close/>
              </a:path>
            </a:pathLst>
          </a:custGeom>
          <a:solidFill>
            <a:srgbClr val="CBB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749340" y="4930134"/>
            <a:ext cx="4022090" cy="83849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ctr">
              <a:lnSpc>
                <a:spcPts val="1930"/>
              </a:lnSpc>
              <a:spcBef>
                <a:spcPts val="425"/>
              </a:spcBef>
            </a:pPr>
            <a:r>
              <a:rPr lang="vi-VN" sz="1850" spc="-110">
                <a:solidFill>
                  <a:srgbClr val="002060"/>
                </a:solidFill>
                <a:latin typeface="+mj-lt"/>
                <a:cs typeface="Noto Mono"/>
              </a:rPr>
              <a:t>Tốc độ đô thị hóa tang nhanh, dẫn đến không gian chơi và không gian xanh của trẻ bị hạn chế.</a:t>
            </a:r>
          </a:p>
          <a:p>
            <a:pPr marL="12700" marR="5080" algn="ctr">
              <a:lnSpc>
                <a:spcPts val="1930"/>
              </a:lnSpc>
              <a:spcBef>
                <a:spcPts val="425"/>
              </a:spcBef>
            </a:pPr>
            <a:r>
              <a:rPr lang="vi-VN" sz="1850" spc="-110">
                <a:solidFill>
                  <a:srgbClr val="002060"/>
                </a:solidFill>
                <a:latin typeface="+mj-lt"/>
                <a:cs typeface="Noto Mono"/>
              </a:rPr>
              <a:t>Nhất là trẻ em thành phố</a:t>
            </a:r>
            <a:endParaRPr lang="vi-VN" sz="1850">
              <a:latin typeface="+mj-lt"/>
              <a:cs typeface="Noto Mon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3427" y="4887785"/>
            <a:ext cx="4398645" cy="909319"/>
          </a:xfrm>
          <a:custGeom>
            <a:avLst/>
            <a:gdLst/>
            <a:ahLst/>
            <a:cxnLst/>
            <a:rect l="l" t="t" r="r" b="b"/>
            <a:pathLst>
              <a:path w="4398645" h="909320">
                <a:moveTo>
                  <a:pt x="4166755" y="908738"/>
                </a:moveTo>
                <a:lnTo>
                  <a:pt x="231668" y="908738"/>
                </a:lnTo>
                <a:lnTo>
                  <a:pt x="186260" y="907961"/>
                </a:lnTo>
                <a:lnTo>
                  <a:pt x="143012" y="905690"/>
                </a:lnTo>
                <a:lnTo>
                  <a:pt x="103138" y="902011"/>
                </a:lnTo>
                <a:lnTo>
                  <a:pt x="38923" y="890911"/>
                </a:lnTo>
                <a:lnTo>
                  <a:pt x="0" y="868689"/>
                </a:lnTo>
                <a:lnTo>
                  <a:pt x="0" y="40051"/>
                </a:lnTo>
                <a:lnTo>
                  <a:pt x="44698" y="16397"/>
                </a:lnTo>
                <a:lnTo>
                  <a:pt x="94847" y="7727"/>
                </a:lnTo>
                <a:lnTo>
                  <a:pt x="158442" y="2041"/>
                </a:lnTo>
                <a:lnTo>
                  <a:pt x="231668" y="0"/>
                </a:lnTo>
                <a:lnTo>
                  <a:pt x="4166755" y="0"/>
                </a:lnTo>
                <a:lnTo>
                  <a:pt x="4239979" y="2041"/>
                </a:lnTo>
                <a:lnTo>
                  <a:pt x="4303573" y="7727"/>
                </a:lnTo>
                <a:lnTo>
                  <a:pt x="4353724" y="16397"/>
                </a:lnTo>
                <a:lnTo>
                  <a:pt x="4398423" y="40051"/>
                </a:lnTo>
                <a:lnTo>
                  <a:pt x="4398423" y="868689"/>
                </a:lnTo>
                <a:lnTo>
                  <a:pt x="4353724" y="892343"/>
                </a:lnTo>
                <a:lnTo>
                  <a:pt x="4303573" y="901012"/>
                </a:lnTo>
                <a:lnTo>
                  <a:pt x="4239979" y="906696"/>
                </a:lnTo>
                <a:lnTo>
                  <a:pt x="4166755" y="908738"/>
                </a:lnTo>
                <a:close/>
              </a:path>
            </a:pathLst>
          </a:custGeom>
          <a:solidFill>
            <a:srgbClr val="CBB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53770" y="4944637"/>
            <a:ext cx="4196715" cy="543547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59055" algn="ctr">
              <a:lnSpc>
                <a:spcPts val="1930"/>
              </a:lnSpc>
              <a:spcBef>
                <a:spcPts val="425"/>
              </a:spcBef>
            </a:pPr>
            <a:r>
              <a:rPr lang="en-US" sz="185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phụ huynh bận rộn và cho trẻ tiếp xúc với công nghệ từ rất sớm </a:t>
            </a:r>
            <a:endParaRPr sz="18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A7D5C3-7871-DFC0-ABBD-8857B96EC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7" y="455625"/>
            <a:ext cx="4316281" cy="42118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D25144-D8B2-A303-521A-7CE0C8FBE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09" y="455625"/>
            <a:ext cx="4895791" cy="42118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D5B06-926D-D589-ED11-C022AF6B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60198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5853" y="303267"/>
            <a:ext cx="5334047" cy="2100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E1ADFA-552F-0BF5-B12D-FD04AE3C9F34}"/>
              </a:ext>
            </a:extLst>
          </p:cNvPr>
          <p:cNvSpPr txBox="1"/>
          <p:nvPr/>
        </p:nvSpPr>
        <p:spPr>
          <a:xfrm>
            <a:off x="3292306" y="5459968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 số : 25 học sinh ( 11 bé gái và 14 bé trai 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70D5C9-58CE-03AE-135D-A924995F3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952500"/>
            <a:ext cx="8915400" cy="4316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3945" y="438007"/>
            <a:ext cx="2906219" cy="2394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17431" y="953981"/>
            <a:ext cx="9547860" cy="4780280"/>
            <a:chOff x="617431" y="953981"/>
            <a:chExt cx="9547860" cy="4780280"/>
          </a:xfrm>
        </p:grpSpPr>
        <p:sp>
          <p:nvSpPr>
            <p:cNvPr id="4" name="object 4"/>
            <p:cNvSpPr/>
            <p:nvPr/>
          </p:nvSpPr>
          <p:spPr>
            <a:xfrm>
              <a:off x="623773" y="960335"/>
              <a:ext cx="9535160" cy="2816225"/>
            </a:xfrm>
            <a:custGeom>
              <a:avLst/>
              <a:gdLst/>
              <a:ahLst/>
              <a:cxnLst/>
              <a:rect l="l" t="t" r="r" b="b"/>
              <a:pathLst>
                <a:path w="9535160" h="2816225">
                  <a:moveTo>
                    <a:pt x="3178314" y="0"/>
                  </a:moveTo>
                  <a:lnTo>
                    <a:pt x="715124" y="0"/>
                  </a:lnTo>
                  <a:lnTo>
                    <a:pt x="0" y="0"/>
                  </a:lnTo>
                  <a:lnTo>
                    <a:pt x="0" y="2816021"/>
                  </a:lnTo>
                  <a:lnTo>
                    <a:pt x="715124" y="2816021"/>
                  </a:lnTo>
                  <a:lnTo>
                    <a:pt x="3178314" y="2816021"/>
                  </a:lnTo>
                  <a:lnTo>
                    <a:pt x="3178314" y="0"/>
                  </a:lnTo>
                  <a:close/>
                </a:path>
                <a:path w="9535160" h="2816225">
                  <a:moveTo>
                    <a:pt x="9534957" y="0"/>
                  </a:moveTo>
                  <a:lnTo>
                    <a:pt x="3178327" y="0"/>
                  </a:lnTo>
                  <a:lnTo>
                    <a:pt x="3178327" y="938669"/>
                  </a:lnTo>
                  <a:lnTo>
                    <a:pt x="9534957" y="938669"/>
                  </a:lnTo>
                  <a:lnTo>
                    <a:pt x="9534957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3773" y="1899005"/>
              <a:ext cx="9535160" cy="2890520"/>
            </a:xfrm>
            <a:custGeom>
              <a:avLst/>
              <a:gdLst/>
              <a:ahLst/>
              <a:cxnLst/>
              <a:rect l="l" t="t" r="r" b="b"/>
              <a:pathLst>
                <a:path w="9535160" h="2890520">
                  <a:moveTo>
                    <a:pt x="3178314" y="1877352"/>
                  </a:moveTo>
                  <a:lnTo>
                    <a:pt x="715124" y="1877352"/>
                  </a:lnTo>
                  <a:lnTo>
                    <a:pt x="0" y="1877352"/>
                  </a:lnTo>
                  <a:lnTo>
                    <a:pt x="0" y="2890139"/>
                  </a:lnTo>
                  <a:lnTo>
                    <a:pt x="715124" y="2890139"/>
                  </a:lnTo>
                  <a:lnTo>
                    <a:pt x="3178314" y="2890139"/>
                  </a:lnTo>
                  <a:lnTo>
                    <a:pt x="3178314" y="1877352"/>
                  </a:lnTo>
                  <a:close/>
                </a:path>
                <a:path w="9535160" h="2890520">
                  <a:moveTo>
                    <a:pt x="6356629" y="1877352"/>
                  </a:moveTo>
                  <a:lnTo>
                    <a:pt x="4767478" y="1877352"/>
                  </a:lnTo>
                  <a:lnTo>
                    <a:pt x="3178327" y="1877352"/>
                  </a:lnTo>
                  <a:lnTo>
                    <a:pt x="3178327" y="2890139"/>
                  </a:lnTo>
                  <a:lnTo>
                    <a:pt x="4767478" y="2890139"/>
                  </a:lnTo>
                  <a:lnTo>
                    <a:pt x="6356629" y="2890139"/>
                  </a:lnTo>
                  <a:lnTo>
                    <a:pt x="6356629" y="1877352"/>
                  </a:lnTo>
                  <a:close/>
                </a:path>
                <a:path w="9535160" h="2890520">
                  <a:moveTo>
                    <a:pt x="9534944" y="1877352"/>
                  </a:moveTo>
                  <a:lnTo>
                    <a:pt x="7945793" y="1877352"/>
                  </a:lnTo>
                  <a:lnTo>
                    <a:pt x="6356642" y="1877352"/>
                  </a:lnTo>
                  <a:lnTo>
                    <a:pt x="6356642" y="2890139"/>
                  </a:lnTo>
                  <a:lnTo>
                    <a:pt x="7945793" y="2890139"/>
                  </a:lnTo>
                  <a:lnTo>
                    <a:pt x="9534944" y="2890139"/>
                  </a:lnTo>
                  <a:lnTo>
                    <a:pt x="9534944" y="1877352"/>
                  </a:lnTo>
                  <a:close/>
                </a:path>
                <a:path w="9535160" h="2890520">
                  <a:moveTo>
                    <a:pt x="9534957" y="0"/>
                  </a:moveTo>
                  <a:lnTo>
                    <a:pt x="6356642" y="0"/>
                  </a:lnTo>
                  <a:lnTo>
                    <a:pt x="3178327" y="0"/>
                  </a:lnTo>
                  <a:lnTo>
                    <a:pt x="3178327" y="938682"/>
                  </a:lnTo>
                  <a:lnTo>
                    <a:pt x="6356642" y="938682"/>
                  </a:lnTo>
                  <a:lnTo>
                    <a:pt x="9534957" y="938682"/>
                  </a:lnTo>
                  <a:lnTo>
                    <a:pt x="9534957" y="0"/>
                  </a:lnTo>
                  <a:close/>
                </a:path>
              </a:pathLst>
            </a:custGeom>
            <a:solidFill>
              <a:srgbClr val="EBF1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3781" y="960331"/>
              <a:ext cx="0" cy="2816225"/>
            </a:xfrm>
            <a:custGeom>
              <a:avLst/>
              <a:gdLst/>
              <a:ahLst/>
              <a:cxnLst/>
              <a:rect l="l" t="t" r="r" b="b"/>
              <a:pathLst>
                <a:path h="2816225">
                  <a:moveTo>
                    <a:pt x="0" y="0"/>
                  </a:moveTo>
                  <a:lnTo>
                    <a:pt x="0" y="2816016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3773" y="953985"/>
              <a:ext cx="3178810" cy="2828925"/>
            </a:xfrm>
            <a:custGeom>
              <a:avLst/>
              <a:gdLst/>
              <a:ahLst/>
              <a:cxnLst/>
              <a:rect l="l" t="t" r="r" b="b"/>
              <a:pathLst>
                <a:path w="3178810" h="2828925">
                  <a:moveTo>
                    <a:pt x="3178314" y="2816021"/>
                  </a:moveTo>
                  <a:lnTo>
                    <a:pt x="715124" y="2816021"/>
                  </a:lnTo>
                  <a:lnTo>
                    <a:pt x="0" y="2816021"/>
                  </a:lnTo>
                  <a:lnTo>
                    <a:pt x="0" y="2828721"/>
                  </a:lnTo>
                  <a:lnTo>
                    <a:pt x="715124" y="2828721"/>
                  </a:lnTo>
                  <a:lnTo>
                    <a:pt x="3178314" y="2828721"/>
                  </a:lnTo>
                  <a:lnTo>
                    <a:pt x="3178314" y="2816021"/>
                  </a:lnTo>
                  <a:close/>
                </a:path>
                <a:path w="3178810" h="2828925">
                  <a:moveTo>
                    <a:pt x="3178314" y="0"/>
                  </a:moveTo>
                  <a:lnTo>
                    <a:pt x="715124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715124" y="12700"/>
                  </a:lnTo>
                  <a:lnTo>
                    <a:pt x="3178314" y="12700"/>
                  </a:lnTo>
                  <a:lnTo>
                    <a:pt x="3178314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158725" y="960331"/>
              <a:ext cx="0" cy="939165"/>
            </a:xfrm>
            <a:custGeom>
              <a:avLst/>
              <a:gdLst/>
              <a:ahLst/>
              <a:cxnLst/>
              <a:rect l="l" t="t" r="r" b="b"/>
              <a:pathLst>
                <a:path h="939164">
                  <a:moveTo>
                    <a:pt x="0" y="0"/>
                  </a:moveTo>
                  <a:lnTo>
                    <a:pt x="0" y="938672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02088" y="953985"/>
              <a:ext cx="6356985" cy="1890395"/>
            </a:xfrm>
            <a:custGeom>
              <a:avLst/>
              <a:gdLst/>
              <a:ahLst/>
              <a:cxnLst/>
              <a:rect l="l" t="t" r="r" b="b"/>
              <a:pathLst>
                <a:path w="6356984" h="1890395">
                  <a:moveTo>
                    <a:pt x="3178314" y="1877352"/>
                  </a:moveTo>
                  <a:lnTo>
                    <a:pt x="0" y="1877352"/>
                  </a:lnTo>
                  <a:lnTo>
                    <a:pt x="0" y="1890052"/>
                  </a:lnTo>
                  <a:lnTo>
                    <a:pt x="3178314" y="1890052"/>
                  </a:lnTo>
                  <a:lnTo>
                    <a:pt x="3178314" y="1877352"/>
                  </a:lnTo>
                  <a:close/>
                </a:path>
                <a:path w="6356984" h="1890395">
                  <a:moveTo>
                    <a:pt x="6356629" y="938669"/>
                  </a:moveTo>
                  <a:lnTo>
                    <a:pt x="0" y="938669"/>
                  </a:lnTo>
                  <a:lnTo>
                    <a:pt x="0" y="951369"/>
                  </a:lnTo>
                  <a:lnTo>
                    <a:pt x="6356629" y="951369"/>
                  </a:lnTo>
                  <a:lnTo>
                    <a:pt x="6356629" y="938669"/>
                  </a:lnTo>
                  <a:close/>
                </a:path>
                <a:path w="6356984" h="1890395">
                  <a:moveTo>
                    <a:pt x="635662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6356629" y="12700"/>
                  </a:lnTo>
                  <a:lnTo>
                    <a:pt x="6356629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58725" y="1899003"/>
              <a:ext cx="0" cy="939165"/>
            </a:xfrm>
            <a:custGeom>
              <a:avLst/>
              <a:gdLst/>
              <a:ahLst/>
              <a:cxnLst/>
              <a:rect l="l" t="t" r="r" b="b"/>
              <a:pathLst>
                <a:path h="939164">
                  <a:moveTo>
                    <a:pt x="0" y="0"/>
                  </a:moveTo>
                  <a:lnTo>
                    <a:pt x="0" y="938672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80411" y="2831325"/>
              <a:ext cx="3178810" cy="12700"/>
            </a:xfrm>
            <a:custGeom>
              <a:avLst/>
              <a:gdLst/>
              <a:ahLst/>
              <a:cxnLst/>
              <a:rect l="l" t="t" r="r" b="b"/>
              <a:pathLst>
                <a:path w="3178809" h="12700">
                  <a:moveTo>
                    <a:pt x="0" y="0"/>
                  </a:moveTo>
                  <a:lnTo>
                    <a:pt x="3178314" y="0"/>
                  </a:lnTo>
                  <a:lnTo>
                    <a:pt x="3178314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02096" y="2837675"/>
              <a:ext cx="1589405" cy="0"/>
            </a:xfrm>
            <a:custGeom>
              <a:avLst/>
              <a:gdLst/>
              <a:ahLst/>
              <a:cxnLst/>
              <a:rect l="l" t="t" r="r" b="b"/>
              <a:pathLst>
                <a:path w="1589404">
                  <a:moveTo>
                    <a:pt x="0" y="0"/>
                  </a:moveTo>
                  <a:lnTo>
                    <a:pt x="1589157" y="0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02096" y="3769997"/>
              <a:ext cx="1589405" cy="12700"/>
            </a:xfrm>
            <a:custGeom>
              <a:avLst/>
              <a:gdLst/>
              <a:ahLst/>
              <a:cxnLst/>
              <a:rect l="l" t="t" r="r" b="b"/>
              <a:pathLst>
                <a:path w="1589404" h="12700">
                  <a:moveTo>
                    <a:pt x="0" y="0"/>
                  </a:moveTo>
                  <a:lnTo>
                    <a:pt x="1589157" y="0"/>
                  </a:lnTo>
                  <a:lnTo>
                    <a:pt x="1589157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91253" y="2837675"/>
              <a:ext cx="1589405" cy="0"/>
            </a:xfrm>
            <a:custGeom>
              <a:avLst/>
              <a:gdLst/>
              <a:ahLst/>
              <a:cxnLst/>
              <a:rect l="l" t="t" r="r" b="b"/>
              <a:pathLst>
                <a:path w="1589404">
                  <a:moveTo>
                    <a:pt x="0" y="0"/>
                  </a:moveTo>
                  <a:lnTo>
                    <a:pt x="1589157" y="0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91253" y="3769997"/>
              <a:ext cx="1589405" cy="12700"/>
            </a:xfrm>
            <a:custGeom>
              <a:avLst/>
              <a:gdLst/>
              <a:ahLst/>
              <a:cxnLst/>
              <a:rect l="l" t="t" r="r" b="b"/>
              <a:pathLst>
                <a:path w="1589404" h="12700">
                  <a:moveTo>
                    <a:pt x="0" y="0"/>
                  </a:moveTo>
                  <a:lnTo>
                    <a:pt x="1589157" y="0"/>
                  </a:lnTo>
                  <a:lnTo>
                    <a:pt x="1589157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980410" y="2837675"/>
              <a:ext cx="1589405" cy="0"/>
            </a:xfrm>
            <a:custGeom>
              <a:avLst/>
              <a:gdLst/>
              <a:ahLst/>
              <a:cxnLst/>
              <a:rect l="l" t="t" r="r" b="b"/>
              <a:pathLst>
                <a:path w="1589404">
                  <a:moveTo>
                    <a:pt x="0" y="0"/>
                  </a:moveTo>
                  <a:lnTo>
                    <a:pt x="1589157" y="0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80411" y="3769997"/>
              <a:ext cx="1589405" cy="12700"/>
            </a:xfrm>
            <a:custGeom>
              <a:avLst/>
              <a:gdLst/>
              <a:ahLst/>
              <a:cxnLst/>
              <a:rect l="l" t="t" r="r" b="b"/>
              <a:pathLst>
                <a:path w="1589404" h="12700">
                  <a:moveTo>
                    <a:pt x="0" y="0"/>
                  </a:moveTo>
                  <a:lnTo>
                    <a:pt x="1589157" y="0"/>
                  </a:lnTo>
                  <a:lnTo>
                    <a:pt x="1589157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569568" y="2837675"/>
              <a:ext cx="1589405" cy="939165"/>
            </a:xfrm>
            <a:custGeom>
              <a:avLst/>
              <a:gdLst/>
              <a:ahLst/>
              <a:cxnLst/>
              <a:rect l="l" t="t" r="r" b="b"/>
              <a:pathLst>
                <a:path w="1589404" h="939164">
                  <a:moveTo>
                    <a:pt x="1589157" y="0"/>
                  </a:moveTo>
                  <a:lnTo>
                    <a:pt x="1589157" y="938672"/>
                  </a:lnTo>
                </a:path>
                <a:path w="1589404" h="939164">
                  <a:moveTo>
                    <a:pt x="0" y="0"/>
                  </a:moveTo>
                  <a:lnTo>
                    <a:pt x="1589157" y="0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569568" y="3769997"/>
              <a:ext cx="1589405" cy="12700"/>
            </a:xfrm>
            <a:custGeom>
              <a:avLst/>
              <a:gdLst/>
              <a:ahLst/>
              <a:cxnLst/>
              <a:rect l="l" t="t" r="r" b="b"/>
              <a:pathLst>
                <a:path w="1589404" h="12700">
                  <a:moveTo>
                    <a:pt x="0" y="0"/>
                  </a:moveTo>
                  <a:lnTo>
                    <a:pt x="1589157" y="0"/>
                  </a:lnTo>
                  <a:lnTo>
                    <a:pt x="1589157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3781" y="3776347"/>
              <a:ext cx="0" cy="1012825"/>
            </a:xfrm>
            <a:custGeom>
              <a:avLst/>
              <a:gdLst/>
              <a:ahLst/>
              <a:cxnLst/>
              <a:rect l="l" t="t" r="r" b="b"/>
              <a:pathLst>
                <a:path h="1012825">
                  <a:moveTo>
                    <a:pt x="0" y="0"/>
                  </a:moveTo>
                  <a:lnTo>
                    <a:pt x="0" y="1012783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3773" y="3770007"/>
              <a:ext cx="7946390" cy="1025525"/>
            </a:xfrm>
            <a:custGeom>
              <a:avLst/>
              <a:gdLst/>
              <a:ahLst/>
              <a:cxnLst/>
              <a:rect l="l" t="t" r="r" b="b"/>
              <a:pathLst>
                <a:path w="7946390" h="1025525">
                  <a:moveTo>
                    <a:pt x="7945793" y="1012774"/>
                  </a:moveTo>
                  <a:lnTo>
                    <a:pt x="7945793" y="1012774"/>
                  </a:lnTo>
                  <a:lnTo>
                    <a:pt x="0" y="1012774"/>
                  </a:lnTo>
                  <a:lnTo>
                    <a:pt x="0" y="1025474"/>
                  </a:lnTo>
                  <a:lnTo>
                    <a:pt x="7945793" y="1025474"/>
                  </a:lnTo>
                  <a:lnTo>
                    <a:pt x="7945793" y="1012774"/>
                  </a:lnTo>
                  <a:close/>
                </a:path>
                <a:path w="7946390" h="1025525">
                  <a:moveTo>
                    <a:pt x="7945793" y="0"/>
                  </a:moveTo>
                  <a:lnTo>
                    <a:pt x="794579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7945793" y="12700"/>
                  </a:lnTo>
                  <a:lnTo>
                    <a:pt x="7945793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158725" y="3776347"/>
              <a:ext cx="0" cy="1012825"/>
            </a:xfrm>
            <a:custGeom>
              <a:avLst/>
              <a:gdLst/>
              <a:ahLst/>
              <a:cxnLst/>
              <a:rect l="l" t="t" r="r" b="b"/>
              <a:pathLst>
                <a:path h="1012825">
                  <a:moveTo>
                    <a:pt x="0" y="0"/>
                  </a:moveTo>
                  <a:lnTo>
                    <a:pt x="0" y="1012783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69566" y="3770007"/>
              <a:ext cx="1589405" cy="1025525"/>
            </a:xfrm>
            <a:custGeom>
              <a:avLst/>
              <a:gdLst/>
              <a:ahLst/>
              <a:cxnLst/>
              <a:rect l="l" t="t" r="r" b="b"/>
              <a:pathLst>
                <a:path w="1589404" h="1025525">
                  <a:moveTo>
                    <a:pt x="1589151" y="1012774"/>
                  </a:moveTo>
                  <a:lnTo>
                    <a:pt x="0" y="1012774"/>
                  </a:lnTo>
                  <a:lnTo>
                    <a:pt x="0" y="1025474"/>
                  </a:lnTo>
                  <a:lnTo>
                    <a:pt x="1589151" y="1025474"/>
                  </a:lnTo>
                  <a:lnTo>
                    <a:pt x="1589151" y="1012774"/>
                  </a:lnTo>
                  <a:close/>
                </a:path>
                <a:path w="1589404" h="1025525">
                  <a:moveTo>
                    <a:pt x="1589151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589151" y="12700"/>
                  </a:lnTo>
                  <a:lnTo>
                    <a:pt x="1589151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3781" y="4789131"/>
              <a:ext cx="0" cy="939165"/>
            </a:xfrm>
            <a:custGeom>
              <a:avLst/>
              <a:gdLst/>
              <a:ahLst/>
              <a:cxnLst/>
              <a:rect l="l" t="t" r="r" b="b"/>
              <a:pathLst>
                <a:path h="939164">
                  <a:moveTo>
                    <a:pt x="0" y="0"/>
                  </a:moveTo>
                  <a:lnTo>
                    <a:pt x="0" y="938672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3781" y="4782781"/>
              <a:ext cx="715645" cy="12700"/>
            </a:xfrm>
            <a:custGeom>
              <a:avLst/>
              <a:gdLst/>
              <a:ahLst/>
              <a:cxnLst/>
              <a:rect l="l" t="t" r="r" b="b"/>
              <a:pathLst>
                <a:path w="715644" h="12700">
                  <a:moveTo>
                    <a:pt x="0" y="0"/>
                  </a:moveTo>
                  <a:lnTo>
                    <a:pt x="715120" y="0"/>
                  </a:lnTo>
                  <a:lnTo>
                    <a:pt x="715120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3781" y="5727803"/>
              <a:ext cx="715645" cy="0"/>
            </a:xfrm>
            <a:custGeom>
              <a:avLst/>
              <a:gdLst/>
              <a:ahLst/>
              <a:cxnLst/>
              <a:rect l="l" t="t" r="r" b="b"/>
              <a:pathLst>
                <a:path w="715644">
                  <a:moveTo>
                    <a:pt x="0" y="0"/>
                  </a:moveTo>
                  <a:lnTo>
                    <a:pt x="715120" y="0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38902" y="4782781"/>
              <a:ext cx="2463800" cy="12700"/>
            </a:xfrm>
            <a:custGeom>
              <a:avLst/>
              <a:gdLst/>
              <a:ahLst/>
              <a:cxnLst/>
              <a:rect l="l" t="t" r="r" b="b"/>
              <a:pathLst>
                <a:path w="2463800" h="12700">
                  <a:moveTo>
                    <a:pt x="0" y="0"/>
                  </a:moveTo>
                  <a:lnTo>
                    <a:pt x="2463193" y="0"/>
                  </a:lnTo>
                  <a:lnTo>
                    <a:pt x="2463193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38902" y="5727803"/>
              <a:ext cx="2463800" cy="0"/>
            </a:xfrm>
            <a:custGeom>
              <a:avLst/>
              <a:gdLst/>
              <a:ahLst/>
              <a:cxnLst/>
              <a:rect l="l" t="t" r="r" b="b"/>
              <a:pathLst>
                <a:path w="2463800">
                  <a:moveTo>
                    <a:pt x="0" y="0"/>
                  </a:moveTo>
                  <a:lnTo>
                    <a:pt x="2463193" y="0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802096" y="4782781"/>
              <a:ext cx="1589405" cy="12700"/>
            </a:xfrm>
            <a:custGeom>
              <a:avLst/>
              <a:gdLst/>
              <a:ahLst/>
              <a:cxnLst/>
              <a:rect l="l" t="t" r="r" b="b"/>
              <a:pathLst>
                <a:path w="1589404" h="12700">
                  <a:moveTo>
                    <a:pt x="0" y="0"/>
                  </a:moveTo>
                  <a:lnTo>
                    <a:pt x="1589157" y="0"/>
                  </a:lnTo>
                  <a:lnTo>
                    <a:pt x="1589157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802096" y="5727803"/>
              <a:ext cx="1589405" cy="0"/>
            </a:xfrm>
            <a:custGeom>
              <a:avLst/>
              <a:gdLst/>
              <a:ahLst/>
              <a:cxnLst/>
              <a:rect l="l" t="t" r="r" b="b"/>
              <a:pathLst>
                <a:path w="1589404">
                  <a:moveTo>
                    <a:pt x="0" y="0"/>
                  </a:moveTo>
                  <a:lnTo>
                    <a:pt x="1589157" y="0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391253" y="4782781"/>
              <a:ext cx="1589405" cy="12700"/>
            </a:xfrm>
            <a:custGeom>
              <a:avLst/>
              <a:gdLst/>
              <a:ahLst/>
              <a:cxnLst/>
              <a:rect l="l" t="t" r="r" b="b"/>
              <a:pathLst>
                <a:path w="1589404" h="12700">
                  <a:moveTo>
                    <a:pt x="0" y="0"/>
                  </a:moveTo>
                  <a:lnTo>
                    <a:pt x="1589157" y="0"/>
                  </a:lnTo>
                  <a:lnTo>
                    <a:pt x="1589157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391253" y="5727803"/>
              <a:ext cx="1589405" cy="0"/>
            </a:xfrm>
            <a:custGeom>
              <a:avLst/>
              <a:gdLst/>
              <a:ahLst/>
              <a:cxnLst/>
              <a:rect l="l" t="t" r="r" b="b"/>
              <a:pathLst>
                <a:path w="1589404">
                  <a:moveTo>
                    <a:pt x="0" y="0"/>
                  </a:moveTo>
                  <a:lnTo>
                    <a:pt x="1589157" y="0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980411" y="4782781"/>
              <a:ext cx="1589405" cy="12700"/>
            </a:xfrm>
            <a:custGeom>
              <a:avLst/>
              <a:gdLst/>
              <a:ahLst/>
              <a:cxnLst/>
              <a:rect l="l" t="t" r="r" b="b"/>
              <a:pathLst>
                <a:path w="1589404" h="12700">
                  <a:moveTo>
                    <a:pt x="0" y="0"/>
                  </a:moveTo>
                  <a:lnTo>
                    <a:pt x="1589157" y="0"/>
                  </a:lnTo>
                  <a:lnTo>
                    <a:pt x="1589157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980410" y="4789131"/>
              <a:ext cx="3178810" cy="939165"/>
            </a:xfrm>
            <a:custGeom>
              <a:avLst/>
              <a:gdLst/>
              <a:ahLst/>
              <a:cxnLst/>
              <a:rect l="l" t="t" r="r" b="b"/>
              <a:pathLst>
                <a:path w="3178809" h="939164">
                  <a:moveTo>
                    <a:pt x="0" y="938672"/>
                  </a:moveTo>
                  <a:lnTo>
                    <a:pt x="1589157" y="938672"/>
                  </a:lnTo>
                </a:path>
                <a:path w="3178809" h="939164">
                  <a:moveTo>
                    <a:pt x="3178314" y="0"/>
                  </a:moveTo>
                  <a:lnTo>
                    <a:pt x="3178314" y="938672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569568" y="4782781"/>
              <a:ext cx="1589405" cy="12700"/>
            </a:xfrm>
            <a:custGeom>
              <a:avLst/>
              <a:gdLst/>
              <a:ahLst/>
              <a:cxnLst/>
              <a:rect l="l" t="t" r="r" b="b"/>
              <a:pathLst>
                <a:path w="1589404" h="12700">
                  <a:moveTo>
                    <a:pt x="0" y="0"/>
                  </a:moveTo>
                  <a:lnTo>
                    <a:pt x="1589157" y="0"/>
                  </a:lnTo>
                  <a:lnTo>
                    <a:pt x="1589157" y="12699"/>
                  </a:lnTo>
                  <a:lnTo>
                    <a:pt x="0" y="1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69568" y="5727803"/>
              <a:ext cx="1589405" cy="0"/>
            </a:xfrm>
            <a:custGeom>
              <a:avLst/>
              <a:gdLst/>
              <a:ahLst/>
              <a:cxnLst/>
              <a:rect l="l" t="t" r="r" b="b"/>
              <a:pathLst>
                <a:path w="1589404">
                  <a:moveTo>
                    <a:pt x="0" y="0"/>
                  </a:moveTo>
                  <a:lnTo>
                    <a:pt x="1589157" y="0"/>
                  </a:lnTo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28725" y="2264333"/>
              <a:ext cx="309880" cy="135890"/>
            </a:xfrm>
            <a:custGeom>
              <a:avLst/>
              <a:gdLst/>
              <a:ahLst/>
              <a:cxnLst/>
              <a:rect l="l" t="t" r="r" b="b"/>
              <a:pathLst>
                <a:path w="309880" h="135889">
                  <a:moveTo>
                    <a:pt x="97294" y="98856"/>
                  </a:moveTo>
                  <a:lnTo>
                    <a:pt x="72821" y="64363"/>
                  </a:lnTo>
                  <a:lnTo>
                    <a:pt x="43218" y="54368"/>
                  </a:lnTo>
                  <a:lnTo>
                    <a:pt x="36207" y="51396"/>
                  </a:lnTo>
                  <a:lnTo>
                    <a:pt x="32105" y="48260"/>
                  </a:lnTo>
                  <a:lnTo>
                    <a:pt x="28054" y="45097"/>
                  </a:lnTo>
                  <a:lnTo>
                    <a:pt x="26022" y="41313"/>
                  </a:lnTo>
                  <a:lnTo>
                    <a:pt x="26022" y="31800"/>
                  </a:lnTo>
                  <a:lnTo>
                    <a:pt x="27889" y="27533"/>
                  </a:lnTo>
                  <a:lnTo>
                    <a:pt x="35407" y="20688"/>
                  </a:lnTo>
                  <a:lnTo>
                    <a:pt x="41427" y="18973"/>
                  </a:lnTo>
                  <a:lnTo>
                    <a:pt x="58420" y="18973"/>
                  </a:lnTo>
                  <a:lnTo>
                    <a:pt x="64820" y="21043"/>
                  </a:lnTo>
                  <a:lnTo>
                    <a:pt x="68884" y="25196"/>
                  </a:lnTo>
                  <a:lnTo>
                    <a:pt x="72974" y="29311"/>
                  </a:lnTo>
                  <a:lnTo>
                    <a:pt x="75018" y="35420"/>
                  </a:lnTo>
                  <a:lnTo>
                    <a:pt x="75018" y="43510"/>
                  </a:lnTo>
                  <a:lnTo>
                    <a:pt x="96939" y="43510"/>
                  </a:lnTo>
                  <a:lnTo>
                    <a:pt x="77736" y="7048"/>
                  </a:lnTo>
                  <a:lnTo>
                    <a:pt x="49695" y="0"/>
                  </a:lnTo>
                  <a:lnTo>
                    <a:pt x="39954" y="660"/>
                  </a:lnTo>
                  <a:lnTo>
                    <a:pt x="7162" y="22440"/>
                  </a:lnTo>
                  <a:lnTo>
                    <a:pt x="4000" y="37071"/>
                  </a:lnTo>
                  <a:lnTo>
                    <a:pt x="4724" y="44602"/>
                  </a:lnTo>
                  <a:lnTo>
                    <a:pt x="37058" y="73736"/>
                  </a:lnTo>
                  <a:lnTo>
                    <a:pt x="54521" y="79425"/>
                  </a:lnTo>
                  <a:lnTo>
                    <a:pt x="61366" y="82029"/>
                  </a:lnTo>
                  <a:lnTo>
                    <a:pt x="66509" y="84518"/>
                  </a:lnTo>
                  <a:lnTo>
                    <a:pt x="69964" y="86893"/>
                  </a:lnTo>
                  <a:lnTo>
                    <a:pt x="73444" y="89966"/>
                  </a:lnTo>
                  <a:lnTo>
                    <a:pt x="75184" y="94018"/>
                  </a:lnTo>
                  <a:lnTo>
                    <a:pt x="75184" y="104317"/>
                  </a:lnTo>
                  <a:lnTo>
                    <a:pt x="73113" y="108546"/>
                  </a:lnTo>
                  <a:lnTo>
                    <a:pt x="64820" y="114935"/>
                  </a:lnTo>
                  <a:lnTo>
                    <a:pt x="58648" y="116522"/>
                  </a:lnTo>
                  <a:lnTo>
                    <a:pt x="42849" y="116522"/>
                  </a:lnTo>
                  <a:lnTo>
                    <a:pt x="36169" y="114757"/>
                  </a:lnTo>
                  <a:lnTo>
                    <a:pt x="24777" y="107657"/>
                  </a:lnTo>
                  <a:lnTo>
                    <a:pt x="21932" y="101155"/>
                  </a:lnTo>
                  <a:lnTo>
                    <a:pt x="21932" y="91732"/>
                  </a:lnTo>
                  <a:lnTo>
                    <a:pt x="0" y="91732"/>
                  </a:lnTo>
                  <a:lnTo>
                    <a:pt x="19075" y="127800"/>
                  </a:lnTo>
                  <a:lnTo>
                    <a:pt x="42379" y="135407"/>
                  </a:lnTo>
                  <a:lnTo>
                    <a:pt x="50469" y="135407"/>
                  </a:lnTo>
                  <a:lnTo>
                    <a:pt x="90004" y="120167"/>
                  </a:lnTo>
                  <a:lnTo>
                    <a:pt x="92367" y="116522"/>
                  </a:lnTo>
                  <a:lnTo>
                    <a:pt x="94056" y="113931"/>
                  </a:lnTo>
                  <a:lnTo>
                    <a:pt x="96481" y="106832"/>
                  </a:lnTo>
                  <a:lnTo>
                    <a:pt x="97294" y="98856"/>
                  </a:lnTo>
                  <a:close/>
                </a:path>
                <a:path w="309880" h="135889">
                  <a:moveTo>
                    <a:pt x="204393" y="1739"/>
                  </a:moveTo>
                  <a:lnTo>
                    <a:pt x="101269" y="1739"/>
                  </a:lnTo>
                  <a:lnTo>
                    <a:pt x="101269" y="20713"/>
                  </a:lnTo>
                  <a:lnTo>
                    <a:pt x="141909" y="20713"/>
                  </a:lnTo>
                  <a:lnTo>
                    <a:pt x="141909" y="133667"/>
                  </a:lnTo>
                  <a:lnTo>
                    <a:pt x="163664" y="133667"/>
                  </a:lnTo>
                  <a:lnTo>
                    <a:pt x="163664" y="20713"/>
                  </a:lnTo>
                  <a:lnTo>
                    <a:pt x="204393" y="20713"/>
                  </a:lnTo>
                  <a:lnTo>
                    <a:pt x="204393" y="1739"/>
                  </a:lnTo>
                  <a:close/>
                </a:path>
                <a:path w="309880" h="135889">
                  <a:moveTo>
                    <a:pt x="309740" y="1739"/>
                  </a:moveTo>
                  <a:lnTo>
                    <a:pt x="206616" y="1739"/>
                  </a:lnTo>
                  <a:lnTo>
                    <a:pt x="206616" y="20713"/>
                  </a:lnTo>
                  <a:lnTo>
                    <a:pt x="247256" y="20713"/>
                  </a:lnTo>
                  <a:lnTo>
                    <a:pt x="247256" y="133667"/>
                  </a:lnTo>
                  <a:lnTo>
                    <a:pt x="269024" y="133667"/>
                  </a:lnTo>
                  <a:lnTo>
                    <a:pt x="269024" y="20713"/>
                  </a:lnTo>
                  <a:lnTo>
                    <a:pt x="309740" y="20713"/>
                  </a:lnTo>
                  <a:lnTo>
                    <a:pt x="309740" y="17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8007" y="2023948"/>
              <a:ext cx="1351990" cy="37579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634950" y="1387119"/>
              <a:ext cx="715010" cy="201930"/>
            </a:xfrm>
            <a:custGeom>
              <a:avLst/>
              <a:gdLst/>
              <a:ahLst/>
              <a:cxnLst/>
              <a:rect l="l" t="t" r="r" b="b"/>
              <a:pathLst>
                <a:path w="715009" h="201930">
                  <a:moveTo>
                    <a:pt x="104990" y="179171"/>
                  </a:moveTo>
                  <a:lnTo>
                    <a:pt x="61353" y="121564"/>
                  </a:lnTo>
                  <a:lnTo>
                    <a:pt x="49517" y="105943"/>
                  </a:lnTo>
                  <a:lnTo>
                    <a:pt x="49860" y="105549"/>
                  </a:lnTo>
                  <a:lnTo>
                    <a:pt x="101739" y="47244"/>
                  </a:lnTo>
                  <a:lnTo>
                    <a:pt x="74536" y="47244"/>
                  </a:lnTo>
                  <a:lnTo>
                    <a:pt x="22021" y="105549"/>
                  </a:lnTo>
                  <a:lnTo>
                    <a:pt x="22021" y="47244"/>
                  </a:lnTo>
                  <a:lnTo>
                    <a:pt x="0" y="47244"/>
                  </a:lnTo>
                  <a:lnTo>
                    <a:pt x="0" y="179171"/>
                  </a:lnTo>
                  <a:lnTo>
                    <a:pt x="22021" y="179171"/>
                  </a:lnTo>
                  <a:lnTo>
                    <a:pt x="22021" y="134708"/>
                  </a:lnTo>
                  <a:lnTo>
                    <a:pt x="34671" y="121564"/>
                  </a:lnTo>
                  <a:lnTo>
                    <a:pt x="78409" y="179171"/>
                  </a:lnTo>
                  <a:lnTo>
                    <a:pt x="104990" y="179171"/>
                  </a:lnTo>
                  <a:close/>
                </a:path>
                <a:path w="715009" h="201930">
                  <a:moveTo>
                    <a:pt x="197104" y="160286"/>
                  </a:moveTo>
                  <a:lnTo>
                    <a:pt x="133400" y="160286"/>
                  </a:lnTo>
                  <a:lnTo>
                    <a:pt x="133400" y="120611"/>
                  </a:lnTo>
                  <a:lnTo>
                    <a:pt x="188226" y="120611"/>
                  </a:lnTo>
                  <a:lnTo>
                    <a:pt x="188226" y="101727"/>
                  </a:lnTo>
                  <a:lnTo>
                    <a:pt x="133400" y="101727"/>
                  </a:lnTo>
                  <a:lnTo>
                    <a:pt x="133400" y="66217"/>
                  </a:lnTo>
                  <a:lnTo>
                    <a:pt x="196240" y="66217"/>
                  </a:lnTo>
                  <a:lnTo>
                    <a:pt x="196240" y="47244"/>
                  </a:lnTo>
                  <a:lnTo>
                    <a:pt x="111391" y="47244"/>
                  </a:lnTo>
                  <a:lnTo>
                    <a:pt x="111391" y="179171"/>
                  </a:lnTo>
                  <a:lnTo>
                    <a:pt x="197104" y="179171"/>
                  </a:lnTo>
                  <a:lnTo>
                    <a:pt x="197104" y="160286"/>
                  </a:lnTo>
                  <a:close/>
                </a:path>
                <a:path w="715009" h="201930">
                  <a:moveTo>
                    <a:pt x="213690" y="0"/>
                  </a:moveTo>
                  <a:lnTo>
                    <a:pt x="189357" y="0"/>
                  </a:lnTo>
                  <a:lnTo>
                    <a:pt x="174434" y="27355"/>
                  </a:lnTo>
                  <a:lnTo>
                    <a:pt x="160782" y="15049"/>
                  </a:lnTo>
                  <a:lnTo>
                    <a:pt x="145542" y="15049"/>
                  </a:lnTo>
                  <a:lnTo>
                    <a:pt x="114439" y="43078"/>
                  </a:lnTo>
                  <a:lnTo>
                    <a:pt x="139407" y="43078"/>
                  </a:lnTo>
                  <a:lnTo>
                    <a:pt x="153162" y="30276"/>
                  </a:lnTo>
                  <a:lnTo>
                    <a:pt x="166916" y="43078"/>
                  </a:lnTo>
                  <a:lnTo>
                    <a:pt x="191884" y="43078"/>
                  </a:lnTo>
                  <a:lnTo>
                    <a:pt x="177685" y="30276"/>
                  </a:lnTo>
                  <a:lnTo>
                    <a:pt x="174790" y="27673"/>
                  </a:lnTo>
                  <a:lnTo>
                    <a:pt x="192112" y="27673"/>
                  </a:lnTo>
                  <a:lnTo>
                    <a:pt x="213690" y="0"/>
                  </a:lnTo>
                  <a:close/>
                </a:path>
                <a:path w="715009" h="201930">
                  <a:moveTo>
                    <a:pt x="309867" y="47244"/>
                  </a:moveTo>
                  <a:lnTo>
                    <a:pt x="206730" y="47244"/>
                  </a:lnTo>
                  <a:lnTo>
                    <a:pt x="206730" y="66217"/>
                  </a:lnTo>
                  <a:lnTo>
                    <a:pt x="247383" y="66217"/>
                  </a:lnTo>
                  <a:lnTo>
                    <a:pt x="247383" y="179171"/>
                  </a:lnTo>
                  <a:lnTo>
                    <a:pt x="269138" y="179171"/>
                  </a:lnTo>
                  <a:lnTo>
                    <a:pt x="269138" y="66217"/>
                  </a:lnTo>
                  <a:lnTo>
                    <a:pt x="309867" y="66217"/>
                  </a:lnTo>
                  <a:lnTo>
                    <a:pt x="309867" y="47244"/>
                  </a:lnTo>
                  <a:close/>
                </a:path>
                <a:path w="715009" h="201930">
                  <a:moveTo>
                    <a:pt x="469430" y="187363"/>
                  </a:moveTo>
                  <a:lnTo>
                    <a:pt x="459600" y="179565"/>
                  </a:lnTo>
                  <a:lnTo>
                    <a:pt x="447243" y="169773"/>
                  </a:lnTo>
                  <a:lnTo>
                    <a:pt x="452691" y="165862"/>
                  </a:lnTo>
                  <a:lnTo>
                    <a:pt x="455828" y="161505"/>
                  </a:lnTo>
                  <a:lnTo>
                    <a:pt x="457454" y="159258"/>
                  </a:lnTo>
                  <a:lnTo>
                    <a:pt x="461518" y="149974"/>
                  </a:lnTo>
                  <a:lnTo>
                    <a:pt x="464185" y="142709"/>
                  </a:lnTo>
                  <a:lnTo>
                    <a:pt x="466077" y="134823"/>
                  </a:lnTo>
                  <a:lnTo>
                    <a:pt x="467220" y="126326"/>
                  </a:lnTo>
                  <a:lnTo>
                    <a:pt x="467601" y="117221"/>
                  </a:lnTo>
                  <a:lnTo>
                    <a:pt x="467601" y="108165"/>
                  </a:lnTo>
                  <a:lnTo>
                    <a:pt x="454545" y="64998"/>
                  </a:lnTo>
                  <a:lnTo>
                    <a:pt x="445770" y="55880"/>
                  </a:lnTo>
                  <a:lnTo>
                    <a:pt x="445770" y="117221"/>
                  </a:lnTo>
                  <a:lnTo>
                    <a:pt x="445249" y="127508"/>
                  </a:lnTo>
                  <a:lnTo>
                    <a:pt x="421271" y="160807"/>
                  </a:lnTo>
                  <a:lnTo>
                    <a:pt x="414172" y="161505"/>
                  </a:lnTo>
                  <a:lnTo>
                    <a:pt x="407365" y="160807"/>
                  </a:lnTo>
                  <a:lnTo>
                    <a:pt x="382866" y="127508"/>
                  </a:lnTo>
                  <a:lnTo>
                    <a:pt x="382320" y="117221"/>
                  </a:lnTo>
                  <a:lnTo>
                    <a:pt x="382371" y="108165"/>
                  </a:lnTo>
                  <a:lnTo>
                    <a:pt x="395681" y="71297"/>
                  </a:lnTo>
                  <a:lnTo>
                    <a:pt x="413994" y="64998"/>
                  </a:lnTo>
                  <a:lnTo>
                    <a:pt x="421068" y="65697"/>
                  </a:lnTo>
                  <a:lnTo>
                    <a:pt x="445236" y="98818"/>
                  </a:lnTo>
                  <a:lnTo>
                    <a:pt x="445770" y="117221"/>
                  </a:lnTo>
                  <a:lnTo>
                    <a:pt x="445770" y="55880"/>
                  </a:lnTo>
                  <a:lnTo>
                    <a:pt x="444842" y="55003"/>
                  </a:lnTo>
                  <a:lnTo>
                    <a:pt x="435749" y="49733"/>
                  </a:lnTo>
                  <a:lnTo>
                    <a:pt x="425526" y="46583"/>
                  </a:lnTo>
                  <a:lnTo>
                    <a:pt x="413994" y="45504"/>
                  </a:lnTo>
                  <a:lnTo>
                    <a:pt x="402691" y="46583"/>
                  </a:lnTo>
                  <a:lnTo>
                    <a:pt x="368846" y="71996"/>
                  </a:lnTo>
                  <a:lnTo>
                    <a:pt x="360476" y="117221"/>
                  </a:lnTo>
                  <a:lnTo>
                    <a:pt x="361416" y="131216"/>
                  </a:lnTo>
                  <a:lnTo>
                    <a:pt x="383501" y="171323"/>
                  </a:lnTo>
                  <a:lnTo>
                    <a:pt x="414172" y="180911"/>
                  </a:lnTo>
                  <a:lnTo>
                    <a:pt x="419011" y="180911"/>
                  </a:lnTo>
                  <a:lnTo>
                    <a:pt x="423227" y="180467"/>
                  </a:lnTo>
                  <a:lnTo>
                    <a:pt x="426796" y="179565"/>
                  </a:lnTo>
                  <a:lnTo>
                    <a:pt x="454240" y="201409"/>
                  </a:lnTo>
                  <a:lnTo>
                    <a:pt x="469430" y="187363"/>
                  </a:lnTo>
                  <a:close/>
                </a:path>
                <a:path w="715009" h="201930">
                  <a:moveTo>
                    <a:pt x="586282" y="47244"/>
                  </a:moveTo>
                  <a:lnTo>
                    <a:pt x="564349" y="47244"/>
                  </a:lnTo>
                  <a:lnTo>
                    <a:pt x="564349" y="144716"/>
                  </a:lnTo>
                  <a:lnTo>
                    <a:pt x="561936" y="151422"/>
                  </a:lnTo>
                  <a:lnTo>
                    <a:pt x="552335" y="159918"/>
                  </a:lnTo>
                  <a:lnTo>
                    <a:pt x="545871" y="162026"/>
                  </a:lnTo>
                  <a:lnTo>
                    <a:pt x="529678" y="162026"/>
                  </a:lnTo>
                  <a:lnTo>
                    <a:pt x="523240" y="159918"/>
                  </a:lnTo>
                  <a:lnTo>
                    <a:pt x="518401" y="155676"/>
                  </a:lnTo>
                  <a:lnTo>
                    <a:pt x="513588" y="151422"/>
                  </a:lnTo>
                  <a:lnTo>
                    <a:pt x="511175" y="144716"/>
                  </a:lnTo>
                  <a:lnTo>
                    <a:pt x="511175" y="47244"/>
                  </a:lnTo>
                  <a:lnTo>
                    <a:pt x="489331" y="47244"/>
                  </a:lnTo>
                  <a:lnTo>
                    <a:pt x="489331" y="135572"/>
                  </a:lnTo>
                  <a:lnTo>
                    <a:pt x="490207" y="146202"/>
                  </a:lnTo>
                  <a:lnTo>
                    <a:pt x="518960" y="178092"/>
                  </a:lnTo>
                  <a:lnTo>
                    <a:pt x="537718" y="180911"/>
                  </a:lnTo>
                  <a:lnTo>
                    <a:pt x="547103" y="180213"/>
                  </a:lnTo>
                  <a:lnTo>
                    <a:pt x="578751" y="162026"/>
                  </a:lnTo>
                  <a:lnTo>
                    <a:pt x="582625" y="155422"/>
                  </a:lnTo>
                  <a:lnTo>
                    <a:pt x="585368" y="146202"/>
                  </a:lnTo>
                  <a:lnTo>
                    <a:pt x="586282" y="135572"/>
                  </a:lnTo>
                  <a:lnTo>
                    <a:pt x="586282" y="47244"/>
                  </a:lnTo>
                  <a:close/>
                </a:path>
                <a:path w="715009" h="201930">
                  <a:moveTo>
                    <a:pt x="677329" y="14757"/>
                  </a:moveTo>
                  <a:lnTo>
                    <a:pt x="674776" y="10147"/>
                  </a:lnTo>
                  <a:lnTo>
                    <a:pt x="664565" y="3416"/>
                  </a:lnTo>
                  <a:lnTo>
                    <a:pt x="656640" y="1739"/>
                  </a:lnTo>
                  <a:lnTo>
                    <a:pt x="645922" y="1739"/>
                  </a:lnTo>
                  <a:lnTo>
                    <a:pt x="644956" y="16179"/>
                  </a:lnTo>
                  <a:lnTo>
                    <a:pt x="650468" y="16179"/>
                  </a:lnTo>
                  <a:lnTo>
                    <a:pt x="654291" y="16560"/>
                  </a:lnTo>
                  <a:lnTo>
                    <a:pt x="658520" y="18072"/>
                  </a:lnTo>
                  <a:lnTo>
                    <a:pt x="659574" y="19050"/>
                  </a:lnTo>
                  <a:lnTo>
                    <a:pt x="659574" y="22479"/>
                  </a:lnTo>
                  <a:lnTo>
                    <a:pt x="655370" y="23837"/>
                  </a:lnTo>
                  <a:lnTo>
                    <a:pt x="646963" y="24358"/>
                  </a:lnTo>
                  <a:lnTo>
                    <a:pt x="647039" y="42633"/>
                  </a:lnTo>
                  <a:lnTo>
                    <a:pt x="663803" y="42633"/>
                  </a:lnTo>
                  <a:lnTo>
                    <a:pt x="663892" y="36195"/>
                  </a:lnTo>
                  <a:lnTo>
                    <a:pt x="666203" y="35877"/>
                  </a:lnTo>
                  <a:lnTo>
                    <a:pt x="669023" y="34544"/>
                  </a:lnTo>
                  <a:lnTo>
                    <a:pt x="675665" y="29845"/>
                  </a:lnTo>
                  <a:lnTo>
                    <a:pt x="677329" y="25984"/>
                  </a:lnTo>
                  <a:lnTo>
                    <a:pt x="677329" y="14757"/>
                  </a:lnTo>
                  <a:close/>
                </a:path>
                <a:path w="715009" h="201930">
                  <a:moveTo>
                    <a:pt x="714438" y="179171"/>
                  </a:moveTo>
                  <a:lnTo>
                    <a:pt x="701763" y="146024"/>
                  </a:lnTo>
                  <a:lnTo>
                    <a:pt x="694499" y="127050"/>
                  </a:lnTo>
                  <a:lnTo>
                    <a:pt x="675830" y="78232"/>
                  </a:lnTo>
                  <a:lnTo>
                    <a:pt x="672630" y="69862"/>
                  </a:lnTo>
                  <a:lnTo>
                    <a:pt x="672630" y="127050"/>
                  </a:lnTo>
                  <a:lnTo>
                    <a:pt x="637120" y="127050"/>
                  </a:lnTo>
                  <a:lnTo>
                    <a:pt x="654875" y="78232"/>
                  </a:lnTo>
                  <a:lnTo>
                    <a:pt x="672630" y="127050"/>
                  </a:lnTo>
                  <a:lnTo>
                    <a:pt x="672630" y="69862"/>
                  </a:lnTo>
                  <a:lnTo>
                    <a:pt x="663981" y="47244"/>
                  </a:lnTo>
                  <a:lnTo>
                    <a:pt x="645706" y="47244"/>
                  </a:lnTo>
                  <a:lnTo>
                    <a:pt x="595401" y="179171"/>
                  </a:lnTo>
                  <a:lnTo>
                    <a:pt x="618159" y="179171"/>
                  </a:lnTo>
                  <a:lnTo>
                    <a:pt x="630161" y="146024"/>
                  </a:lnTo>
                  <a:lnTo>
                    <a:pt x="679500" y="146024"/>
                  </a:lnTo>
                  <a:lnTo>
                    <a:pt x="691603" y="179171"/>
                  </a:lnTo>
                  <a:lnTo>
                    <a:pt x="714438" y="179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227383" y="2157983"/>
              <a:ext cx="3797300" cy="169545"/>
            </a:xfrm>
            <a:custGeom>
              <a:avLst/>
              <a:gdLst/>
              <a:ahLst/>
              <a:cxnLst/>
              <a:rect l="l" t="t" r="r" b="b"/>
              <a:pathLst>
                <a:path w="3797300" h="169544">
                  <a:moveTo>
                    <a:pt x="111023" y="69176"/>
                  </a:moveTo>
                  <a:lnTo>
                    <a:pt x="96507" y="26098"/>
                  </a:lnTo>
                  <a:lnTo>
                    <a:pt x="89192" y="19177"/>
                  </a:lnTo>
                  <a:lnTo>
                    <a:pt x="89192" y="69176"/>
                  </a:lnTo>
                  <a:lnTo>
                    <a:pt x="89192" y="77266"/>
                  </a:lnTo>
                  <a:lnTo>
                    <a:pt x="74256" y="113550"/>
                  </a:lnTo>
                  <a:lnTo>
                    <a:pt x="51257" y="120167"/>
                  </a:lnTo>
                  <a:lnTo>
                    <a:pt x="36118" y="120167"/>
                  </a:lnTo>
                  <a:lnTo>
                    <a:pt x="36118" y="81191"/>
                  </a:lnTo>
                  <a:lnTo>
                    <a:pt x="60655" y="81191"/>
                  </a:lnTo>
                  <a:lnTo>
                    <a:pt x="60655" y="62738"/>
                  </a:lnTo>
                  <a:lnTo>
                    <a:pt x="36118" y="62738"/>
                  </a:lnTo>
                  <a:lnTo>
                    <a:pt x="36118" y="26098"/>
                  </a:lnTo>
                  <a:lnTo>
                    <a:pt x="52565" y="26098"/>
                  </a:lnTo>
                  <a:lnTo>
                    <a:pt x="60807" y="26797"/>
                  </a:lnTo>
                  <a:lnTo>
                    <a:pt x="88595" y="59347"/>
                  </a:lnTo>
                  <a:lnTo>
                    <a:pt x="89192" y="69176"/>
                  </a:lnTo>
                  <a:lnTo>
                    <a:pt x="89192" y="19177"/>
                  </a:lnTo>
                  <a:lnTo>
                    <a:pt x="86144" y="16598"/>
                  </a:lnTo>
                  <a:lnTo>
                    <a:pt x="76187" y="11341"/>
                  </a:lnTo>
                  <a:lnTo>
                    <a:pt x="64998" y="8178"/>
                  </a:lnTo>
                  <a:lnTo>
                    <a:pt x="52565" y="7124"/>
                  </a:lnTo>
                  <a:lnTo>
                    <a:pt x="14097" y="7124"/>
                  </a:lnTo>
                  <a:lnTo>
                    <a:pt x="14097" y="62738"/>
                  </a:lnTo>
                  <a:lnTo>
                    <a:pt x="0" y="62738"/>
                  </a:lnTo>
                  <a:lnTo>
                    <a:pt x="0" y="81191"/>
                  </a:lnTo>
                  <a:lnTo>
                    <a:pt x="14097" y="81191"/>
                  </a:lnTo>
                  <a:lnTo>
                    <a:pt x="14097" y="139052"/>
                  </a:lnTo>
                  <a:lnTo>
                    <a:pt x="50990" y="139052"/>
                  </a:lnTo>
                  <a:lnTo>
                    <a:pt x="64020" y="138010"/>
                  </a:lnTo>
                  <a:lnTo>
                    <a:pt x="101854" y="113131"/>
                  </a:lnTo>
                  <a:lnTo>
                    <a:pt x="111010" y="77266"/>
                  </a:lnTo>
                  <a:lnTo>
                    <a:pt x="111023" y="69176"/>
                  </a:lnTo>
                  <a:close/>
                </a:path>
                <a:path w="3797300" h="169544">
                  <a:moveTo>
                    <a:pt x="187731" y="154571"/>
                  </a:moveTo>
                  <a:lnTo>
                    <a:pt x="186664" y="151765"/>
                  </a:lnTo>
                  <a:lnTo>
                    <a:pt x="182372" y="147091"/>
                  </a:lnTo>
                  <a:lnTo>
                    <a:pt x="179387" y="145935"/>
                  </a:lnTo>
                  <a:lnTo>
                    <a:pt x="171640" y="145935"/>
                  </a:lnTo>
                  <a:lnTo>
                    <a:pt x="168643" y="147091"/>
                  </a:lnTo>
                  <a:lnTo>
                    <a:pt x="166547" y="149415"/>
                  </a:lnTo>
                  <a:lnTo>
                    <a:pt x="164490" y="151765"/>
                  </a:lnTo>
                  <a:lnTo>
                    <a:pt x="163449" y="154571"/>
                  </a:lnTo>
                  <a:lnTo>
                    <a:pt x="163461" y="161099"/>
                  </a:lnTo>
                  <a:lnTo>
                    <a:pt x="164503" y="163817"/>
                  </a:lnTo>
                  <a:lnTo>
                    <a:pt x="168668" y="168363"/>
                  </a:lnTo>
                  <a:lnTo>
                    <a:pt x="171665" y="169519"/>
                  </a:lnTo>
                  <a:lnTo>
                    <a:pt x="179387" y="169519"/>
                  </a:lnTo>
                  <a:lnTo>
                    <a:pt x="182372" y="168389"/>
                  </a:lnTo>
                  <a:lnTo>
                    <a:pt x="186664" y="163855"/>
                  </a:lnTo>
                  <a:lnTo>
                    <a:pt x="187731" y="161099"/>
                  </a:lnTo>
                  <a:lnTo>
                    <a:pt x="187731" y="154571"/>
                  </a:lnTo>
                  <a:close/>
                </a:path>
                <a:path w="3797300" h="169544">
                  <a:moveTo>
                    <a:pt x="234162" y="139052"/>
                  </a:moveTo>
                  <a:lnTo>
                    <a:pt x="221475" y="105905"/>
                  </a:lnTo>
                  <a:lnTo>
                    <a:pt x="214223" y="86931"/>
                  </a:lnTo>
                  <a:lnTo>
                    <a:pt x="195541" y="38112"/>
                  </a:lnTo>
                  <a:lnTo>
                    <a:pt x="192354" y="29781"/>
                  </a:lnTo>
                  <a:lnTo>
                    <a:pt x="192354" y="86931"/>
                  </a:lnTo>
                  <a:lnTo>
                    <a:pt x="156845" y="86931"/>
                  </a:lnTo>
                  <a:lnTo>
                    <a:pt x="174599" y="38112"/>
                  </a:lnTo>
                  <a:lnTo>
                    <a:pt x="192354" y="86931"/>
                  </a:lnTo>
                  <a:lnTo>
                    <a:pt x="192354" y="29781"/>
                  </a:lnTo>
                  <a:lnTo>
                    <a:pt x="183692" y="7124"/>
                  </a:lnTo>
                  <a:lnTo>
                    <a:pt x="165417" y="7124"/>
                  </a:lnTo>
                  <a:lnTo>
                    <a:pt x="115112" y="139052"/>
                  </a:lnTo>
                  <a:lnTo>
                    <a:pt x="137871" y="139052"/>
                  </a:lnTo>
                  <a:lnTo>
                    <a:pt x="149885" y="105905"/>
                  </a:lnTo>
                  <a:lnTo>
                    <a:pt x="199224" y="105905"/>
                  </a:lnTo>
                  <a:lnTo>
                    <a:pt x="211328" y="139052"/>
                  </a:lnTo>
                  <a:lnTo>
                    <a:pt x="234162" y="139052"/>
                  </a:lnTo>
                  <a:close/>
                </a:path>
                <a:path w="3797300" h="169544">
                  <a:moveTo>
                    <a:pt x="328828" y="7124"/>
                  </a:moveTo>
                  <a:lnTo>
                    <a:pt x="225704" y="7124"/>
                  </a:lnTo>
                  <a:lnTo>
                    <a:pt x="225704" y="26098"/>
                  </a:lnTo>
                  <a:lnTo>
                    <a:pt x="266344" y="26098"/>
                  </a:lnTo>
                  <a:lnTo>
                    <a:pt x="266344" y="139052"/>
                  </a:lnTo>
                  <a:lnTo>
                    <a:pt x="288099" y="139052"/>
                  </a:lnTo>
                  <a:lnTo>
                    <a:pt x="288099" y="26098"/>
                  </a:lnTo>
                  <a:lnTo>
                    <a:pt x="328828" y="26098"/>
                  </a:lnTo>
                  <a:lnTo>
                    <a:pt x="328828" y="7124"/>
                  </a:lnTo>
                  <a:close/>
                </a:path>
                <a:path w="3797300" h="169544">
                  <a:moveTo>
                    <a:pt x="3043466" y="93548"/>
                  </a:moveTo>
                  <a:lnTo>
                    <a:pt x="3021622" y="93548"/>
                  </a:lnTo>
                  <a:lnTo>
                    <a:pt x="3020034" y="103441"/>
                  </a:lnTo>
                  <a:lnTo>
                    <a:pt x="3017240" y="110642"/>
                  </a:lnTo>
                  <a:lnTo>
                    <a:pt x="3009328" y="119659"/>
                  </a:lnTo>
                  <a:lnTo>
                    <a:pt x="3002407" y="121907"/>
                  </a:lnTo>
                  <a:lnTo>
                    <a:pt x="2992513" y="121907"/>
                  </a:lnTo>
                  <a:lnTo>
                    <a:pt x="2964243" y="95986"/>
                  </a:lnTo>
                  <a:lnTo>
                    <a:pt x="2962402" y="66649"/>
                  </a:lnTo>
                  <a:lnTo>
                    <a:pt x="2962910" y="57467"/>
                  </a:lnTo>
                  <a:lnTo>
                    <a:pt x="2986735" y="25082"/>
                  </a:lnTo>
                  <a:lnTo>
                    <a:pt x="2993999" y="24358"/>
                  </a:lnTo>
                  <a:lnTo>
                    <a:pt x="3002991" y="24358"/>
                  </a:lnTo>
                  <a:lnTo>
                    <a:pt x="3009468" y="26682"/>
                  </a:lnTo>
                  <a:lnTo>
                    <a:pt x="3017443" y="35966"/>
                  </a:lnTo>
                  <a:lnTo>
                    <a:pt x="3020161" y="43192"/>
                  </a:lnTo>
                  <a:lnTo>
                    <a:pt x="3021584" y="52997"/>
                  </a:lnTo>
                  <a:lnTo>
                    <a:pt x="3043428" y="52997"/>
                  </a:lnTo>
                  <a:lnTo>
                    <a:pt x="3041662" y="42367"/>
                  </a:lnTo>
                  <a:lnTo>
                    <a:pt x="3038652" y="32981"/>
                  </a:lnTo>
                  <a:lnTo>
                    <a:pt x="3034385" y="24853"/>
                  </a:lnTo>
                  <a:lnTo>
                    <a:pt x="3033979" y="24358"/>
                  </a:lnTo>
                  <a:lnTo>
                    <a:pt x="3028848" y="17970"/>
                  </a:lnTo>
                  <a:lnTo>
                    <a:pt x="3022066" y="12458"/>
                  </a:lnTo>
                  <a:lnTo>
                    <a:pt x="3014002" y="8534"/>
                  </a:lnTo>
                  <a:lnTo>
                    <a:pt x="3004642" y="6172"/>
                  </a:lnTo>
                  <a:lnTo>
                    <a:pt x="2993999" y="5384"/>
                  </a:lnTo>
                  <a:lnTo>
                    <a:pt x="2982290" y="6451"/>
                  </a:lnTo>
                  <a:lnTo>
                    <a:pt x="2948584" y="31445"/>
                  </a:lnTo>
                  <a:lnTo>
                    <a:pt x="2940481" y="80403"/>
                  </a:lnTo>
                  <a:lnTo>
                    <a:pt x="2941485" y="93319"/>
                  </a:lnTo>
                  <a:lnTo>
                    <a:pt x="2962656" y="131445"/>
                  </a:lnTo>
                  <a:lnTo>
                    <a:pt x="2992513" y="140792"/>
                  </a:lnTo>
                  <a:lnTo>
                    <a:pt x="3003740" y="140004"/>
                  </a:lnTo>
                  <a:lnTo>
                    <a:pt x="3013532" y="137617"/>
                  </a:lnTo>
                  <a:lnTo>
                    <a:pt x="3021863" y="133654"/>
                  </a:lnTo>
                  <a:lnTo>
                    <a:pt x="3028759" y="128092"/>
                  </a:lnTo>
                  <a:lnTo>
                    <a:pt x="3033712" y="121907"/>
                  </a:lnTo>
                  <a:lnTo>
                    <a:pt x="3034322" y="121158"/>
                  </a:lnTo>
                  <a:lnTo>
                    <a:pt x="3038614" y="113080"/>
                  </a:lnTo>
                  <a:lnTo>
                    <a:pt x="3041662" y="103873"/>
                  </a:lnTo>
                  <a:lnTo>
                    <a:pt x="3043466" y="93548"/>
                  </a:lnTo>
                  <a:close/>
                </a:path>
                <a:path w="3797300" h="169544">
                  <a:moveTo>
                    <a:pt x="3166160" y="7124"/>
                  </a:moveTo>
                  <a:lnTo>
                    <a:pt x="3144228" y="7124"/>
                  </a:lnTo>
                  <a:lnTo>
                    <a:pt x="3144228" y="61607"/>
                  </a:lnTo>
                  <a:lnTo>
                    <a:pt x="3085579" y="61607"/>
                  </a:lnTo>
                  <a:lnTo>
                    <a:pt x="3085579" y="7124"/>
                  </a:lnTo>
                  <a:lnTo>
                    <a:pt x="3063557" y="7124"/>
                  </a:lnTo>
                  <a:lnTo>
                    <a:pt x="3063557" y="139052"/>
                  </a:lnTo>
                  <a:lnTo>
                    <a:pt x="3085579" y="139052"/>
                  </a:lnTo>
                  <a:lnTo>
                    <a:pt x="3085579" y="80492"/>
                  </a:lnTo>
                  <a:lnTo>
                    <a:pt x="3144228" y="80492"/>
                  </a:lnTo>
                  <a:lnTo>
                    <a:pt x="3144228" y="139052"/>
                  </a:lnTo>
                  <a:lnTo>
                    <a:pt x="3166160" y="139052"/>
                  </a:lnTo>
                  <a:lnTo>
                    <a:pt x="3166160" y="80492"/>
                  </a:lnTo>
                  <a:lnTo>
                    <a:pt x="3166160" y="61607"/>
                  </a:lnTo>
                  <a:lnTo>
                    <a:pt x="3166160" y="7124"/>
                  </a:lnTo>
                  <a:close/>
                </a:path>
                <a:path w="3797300" h="169544">
                  <a:moveTo>
                    <a:pt x="3316503" y="0"/>
                  </a:moveTo>
                  <a:lnTo>
                    <a:pt x="3297529" y="0"/>
                  </a:lnTo>
                  <a:lnTo>
                    <a:pt x="3297529" y="9042"/>
                  </a:lnTo>
                  <a:lnTo>
                    <a:pt x="3296437" y="15443"/>
                  </a:lnTo>
                  <a:lnTo>
                    <a:pt x="3292017" y="22898"/>
                  </a:lnTo>
                  <a:lnTo>
                    <a:pt x="3288690" y="24942"/>
                  </a:lnTo>
                  <a:lnTo>
                    <a:pt x="3284220" y="25323"/>
                  </a:lnTo>
                  <a:lnTo>
                    <a:pt x="3284220" y="7124"/>
                  </a:lnTo>
                  <a:lnTo>
                    <a:pt x="3262287" y="7124"/>
                  </a:lnTo>
                  <a:lnTo>
                    <a:pt x="3262287" y="104597"/>
                  </a:lnTo>
                  <a:lnTo>
                    <a:pt x="3259886" y="111302"/>
                  </a:lnTo>
                  <a:lnTo>
                    <a:pt x="3250285" y="119799"/>
                  </a:lnTo>
                  <a:lnTo>
                    <a:pt x="3243808" y="121907"/>
                  </a:lnTo>
                  <a:lnTo>
                    <a:pt x="3227628" y="121907"/>
                  </a:lnTo>
                  <a:lnTo>
                    <a:pt x="3221190" y="119799"/>
                  </a:lnTo>
                  <a:lnTo>
                    <a:pt x="3211525" y="111302"/>
                  </a:lnTo>
                  <a:lnTo>
                    <a:pt x="3209125" y="104597"/>
                  </a:lnTo>
                  <a:lnTo>
                    <a:pt x="3209125" y="7124"/>
                  </a:lnTo>
                  <a:lnTo>
                    <a:pt x="3187281" y="7124"/>
                  </a:lnTo>
                  <a:lnTo>
                    <a:pt x="3187281" y="95453"/>
                  </a:lnTo>
                  <a:lnTo>
                    <a:pt x="3188157" y="106083"/>
                  </a:lnTo>
                  <a:lnTo>
                    <a:pt x="3216910" y="137972"/>
                  </a:lnTo>
                  <a:lnTo>
                    <a:pt x="3235655" y="140792"/>
                  </a:lnTo>
                  <a:lnTo>
                    <a:pt x="3245040" y="140093"/>
                  </a:lnTo>
                  <a:lnTo>
                    <a:pt x="3276689" y="121907"/>
                  </a:lnTo>
                  <a:lnTo>
                    <a:pt x="3280562" y="115303"/>
                  </a:lnTo>
                  <a:lnTo>
                    <a:pt x="3283305" y="106083"/>
                  </a:lnTo>
                  <a:lnTo>
                    <a:pt x="3284220" y="95453"/>
                  </a:lnTo>
                  <a:lnTo>
                    <a:pt x="3284220" y="42506"/>
                  </a:lnTo>
                  <a:lnTo>
                    <a:pt x="3291814" y="41465"/>
                  </a:lnTo>
                  <a:lnTo>
                    <a:pt x="3312020" y="25323"/>
                  </a:lnTo>
                  <a:lnTo>
                    <a:pt x="3314496" y="18275"/>
                  </a:lnTo>
                  <a:lnTo>
                    <a:pt x="3316008" y="9791"/>
                  </a:lnTo>
                  <a:lnTo>
                    <a:pt x="3316503" y="0"/>
                  </a:lnTo>
                  <a:close/>
                </a:path>
                <a:path w="3797300" h="169544">
                  <a:moveTo>
                    <a:pt x="3421735" y="139052"/>
                  </a:moveTo>
                  <a:lnTo>
                    <a:pt x="3409048" y="105905"/>
                  </a:lnTo>
                  <a:lnTo>
                    <a:pt x="3401784" y="86931"/>
                  </a:lnTo>
                  <a:lnTo>
                    <a:pt x="3383115" y="38112"/>
                  </a:lnTo>
                  <a:lnTo>
                    <a:pt x="3379914" y="29756"/>
                  </a:lnTo>
                  <a:lnTo>
                    <a:pt x="3379914" y="86931"/>
                  </a:lnTo>
                  <a:lnTo>
                    <a:pt x="3344418" y="86931"/>
                  </a:lnTo>
                  <a:lnTo>
                    <a:pt x="3362160" y="38112"/>
                  </a:lnTo>
                  <a:lnTo>
                    <a:pt x="3379914" y="86931"/>
                  </a:lnTo>
                  <a:lnTo>
                    <a:pt x="3379914" y="29756"/>
                  </a:lnTo>
                  <a:lnTo>
                    <a:pt x="3371253" y="7124"/>
                  </a:lnTo>
                  <a:lnTo>
                    <a:pt x="3352977" y="7124"/>
                  </a:lnTo>
                  <a:lnTo>
                    <a:pt x="3302685" y="139052"/>
                  </a:lnTo>
                  <a:lnTo>
                    <a:pt x="3325444" y="139052"/>
                  </a:lnTo>
                  <a:lnTo>
                    <a:pt x="3337445" y="105905"/>
                  </a:lnTo>
                  <a:lnTo>
                    <a:pt x="3386798" y="105905"/>
                  </a:lnTo>
                  <a:lnTo>
                    <a:pt x="3398888" y="139052"/>
                  </a:lnTo>
                  <a:lnTo>
                    <a:pt x="3421735" y="139052"/>
                  </a:lnTo>
                  <a:close/>
                </a:path>
                <a:path w="3797300" h="169544">
                  <a:moveTo>
                    <a:pt x="3578961" y="69176"/>
                  </a:moveTo>
                  <a:lnTo>
                    <a:pt x="3577958" y="55816"/>
                  </a:lnTo>
                  <a:lnTo>
                    <a:pt x="3574923" y="43738"/>
                  </a:lnTo>
                  <a:lnTo>
                    <a:pt x="3569868" y="33121"/>
                  </a:lnTo>
                  <a:lnTo>
                    <a:pt x="3564432" y="26098"/>
                  </a:lnTo>
                  <a:lnTo>
                    <a:pt x="3562781" y="23964"/>
                  </a:lnTo>
                  <a:lnTo>
                    <a:pt x="3557117" y="19177"/>
                  </a:lnTo>
                  <a:lnTo>
                    <a:pt x="3557117" y="69176"/>
                  </a:lnTo>
                  <a:lnTo>
                    <a:pt x="3557117" y="77266"/>
                  </a:lnTo>
                  <a:lnTo>
                    <a:pt x="3542182" y="113550"/>
                  </a:lnTo>
                  <a:lnTo>
                    <a:pt x="3519182" y="120167"/>
                  </a:lnTo>
                  <a:lnTo>
                    <a:pt x="3504044" y="120167"/>
                  </a:lnTo>
                  <a:lnTo>
                    <a:pt x="3504044" y="81191"/>
                  </a:lnTo>
                  <a:lnTo>
                    <a:pt x="3528580" y="81191"/>
                  </a:lnTo>
                  <a:lnTo>
                    <a:pt x="3528580" y="62738"/>
                  </a:lnTo>
                  <a:lnTo>
                    <a:pt x="3504044" y="62738"/>
                  </a:lnTo>
                  <a:lnTo>
                    <a:pt x="3504044" y="26098"/>
                  </a:lnTo>
                  <a:lnTo>
                    <a:pt x="3520490" y="26098"/>
                  </a:lnTo>
                  <a:lnTo>
                    <a:pt x="3528745" y="26797"/>
                  </a:lnTo>
                  <a:lnTo>
                    <a:pt x="3556520" y="59347"/>
                  </a:lnTo>
                  <a:lnTo>
                    <a:pt x="3557117" y="69176"/>
                  </a:lnTo>
                  <a:lnTo>
                    <a:pt x="3557117" y="19177"/>
                  </a:lnTo>
                  <a:lnTo>
                    <a:pt x="3554069" y="16598"/>
                  </a:lnTo>
                  <a:lnTo>
                    <a:pt x="3544112" y="11341"/>
                  </a:lnTo>
                  <a:lnTo>
                    <a:pt x="3532924" y="8178"/>
                  </a:lnTo>
                  <a:lnTo>
                    <a:pt x="3520490" y="7124"/>
                  </a:lnTo>
                  <a:lnTo>
                    <a:pt x="3482022" y="7124"/>
                  </a:lnTo>
                  <a:lnTo>
                    <a:pt x="3482022" y="62738"/>
                  </a:lnTo>
                  <a:lnTo>
                    <a:pt x="3467925" y="62738"/>
                  </a:lnTo>
                  <a:lnTo>
                    <a:pt x="3467925" y="81191"/>
                  </a:lnTo>
                  <a:lnTo>
                    <a:pt x="3482022" y="81191"/>
                  </a:lnTo>
                  <a:lnTo>
                    <a:pt x="3482022" y="139052"/>
                  </a:lnTo>
                  <a:lnTo>
                    <a:pt x="3518928" y="139052"/>
                  </a:lnTo>
                  <a:lnTo>
                    <a:pt x="3531959" y="138010"/>
                  </a:lnTo>
                  <a:lnTo>
                    <a:pt x="3543579" y="134861"/>
                  </a:lnTo>
                  <a:lnTo>
                    <a:pt x="3553815" y="129603"/>
                  </a:lnTo>
                  <a:lnTo>
                    <a:pt x="3562642" y="122262"/>
                  </a:lnTo>
                  <a:lnTo>
                    <a:pt x="3564280" y="120167"/>
                  </a:lnTo>
                  <a:lnTo>
                    <a:pt x="3569792" y="113131"/>
                  </a:lnTo>
                  <a:lnTo>
                    <a:pt x="3574885" y="102527"/>
                  </a:lnTo>
                  <a:lnTo>
                    <a:pt x="3577945" y="90462"/>
                  </a:lnTo>
                  <a:lnTo>
                    <a:pt x="3578949" y="77266"/>
                  </a:lnTo>
                  <a:lnTo>
                    <a:pt x="3578961" y="69176"/>
                  </a:lnTo>
                  <a:close/>
                </a:path>
                <a:path w="3797300" h="169544">
                  <a:moveTo>
                    <a:pt x="3655669" y="154571"/>
                  </a:moveTo>
                  <a:lnTo>
                    <a:pt x="3654590" y="151765"/>
                  </a:lnTo>
                  <a:lnTo>
                    <a:pt x="3650297" y="147091"/>
                  </a:lnTo>
                  <a:lnTo>
                    <a:pt x="3647313" y="145935"/>
                  </a:lnTo>
                  <a:lnTo>
                    <a:pt x="3639566" y="145935"/>
                  </a:lnTo>
                  <a:lnTo>
                    <a:pt x="3636568" y="147091"/>
                  </a:lnTo>
                  <a:lnTo>
                    <a:pt x="3634473" y="149415"/>
                  </a:lnTo>
                  <a:lnTo>
                    <a:pt x="3632416" y="151765"/>
                  </a:lnTo>
                  <a:lnTo>
                    <a:pt x="3631387" y="154571"/>
                  </a:lnTo>
                  <a:lnTo>
                    <a:pt x="3631387" y="161099"/>
                  </a:lnTo>
                  <a:lnTo>
                    <a:pt x="3632428" y="163817"/>
                  </a:lnTo>
                  <a:lnTo>
                    <a:pt x="3636607" y="168363"/>
                  </a:lnTo>
                  <a:lnTo>
                    <a:pt x="3639591" y="169519"/>
                  </a:lnTo>
                  <a:lnTo>
                    <a:pt x="3647313" y="169519"/>
                  </a:lnTo>
                  <a:lnTo>
                    <a:pt x="3650297" y="168389"/>
                  </a:lnTo>
                  <a:lnTo>
                    <a:pt x="3654590" y="163855"/>
                  </a:lnTo>
                  <a:lnTo>
                    <a:pt x="3655669" y="161099"/>
                  </a:lnTo>
                  <a:lnTo>
                    <a:pt x="3655669" y="154571"/>
                  </a:lnTo>
                  <a:close/>
                </a:path>
                <a:path w="3797300" h="169544">
                  <a:moveTo>
                    <a:pt x="3702088" y="139052"/>
                  </a:moveTo>
                  <a:lnTo>
                    <a:pt x="3689400" y="105905"/>
                  </a:lnTo>
                  <a:lnTo>
                    <a:pt x="3682149" y="86931"/>
                  </a:lnTo>
                  <a:lnTo>
                    <a:pt x="3663467" y="38112"/>
                  </a:lnTo>
                  <a:lnTo>
                    <a:pt x="3660279" y="29781"/>
                  </a:lnTo>
                  <a:lnTo>
                    <a:pt x="3660279" y="86931"/>
                  </a:lnTo>
                  <a:lnTo>
                    <a:pt x="3624770" y="86931"/>
                  </a:lnTo>
                  <a:lnTo>
                    <a:pt x="3642525" y="38112"/>
                  </a:lnTo>
                  <a:lnTo>
                    <a:pt x="3660279" y="86931"/>
                  </a:lnTo>
                  <a:lnTo>
                    <a:pt x="3660279" y="29781"/>
                  </a:lnTo>
                  <a:lnTo>
                    <a:pt x="3651618" y="7124"/>
                  </a:lnTo>
                  <a:lnTo>
                    <a:pt x="3633343" y="7124"/>
                  </a:lnTo>
                  <a:lnTo>
                    <a:pt x="3583051" y="139052"/>
                  </a:lnTo>
                  <a:lnTo>
                    <a:pt x="3605796" y="139052"/>
                  </a:lnTo>
                  <a:lnTo>
                    <a:pt x="3617811" y="105905"/>
                  </a:lnTo>
                  <a:lnTo>
                    <a:pt x="3667150" y="105905"/>
                  </a:lnTo>
                  <a:lnTo>
                    <a:pt x="3679253" y="139052"/>
                  </a:lnTo>
                  <a:lnTo>
                    <a:pt x="3702088" y="139052"/>
                  </a:lnTo>
                  <a:close/>
                </a:path>
                <a:path w="3797300" h="169544">
                  <a:moveTo>
                    <a:pt x="3796754" y="7124"/>
                  </a:moveTo>
                  <a:lnTo>
                    <a:pt x="3693630" y="7124"/>
                  </a:lnTo>
                  <a:lnTo>
                    <a:pt x="3693630" y="26098"/>
                  </a:lnTo>
                  <a:lnTo>
                    <a:pt x="3734270" y="26098"/>
                  </a:lnTo>
                  <a:lnTo>
                    <a:pt x="3734270" y="139052"/>
                  </a:lnTo>
                  <a:lnTo>
                    <a:pt x="3756025" y="139052"/>
                  </a:lnTo>
                  <a:lnTo>
                    <a:pt x="3756025" y="26098"/>
                  </a:lnTo>
                  <a:lnTo>
                    <a:pt x="3796754" y="26098"/>
                  </a:lnTo>
                  <a:lnTo>
                    <a:pt x="3796754" y="7124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015887" y="3071540"/>
            <a:ext cx="1210945" cy="44767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21005" marR="5080" indent="-408940">
              <a:lnSpc>
                <a:spcPts val="1639"/>
              </a:lnSpc>
              <a:spcBef>
                <a:spcPts val="190"/>
              </a:spcBef>
            </a:pPr>
            <a:r>
              <a:rPr sz="1400" spc="90" dirty="0">
                <a:solidFill>
                  <a:srgbClr val="002060"/>
                </a:solidFill>
                <a:latin typeface="Noto Mono"/>
                <a:cs typeface="Noto Mono"/>
              </a:rPr>
              <a:t>TỔNG</a:t>
            </a:r>
            <a:r>
              <a:rPr sz="1400" spc="-505" dirty="0">
                <a:solidFill>
                  <a:srgbClr val="002060"/>
                </a:solidFill>
                <a:latin typeface="Noto Mono"/>
                <a:cs typeface="Noto Mono"/>
              </a:rPr>
              <a:t> </a:t>
            </a:r>
            <a:r>
              <a:rPr sz="1400" spc="50" dirty="0">
                <a:solidFill>
                  <a:srgbClr val="002060"/>
                </a:solidFill>
                <a:latin typeface="Noto Mono"/>
                <a:cs typeface="Noto Mono"/>
              </a:rPr>
              <a:t>SỐ</a:t>
            </a:r>
            <a:r>
              <a:rPr sz="1400" spc="-459" dirty="0">
                <a:solidFill>
                  <a:srgbClr val="002060"/>
                </a:solidFill>
                <a:latin typeface="Noto Mono"/>
                <a:cs typeface="Noto Mono"/>
              </a:rPr>
              <a:t> </a:t>
            </a:r>
            <a:r>
              <a:rPr sz="1400" spc="-70" dirty="0">
                <a:solidFill>
                  <a:srgbClr val="002060"/>
                </a:solidFill>
                <a:latin typeface="Noto Mono"/>
                <a:cs typeface="Noto Mono"/>
              </a:rPr>
              <a:t>TRẺ/ </a:t>
            </a:r>
            <a:r>
              <a:rPr sz="1400" spc="-25" dirty="0">
                <a:solidFill>
                  <a:srgbClr val="002060"/>
                </a:solidFill>
                <a:latin typeface="Noto Mono"/>
                <a:cs typeface="Noto Mono"/>
              </a:rPr>
              <a:t>LỚP</a:t>
            </a:r>
            <a:endParaRPr sz="1400">
              <a:latin typeface="Noto Mono"/>
              <a:cs typeface="Noto Mon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94162" y="3175502"/>
            <a:ext cx="10280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2060"/>
                </a:solidFill>
                <a:latin typeface="Noto Mono"/>
                <a:cs typeface="Noto Mono"/>
              </a:rPr>
              <a:t>TỶ</a:t>
            </a:r>
            <a:r>
              <a:rPr sz="1400" spc="-495" dirty="0">
                <a:solidFill>
                  <a:srgbClr val="002060"/>
                </a:solidFill>
                <a:latin typeface="Noto Mono"/>
                <a:cs typeface="Noto Mono"/>
              </a:rPr>
              <a:t> </a:t>
            </a:r>
            <a:r>
              <a:rPr sz="1400" spc="-325" dirty="0">
                <a:solidFill>
                  <a:srgbClr val="002060"/>
                </a:solidFill>
                <a:latin typeface="Noto Mono"/>
                <a:cs typeface="Noto Mono"/>
              </a:rPr>
              <a:t>Lfi</a:t>
            </a:r>
            <a:r>
              <a:rPr sz="1400" spc="-440" dirty="0">
                <a:solidFill>
                  <a:srgbClr val="002060"/>
                </a:solidFill>
                <a:latin typeface="Noto Mono"/>
                <a:cs typeface="Noto Mono"/>
              </a:rPr>
              <a:t> </a:t>
            </a:r>
            <a:r>
              <a:rPr sz="1400" dirty="0">
                <a:solidFill>
                  <a:srgbClr val="002060"/>
                </a:solidFill>
                <a:latin typeface="Noto Mono"/>
                <a:cs typeface="Noto Mono"/>
              </a:rPr>
              <a:t>ĐẠT</a:t>
            </a:r>
            <a:r>
              <a:rPr sz="1400" spc="-484" dirty="0">
                <a:solidFill>
                  <a:srgbClr val="002060"/>
                </a:solidFill>
                <a:latin typeface="Noto Mono"/>
                <a:cs typeface="Noto Mono"/>
              </a:rPr>
              <a:t> </a:t>
            </a:r>
            <a:r>
              <a:rPr sz="1400" spc="130" dirty="0">
                <a:solidFill>
                  <a:srgbClr val="002060"/>
                </a:solidFill>
                <a:latin typeface="Noto Mono"/>
                <a:cs typeface="Noto Mono"/>
              </a:rPr>
              <a:t>%</a:t>
            </a:r>
            <a:endParaRPr sz="1400">
              <a:latin typeface="Noto Mono"/>
              <a:cs typeface="Noto Mon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171924" y="3071540"/>
            <a:ext cx="1210945" cy="44767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43230" marR="5080" indent="-431165">
              <a:lnSpc>
                <a:spcPts val="1639"/>
              </a:lnSpc>
              <a:spcBef>
                <a:spcPts val="190"/>
              </a:spcBef>
            </a:pPr>
            <a:r>
              <a:rPr sz="1400" spc="90" dirty="0">
                <a:solidFill>
                  <a:srgbClr val="002060"/>
                </a:solidFill>
                <a:latin typeface="Noto Mono"/>
                <a:cs typeface="Noto Mono"/>
              </a:rPr>
              <a:t>TỔNG</a:t>
            </a:r>
            <a:r>
              <a:rPr sz="1400" spc="-505" dirty="0">
                <a:solidFill>
                  <a:srgbClr val="002060"/>
                </a:solidFill>
                <a:latin typeface="Noto Mono"/>
                <a:cs typeface="Noto Mono"/>
              </a:rPr>
              <a:t> </a:t>
            </a:r>
            <a:r>
              <a:rPr sz="1400" spc="50" dirty="0">
                <a:solidFill>
                  <a:srgbClr val="002060"/>
                </a:solidFill>
                <a:latin typeface="Noto Mono"/>
                <a:cs typeface="Noto Mono"/>
              </a:rPr>
              <a:t>SỐ</a:t>
            </a:r>
            <a:r>
              <a:rPr sz="1400" spc="-459" dirty="0">
                <a:solidFill>
                  <a:srgbClr val="002060"/>
                </a:solidFill>
                <a:latin typeface="Noto Mono"/>
                <a:cs typeface="Noto Mono"/>
              </a:rPr>
              <a:t> </a:t>
            </a:r>
            <a:r>
              <a:rPr sz="1400" spc="-70" dirty="0">
                <a:solidFill>
                  <a:srgbClr val="002060"/>
                </a:solidFill>
                <a:latin typeface="Noto Mono"/>
                <a:cs typeface="Noto Mono"/>
              </a:rPr>
              <a:t>TRẺ/ </a:t>
            </a:r>
            <a:r>
              <a:rPr sz="1400" spc="-25" dirty="0">
                <a:solidFill>
                  <a:srgbClr val="002060"/>
                </a:solidFill>
                <a:latin typeface="Noto Mono"/>
                <a:cs typeface="Noto Mono"/>
              </a:rPr>
              <a:t>LỚP</a:t>
            </a:r>
            <a:endParaRPr sz="1400">
              <a:latin typeface="Noto Mono"/>
              <a:cs typeface="Noto Mon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71976" y="3071540"/>
            <a:ext cx="1390015" cy="44767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561975" marR="5080" indent="-549910">
              <a:lnSpc>
                <a:spcPts val="1639"/>
              </a:lnSpc>
              <a:spcBef>
                <a:spcPts val="190"/>
              </a:spcBef>
            </a:pPr>
            <a:r>
              <a:rPr sz="1400" spc="-10" dirty="0">
                <a:solidFill>
                  <a:srgbClr val="002060"/>
                </a:solidFill>
                <a:latin typeface="Noto Mono"/>
                <a:cs typeface="Noto Mono"/>
              </a:rPr>
              <a:t>TỶ</a:t>
            </a:r>
            <a:r>
              <a:rPr sz="1400" spc="-515" dirty="0">
                <a:solidFill>
                  <a:srgbClr val="002060"/>
                </a:solidFill>
                <a:latin typeface="Noto Mono"/>
                <a:cs typeface="Noto Mono"/>
              </a:rPr>
              <a:t> </a:t>
            </a:r>
            <a:r>
              <a:rPr sz="1400" spc="-325" dirty="0">
                <a:solidFill>
                  <a:srgbClr val="002060"/>
                </a:solidFill>
                <a:latin typeface="Noto Mono"/>
                <a:cs typeface="Noto Mono"/>
              </a:rPr>
              <a:t>Lfi</a:t>
            </a:r>
            <a:r>
              <a:rPr sz="1400" spc="-465" dirty="0">
                <a:solidFill>
                  <a:srgbClr val="002060"/>
                </a:solidFill>
                <a:latin typeface="Noto Mono"/>
                <a:cs typeface="Noto Mono"/>
              </a:rPr>
              <a:t> </a:t>
            </a:r>
            <a:r>
              <a:rPr sz="1400" spc="114" dirty="0">
                <a:solidFill>
                  <a:srgbClr val="002060"/>
                </a:solidFill>
                <a:latin typeface="Noto Mono"/>
                <a:cs typeface="Noto Mono"/>
              </a:rPr>
              <a:t>CHƯA</a:t>
            </a:r>
            <a:r>
              <a:rPr sz="1400" spc="-465" dirty="0">
                <a:solidFill>
                  <a:srgbClr val="002060"/>
                </a:solidFill>
                <a:latin typeface="Noto Mono"/>
                <a:cs typeface="Noto Mono"/>
              </a:rPr>
              <a:t> </a:t>
            </a:r>
            <a:r>
              <a:rPr sz="1400" spc="-25" dirty="0">
                <a:solidFill>
                  <a:srgbClr val="002060"/>
                </a:solidFill>
                <a:latin typeface="Noto Mono"/>
                <a:cs typeface="Noto Mono"/>
              </a:rPr>
              <a:t>ĐẠT (%)</a:t>
            </a:r>
            <a:endParaRPr sz="1400">
              <a:latin typeface="Noto Mono"/>
              <a:cs typeface="Noto Mon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22300" y="3943293"/>
            <a:ext cx="2794000" cy="63991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71805" marR="5080">
              <a:lnSpc>
                <a:spcPts val="1639"/>
              </a:lnSpc>
              <a:spcBef>
                <a:spcPts val="190"/>
              </a:spcBef>
            </a:pPr>
            <a:r>
              <a:rPr lang="en-US" sz="14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mạnh dạn , tự tin tham gia các hoạt động với các nguyên vật liệu từ thiên nhiên </a:t>
            </a:r>
            <a:endParaRPr sz="14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350056" y="4255192"/>
            <a:ext cx="4895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5">
                <a:solidFill>
                  <a:srgbClr val="002060"/>
                </a:solidFill>
                <a:latin typeface="Noto Mono"/>
                <a:cs typeface="Noto Mono"/>
              </a:rPr>
              <a:t>1</a:t>
            </a:r>
            <a:r>
              <a:rPr lang="en-US"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006053" y="4255192"/>
            <a:ext cx="4895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2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sz="1400" b="1" spc="-2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528370" y="4255192"/>
            <a:ext cx="4895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184368" y="4255192"/>
            <a:ext cx="4893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2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52%</a:t>
            </a:r>
            <a:endParaRPr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350056" y="5230921"/>
            <a:ext cx="4895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1/25</a:t>
            </a:r>
            <a:endParaRPr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006052" y="5230921"/>
            <a:ext cx="48958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2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44%</a:t>
            </a:r>
            <a:endParaRPr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573352" y="5242048"/>
            <a:ext cx="4895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b="1" spc="-10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184368" y="5230921"/>
            <a:ext cx="5819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2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sz="1400" b="1" spc="-2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FF812F-0805-71C1-1947-3C8497C9DFC5}"/>
              </a:ext>
            </a:extLst>
          </p:cNvPr>
          <p:cNvSpPr txBox="1"/>
          <p:nvPr/>
        </p:nvSpPr>
        <p:spPr>
          <a:xfrm>
            <a:off x="1138605" y="4991100"/>
            <a:ext cx="204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thể hiện sự sáng tạo trong tác phẩm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395" y="6015035"/>
                </a:moveTo>
                <a:lnTo>
                  <a:pt x="0" y="6015035"/>
                </a:lnTo>
                <a:lnTo>
                  <a:pt x="0" y="0"/>
                </a:lnTo>
                <a:lnTo>
                  <a:pt x="10693395" y="0"/>
                </a:lnTo>
                <a:lnTo>
                  <a:pt x="10693395" y="6015035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TRẠNG VẤN ĐỀ </a:t>
            </a:r>
            <a:endParaRPr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4549" y="5276431"/>
            <a:ext cx="9261475" cy="47666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79400" marR="203200" indent="-267335">
              <a:lnSpc>
                <a:spcPct val="104000"/>
              </a:lnSpc>
              <a:spcBef>
                <a:spcPts val="45"/>
              </a:spcBef>
              <a:buFont typeface="Wingdings"/>
              <a:buChar char=""/>
              <a:tabLst>
                <a:tab pos="279400" algn="l"/>
              </a:tabLst>
            </a:pPr>
            <a:r>
              <a:rPr lang="en-US" sz="1500" b="1" spc="-1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sự quan tâm , giúp đỡ của BGH nhà trường trong các hoạt động của trẻ </a:t>
            </a:r>
            <a:endParaRPr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9400" marR="5080" indent="-267335">
              <a:lnSpc>
                <a:spcPct val="104000"/>
              </a:lnSpc>
              <a:buFont typeface="Wingdings"/>
              <a:buChar char=""/>
              <a:tabLst>
                <a:tab pos="279400" algn="l"/>
              </a:tabLst>
            </a:pPr>
            <a:r>
              <a:rPr lang="en-US" sz="1500" b="1" spc="-100">
                <a:solidFill>
                  <a:srgbClr val="002060"/>
                </a:solidFill>
                <a:latin typeface="Noto Mono"/>
                <a:cs typeface="Noto Mono"/>
              </a:rPr>
              <a:t>Trường mầm non Nguyệt Quế là 1 ngôi trường khang trang, sạch sẽ, có khuôn viên rộng </a:t>
            </a:r>
            <a:endParaRPr sz="1500" b="1">
              <a:latin typeface="Noto Mono"/>
              <a:cs typeface="Noto Mon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15AAF0-D821-90CD-396D-4B20137D2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8" y="983153"/>
            <a:ext cx="9112582" cy="42365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BBC8FD-CE13-A538-03AE-1DB06F656EBB}"/>
              </a:ext>
            </a:extLst>
          </p:cNvPr>
          <p:cNvSpPr txBox="1"/>
          <p:nvPr/>
        </p:nvSpPr>
        <p:spPr>
          <a:xfrm>
            <a:off x="4127500" y="342900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6012" y="-17505"/>
            <a:ext cx="10335077" cy="5864590"/>
            <a:chOff x="716644" y="2381"/>
            <a:chExt cx="9976755" cy="54059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2138" y="2381"/>
              <a:ext cx="9331261" cy="53662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6644" y="1177190"/>
              <a:ext cx="3315970" cy="3554095"/>
            </a:xfrm>
            <a:custGeom>
              <a:avLst/>
              <a:gdLst/>
              <a:ahLst/>
              <a:cxnLst/>
              <a:rect l="l" t="t" r="r" b="b"/>
              <a:pathLst>
                <a:path w="3315970" h="3554095">
                  <a:moveTo>
                    <a:pt x="3268441" y="2715318"/>
                  </a:moveTo>
                  <a:lnTo>
                    <a:pt x="3285950" y="2686877"/>
                  </a:lnTo>
                  <a:lnTo>
                    <a:pt x="3302931" y="2658092"/>
                  </a:lnTo>
                  <a:lnTo>
                    <a:pt x="3315794" y="2665518"/>
                  </a:lnTo>
                  <a:lnTo>
                    <a:pt x="3298671" y="2694543"/>
                  </a:lnTo>
                  <a:lnTo>
                    <a:pt x="3281016" y="2723221"/>
                  </a:lnTo>
                  <a:lnTo>
                    <a:pt x="3268441" y="2715318"/>
                  </a:lnTo>
                  <a:close/>
                </a:path>
                <a:path w="3315970" h="3554095">
                  <a:moveTo>
                    <a:pt x="3210869" y="2801217"/>
                  </a:moveTo>
                  <a:lnTo>
                    <a:pt x="3229917" y="2773983"/>
                  </a:lnTo>
                  <a:lnTo>
                    <a:pt x="3248459" y="2746381"/>
                  </a:lnTo>
                  <a:lnTo>
                    <a:pt x="3260864" y="2754546"/>
                  </a:lnTo>
                  <a:lnTo>
                    <a:pt x="3242167" y="2782381"/>
                  </a:lnTo>
                  <a:lnTo>
                    <a:pt x="3222959" y="2809843"/>
                  </a:lnTo>
                  <a:lnTo>
                    <a:pt x="3210869" y="2801217"/>
                  </a:lnTo>
                  <a:close/>
                </a:path>
                <a:path w="3315970" h="3554095">
                  <a:moveTo>
                    <a:pt x="3148303" y="2883666"/>
                  </a:moveTo>
                  <a:lnTo>
                    <a:pt x="3168907" y="2857612"/>
                  </a:lnTo>
                  <a:lnTo>
                    <a:pt x="3189024" y="2831161"/>
                  </a:lnTo>
                  <a:lnTo>
                    <a:pt x="3200929" y="2840041"/>
                  </a:lnTo>
                  <a:lnTo>
                    <a:pt x="3180645" y="2866711"/>
                  </a:lnTo>
                  <a:lnTo>
                    <a:pt x="3159864" y="2892990"/>
                  </a:lnTo>
                  <a:lnTo>
                    <a:pt x="3148303" y="2883666"/>
                  </a:lnTo>
                  <a:close/>
                </a:path>
                <a:path w="3315970" h="3554095">
                  <a:moveTo>
                    <a:pt x="3080919" y="2962374"/>
                  </a:moveTo>
                  <a:lnTo>
                    <a:pt x="3103088" y="2937505"/>
                  </a:lnTo>
                  <a:lnTo>
                    <a:pt x="3124784" y="2912215"/>
                  </a:lnTo>
                  <a:lnTo>
                    <a:pt x="3136144" y="2921784"/>
                  </a:lnTo>
                  <a:lnTo>
                    <a:pt x="3114267" y="2947282"/>
                  </a:lnTo>
                  <a:lnTo>
                    <a:pt x="3091914" y="2972357"/>
                  </a:lnTo>
                  <a:lnTo>
                    <a:pt x="3080919" y="2962374"/>
                  </a:lnTo>
                  <a:close/>
                </a:path>
                <a:path w="3315970" h="3554095">
                  <a:moveTo>
                    <a:pt x="3009089" y="3036893"/>
                  </a:moveTo>
                  <a:lnTo>
                    <a:pt x="3020941" y="3025192"/>
                  </a:lnTo>
                  <a:lnTo>
                    <a:pt x="3032680" y="3013379"/>
                  </a:lnTo>
                  <a:lnTo>
                    <a:pt x="3044306" y="3001455"/>
                  </a:lnTo>
                  <a:lnTo>
                    <a:pt x="3055821" y="2989419"/>
                  </a:lnTo>
                  <a:lnTo>
                    <a:pt x="3066599" y="2999638"/>
                  </a:lnTo>
                  <a:lnTo>
                    <a:pt x="3054988" y="3011774"/>
                  </a:lnTo>
                  <a:lnTo>
                    <a:pt x="3043263" y="3023799"/>
                  </a:lnTo>
                  <a:lnTo>
                    <a:pt x="3031425" y="3035711"/>
                  </a:lnTo>
                  <a:lnTo>
                    <a:pt x="3019474" y="3047511"/>
                  </a:lnTo>
                  <a:lnTo>
                    <a:pt x="3009089" y="3036893"/>
                  </a:lnTo>
                  <a:close/>
                </a:path>
                <a:path w="3315970" h="3554095">
                  <a:moveTo>
                    <a:pt x="2933027" y="3107023"/>
                  </a:moveTo>
                  <a:lnTo>
                    <a:pt x="2945523" y="3096061"/>
                  </a:lnTo>
                  <a:lnTo>
                    <a:pt x="2957914" y="3084981"/>
                  </a:lnTo>
                  <a:lnTo>
                    <a:pt x="2970199" y="3073786"/>
                  </a:lnTo>
                  <a:lnTo>
                    <a:pt x="2982376" y="3062475"/>
                  </a:lnTo>
                  <a:lnTo>
                    <a:pt x="2992537" y="3073306"/>
                  </a:lnTo>
                  <a:lnTo>
                    <a:pt x="2980255" y="3084715"/>
                  </a:lnTo>
                  <a:lnTo>
                    <a:pt x="2967867" y="3096004"/>
                  </a:lnTo>
                  <a:lnTo>
                    <a:pt x="2955372" y="3107176"/>
                  </a:lnTo>
                  <a:lnTo>
                    <a:pt x="2942770" y="3118231"/>
                  </a:lnTo>
                  <a:lnTo>
                    <a:pt x="2933027" y="3107023"/>
                  </a:lnTo>
                  <a:close/>
                </a:path>
                <a:path w="3315970" h="3554095">
                  <a:moveTo>
                    <a:pt x="2852892" y="3172615"/>
                  </a:moveTo>
                  <a:lnTo>
                    <a:pt x="2866024" y="3162397"/>
                  </a:lnTo>
                  <a:lnTo>
                    <a:pt x="2879056" y="3152059"/>
                  </a:lnTo>
                  <a:lnTo>
                    <a:pt x="2891987" y="3141601"/>
                  </a:lnTo>
                  <a:lnTo>
                    <a:pt x="2904817" y="3131021"/>
                  </a:lnTo>
                  <a:lnTo>
                    <a:pt x="2914321" y="3142433"/>
                  </a:lnTo>
                  <a:lnTo>
                    <a:pt x="2901381" y="3153104"/>
                  </a:lnTo>
                  <a:lnTo>
                    <a:pt x="2888340" y="3163653"/>
                  </a:lnTo>
                  <a:lnTo>
                    <a:pt x="2875198" y="3174079"/>
                  </a:lnTo>
                  <a:lnTo>
                    <a:pt x="2861955" y="3184382"/>
                  </a:lnTo>
                  <a:lnTo>
                    <a:pt x="2852892" y="3172615"/>
                  </a:lnTo>
                  <a:close/>
                </a:path>
                <a:path w="3315970" h="3554095">
                  <a:moveTo>
                    <a:pt x="2769043" y="3233379"/>
                  </a:moveTo>
                  <a:lnTo>
                    <a:pt x="2782767" y="3223940"/>
                  </a:lnTo>
                  <a:lnTo>
                    <a:pt x="2796398" y="3214375"/>
                  </a:lnTo>
                  <a:lnTo>
                    <a:pt x="2809936" y="3204683"/>
                  </a:lnTo>
                  <a:lnTo>
                    <a:pt x="2823381" y="3194866"/>
                  </a:lnTo>
                  <a:lnTo>
                    <a:pt x="2832198" y="3206817"/>
                  </a:lnTo>
                  <a:lnTo>
                    <a:pt x="2818638" y="3216719"/>
                  </a:lnTo>
                  <a:lnTo>
                    <a:pt x="2804986" y="3226492"/>
                  </a:lnTo>
                  <a:lnTo>
                    <a:pt x="2791240" y="3236137"/>
                  </a:lnTo>
                  <a:lnTo>
                    <a:pt x="2777400" y="3245655"/>
                  </a:lnTo>
                  <a:lnTo>
                    <a:pt x="2769043" y="3233379"/>
                  </a:lnTo>
                  <a:close/>
                </a:path>
                <a:path w="3315970" h="3554095">
                  <a:moveTo>
                    <a:pt x="2681802" y="3289089"/>
                  </a:moveTo>
                  <a:lnTo>
                    <a:pt x="2696047" y="3280479"/>
                  </a:lnTo>
                  <a:lnTo>
                    <a:pt x="2710207" y="3271737"/>
                  </a:lnTo>
                  <a:lnTo>
                    <a:pt x="2724284" y="3262861"/>
                  </a:lnTo>
                  <a:lnTo>
                    <a:pt x="2738277" y="3253851"/>
                  </a:lnTo>
                  <a:lnTo>
                    <a:pt x="2746374" y="3266303"/>
                  </a:lnTo>
                  <a:lnTo>
                    <a:pt x="2732263" y="3275388"/>
                  </a:lnTo>
                  <a:lnTo>
                    <a:pt x="2718067" y="3284339"/>
                  </a:lnTo>
                  <a:lnTo>
                    <a:pt x="2703788" y="3293154"/>
                  </a:lnTo>
                  <a:lnTo>
                    <a:pt x="2689426" y="3301834"/>
                  </a:lnTo>
                  <a:lnTo>
                    <a:pt x="2681802" y="3289089"/>
                  </a:lnTo>
                  <a:close/>
                </a:path>
                <a:path w="3315970" h="3554095">
                  <a:moveTo>
                    <a:pt x="2591446" y="3339588"/>
                  </a:moveTo>
                  <a:lnTo>
                    <a:pt x="2606164" y="3331832"/>
                  </a:lnTo>
                  <a:lnTo>
                    <a:pt x="2620806" y="3323939"/>
                  </a:lnTo>
                  <a:lnTo>
                    <a:pt x="2635372" y="3315909"/>
                  </a:lnTo>
                  <a:lnTo>
                    <a:pt x="2649861" y="3307742"/>
                  </a:lnTo>
                  <a:lnTo>
                    <a:pt x="2657217" y="3320641"/>
                  </a:lnTo>
                  <a:lnTo>
                    <a:pt x="2642605" y="3328879"/>
                  </a:lnTo>
                  <a:lnTo>
                    <a:pt x="2627916" y="3336978"/>
                  </a:lnTo>
                  <a:lnTo>
                    <a:pt x="2613150" y="3344938"/>
                  </a:lnTo>
                  <a:lnTo>
                    <a:pt x="2598308" y="3352759"/>
                  </a:lnTo>
                  <a:lnTo>
                    <a:pt x="2591446" y="3339588"/>
                  </a:lnTo>
                  <a:close/>
                </a:path>
                <a:path w="3315970" h="3554095">
                  <a:moveTo>
                    <a:pt x="2498257" y="3384720"/>
                  </a:moveTo>
                  <a:lnTo>
                    <a:pt x="2513406" y="3377839"/>
                  </a:lnTo>
                  <a:lnTo>
                    <a:pt x="2528490" y="3370815"/>
                  </a:lnTo>
                  <a:lnTo>
                    <a:pt x="2543509" y="3363648"/>
                  </a:lnTo>
                  <a:lnTo>
                    <a:pt x="2558463" y="3356336"/>
                  </a:lnTo>
                  <a:lnTo>
                    <a:pt x="2565049" y="3369648"/>
                  </a:lnTo>
                  <a:lnTo>
                    <a:pt x="2549970" y="3377019"/>
                  </a:lnTo>
                  <a:lnTo>
                    <a:pt x="2534825" y="3384248"/>
                  </a:lnTo>
                  <a:lnTo>
                    <a:pt x="2519613" y="3391332"/>
                  </a:lnTo>
                  <a:lnTo>
                    <a:pt x="2504336" y="3398271"/>
                  </a:lnTo>
                  <a:lnTo>
                    <a:pt x="2498257" y="3384720"/>
                  </a:lnTo>
                  <a:close/>
                </a:path>
                <a:path w="3315970" h="3554095">
                  <a:moveTo>
                    <a:pt x="2402600" y="3424313"/>
                  </a:moveTo>
                  <a:lnTo>
                    <a:pt x="2418128" y="3418328"/>
                  </a:lnTo>
                  <a:lnTo>
                    <a:pt x="2433597" y="3412199"/>
                  </a:lnTo>
                  <a:lnTo>
                    <a:pt x="2449009" y="3405924"/>
                  </a:lnTo>
                  <a:lnTo>
                    <a:pt x="2464363" y="3399503"/>
                  </a:lnTo>
                  <a:lnTo>
                    <a:pt x="2470157" y="3413180"/>
                  </a:lnTo>
                  <a:lnTo>
                    <a:pt x="2454675" y="3419653"/>
                  </a:lnTo>
                  <a:lnTo>
                    <a:pt x="2439133" y="3425981"/>
                  </a:lnTo>
                  <a:lnTo>
                    <a:pt x="2423533" y="3432163"/>
                  </a:lnTo>
                  <a:lnTo>
                    <a:pt x="2407875" y="3438197"/>
                  </a:lnTo>
                  <a:lnTo>
                    <a:pt x="2402600" y="3424313"/>
                  </a:lnTo>
                  <a:close/>
                </a:path>
                <a:path w="3315970" h="3554095">
                  <a:moveTo>
                    <a:pt x="2304791" y="3458229"/>
                  </a:moveTo>
                  <a:lnTo>
                    <a:pt x="2320638" y="3453168"/>
                  </a:lnTo>
                  <a:lnTo>
                    <a:pt x="2336437" y="3447956"/>
                  </a:lnTo>
                  <a:lnTo>
                    <a:pt x="2352188" y="3442596"/>
                  </a:lnTo>
                  <a:lnTo>
                    <a:pt x="2367890" y="3437088"/>
                  </a:lnTo>
                  <a:lnTo>
                    <a:pt x="2372873" y="3451078"/>
                  </a:lnTo>
                  <a:lnTo>
                    <a:pt x="2357039" y="3456635"/>
                  </a:lnTo>
                  <a:lnTo>
                    <a:pt x="2341156" y="3462040"/>
                  </a:lnTo>
                  <a:lnTo>
                    <a:pt x="2325223" y="3467296"/>
                  </a:lnTo>
                  <a:lnTo>
                    <a:pt x="2309242" y="3472400"/>
                  </a:lnTo>
                  <a:lnTo>
                    <a:pt x="2304791" y="3458229"/>
                  </a:lnTo>
                  <a:close/>
                </a:path>
                <a:path w="3315970" h="3554095">
                  <a:moveTo>
                    <a:pt x="2205125" y="3486366"/>
                  </a:moveTo>
                  <a:lnTo>
                    <a:pt x="2221254" y="3482239"/>
                  </a:lnTo>
                  <a:lnTo>
                    <a:pt x="2237342" y="3477961"/>
                  </a:lnTo>
                  <a:lnTo>
                    <a:pt x="2253391" y="3473531"/>
                  </a:lnTo>
                  <a:lnTo>
                    <a:pt x="2269400" y="3468948"/>
                  </a:lnTo>
                  <a:lnTo>
                    <a:pt x="2273555" y="3483206"/>
                  </a:lnTo>
                  <a:lnTo>
                    <a:pt x="2257409" y="3487827"/>
                  </a:lnTo>
                  <a:lnTo>
                    <a:pt x="2241224" y="3492295"/>
                  </a:lnTo>
                  <a:lnTo>
                    <a:pt x="2225000" y="3496611"/>
                  </a:lnTo>
                  <a:lnTo>
                    <a:pt x="2208737" y="3500774"/>
                  </a:lnTo>
                  <a:lnTo>
                    <a:pt x="2205125" y="3486366"/>
                  </a:lnTo>
                  <a:close/>
                </a:path>
                <a:path w="3315970" h="3554095">
                  <a:moveTo>
                    <a:pt x="2104039" y="3508590"/>
                  </a:moveTo>
                  <a:lnTo>
                    <a:pt x="2120369" y="3505419"/>
                  </a:lnTo>
                  <a:lnTo>
                    <a:pt x="2136673" y="3502094"/>
                  </a:lnTo>
                  <a:lnTo>
                    <a:pt x="2152951" y="3498613"/>
                  </a:lnTo>
                  <a:lnTo>
                    <a:pt x="2169202" y="3494978"/>
                  </a:lnTo>
                  <a:lnTo>
                    <a:pt x="2172511" y="3509458"/>
                  </a:lnTo>
                  <a:lnTo>
                    <a:pt x="2156124" y="3513124"/>
                  </a:lnTo>
                  <a:lnTo>
                    <a:pt x="2139709" y="3516635"/>
                  </a:lnTo>
                  <a:lnTo>
                    <a:pt x="2123268" y="3519988"/>
                  </a:lnTo>
                  <a:lnTo>
                    <a:pt x="2106800" y="3523183"/>
                  </a:lnTo>
                  <a:lnTo>
                    <a:pt x="2104039" y="3508590"/>
                  </a:lnTo>
                  <a:close/>
                </a:path>
                <a:path w="3315970" h="3554095">
                  <a:moveTo>
                    <a:pt x="2001826" y="3524838"/>
                  </a:moveTo>
                  <a:lnTo>
                    <a:pt x="2018301" y="3522637"/>
                  </a:lnTo>
                  <a:lnTo>
                    <a:pt x="2034754" y="3520279"/>
                  </a:lnTo>
                  <a:lnTo>
                    <a:pt x="2051186" y="3517764"/>
                  </a:lnTo>
                  <a:lnTo>
                    <a:pt x="2067597" y="3515092"/>
                  </a:lnTo>
                  <a:lnTo>
                    <a:pt x="2070051" y="3529740"/>
                  </a:lnTo>
                  <a:lnTo>
                    <a:pt x="2053503" y="3532434"/>
                  </a:lnTo>
                  <a:lnTo>
                    <a:pt x="2036932" y="3534969"/>
                  </a:lnTo>
                  <a:lnTo>
                    <a:pt x="2020340" y="3537347"/>
                  </a:lnTo>
                  <a:lnTo>
                    <a:pt x="2003725" y="3539568"/>
                  </a:lnTo>
                  <a:lnTo>
                    <a:pt x="2001826" y="3524838"/>
                  </a:lnTo>
                  <a:close/>
                </a:path>
                <a:path w="3315970" h="3554095">
                  <a:moveTo>
                    <a:pt x="1898788" y="3535053"/>
                  </a:moveTo>
                  <a:lnTo>
                    <a:pt x="1915383" y="3533820"/>
                  </a:lnTo>
                  <a:lnTo>
                    <a:pt x="1931962" y="3532432"/>
                  </a:lnTo>
                  <a:lnTo>
                    <a:pt x="1948525" y="3530887"/>
                  </a:lnTo>
                  <a:lnTo>
                    <a:pt x="1965073" y="3529188"/>
                  </a:lnTo>
                  <a:lnTo>
                    <a:pt x="1966662" y="3543954"/>
                  </a:lnTo>
                  <a:lnTo>
                    <a:pt x="1949974" y="3545668"/>
                  </a:lnTo>
                  <a:lnTo>
                    <a:pt x="1933270" y="3547226"/>
                  </a:lnTo>
                  <a:lnTo>
                    <a:pt x="1916552" y="3548626"/>
                  </a:lnTo>
                  <a:lnTo>
                    <a:pt x="1899822" y="3549867"/>
                  </a:lnTo>
                  <a:lnTo>
                    <a:pt x="1898788" y="3535053"/>
                  </a:lnTo>
                  <a:close/>
                </a:path>
                <a:path w="3315970" h="3554095">
                  <a:moveTo>
                    <a:pt x="1795262" y="3539173"/>
                  </a:moveTo>
                  <a:lnTo>
                    <a:pt x="1811921" y="3538923"/>
                  </a:lnTo>
                  <a:lnTo>
                    <a:pt x="1828581" y="3538513"/>
                  </a:lnTo>
                  <a:lnTo>
                    <a:pt x="1845242" y="3537945"/>
                  </a:lnTo>
                  <a:lnTo>
                    <a:pt x="1861902" y="3537217"/>
                  </a:lnTo>
                  <a:lnTo>
                    <a:pt x="1862621" y="3552056"/>
                  </a:lnTo>
                  <a:lnTo>
                    <a:pt x="1845817" y="3552788"/>
                  </a:lnTo>
                  <a:lnTo>
                    <a:pt x="1829013" y="3553360"/>
                  </a:lnTo>
                  <a:lnTo>
                    <a:pt x="1812210" y="3553771"/>
                  </a:lnTo>
                  <a:lnTo>
                    <a:pt x="1795408" y="3554023"/>
                  </a:lnTo>
                  <a:lnTo>
                    <a:pt x="1795262" y="3539173"/>
                  </a:lnTo>
                  <a:close/>
                </a:path>
                <a:path w="3315970" h="3554095">
                  <a:moveTo>
                    <a:pt x="1691862" y="3537192"/>
                  </a:moveTo>
                  <a:lnTo>
                    <a:pt x="1708480" y="3537921"/>
                  </a:lnTo>
                  <a:lnTo>
                    <a:pt x="1725105" y="3538493"/>
                  </a:lnTo>
                  <a:lnTo>
                    <a:pt x="1741737" y="3538909"/>
                  </a:lnTo>
                  <a:lnTo>
                    <a:pt x="1758376" y="3539168"/>
                  </a:lnTo>
                  <a:lnTo>
                    <a:pt x="1758217" y="3554013"/>
                  </a:lnTo>
                  <a:lnTo>
                    <a:pt x="1741440" y="3553757"/>
                  </a:lnTo>
                  <a:lnTo>
                    <a:pt x="1724668" y="3553340"/>
                  </a:lnTo>
                  <a:lnTo>
                    <a:pt x="1707899" y="3552763"/>
                  </a:lnTo>
                  <a:lnTo>
                    <a:pt x="1691134" y="3552026"/>
                  </a:lnTo>
                  <a:lnTo>
                    <a:pt x="1691862" y="3537192"/>
                  </a:lnTo>
                  <a:close/>
                </a:path>
                <a:path w="3315970" h="3554095">
                  <a:moveTo>
                    <a:pt x="1588695" y="3529119"/>
                  </a:moveTo>
                  <a:lnTo>
                    <a:pt x="1605213" y="3530825"/>
                  </a:lnTo>
                  <a:lnTo>
                    <a:pt x="1621743" y="3532374"/>
                  </a:lnTo>
                  <a:lnTo>
                    <a:pt x="1638282" y="3533766"/>
                  </a:lnTo>
                  <a:lnTo>
                    <a:pt x="1654831" y="3535002"/>
                  </a:lnTo>
                  <a:lnTo>
                    <a:pt x="1653799" y="3549815"/>
                  </a:lnTo>
                  <a:lnTo>
                    <a:pt x="1637107" y="3548571"/>
                  </a:lnTo>
                  <a:lnTo>
                    <a:pt x="1620427" y="3547168"/>
                  </a:lnTo>
                  <a:lnTo>
                    <a:pt x="1603759" y="3545608"/>
                  </a:lnTo>
                  <a:lnTo>
                    <a:pt x="1587102" y="3543892"/>
                  </a:lnTo>
                  <a:lnTo>
                    <a:pt x="1588695" y="3529119"/>
                  </a:lnTo>
                  <a:close/>
                </a:path>
                <a:path w="3315970" h="3554095">
                  <a:moveTo>
                    <a:pt x="1486051" y="3514987"/>
                  </a:moveTo>
                  <a:lnTo>
                    <a:pt x="1502503" y="3517669"/>
                  </a:lnTo>
                  <a:lnTo>
                    <a:pt x="1518970" y="3520193"/>
                  </a:lnTo>
                  <a:lnTo>
                    <a:pt x="1535452" y="3522560"/>
                  </a:lnTo>
                  <a:lnTo>
                    <a:pt x="1551950" y="3524771"/>
                  </a:lnTo>
                  <a:lnTo>
                    <a:pt x="1550041" y="3539498"/>
                  </a:lnTo>
                  <a:lnTo>
                    <a:pt x="1533405" y="3537270"/>
                  </a:lnTo>
                  <a:lnTo>
                    <a:pt x="1516784" y="3534882"/>
                  </a:lnTo>
                  <a:lnTo>
                    <a:pt x="1500182" y="3532336"/>
                  </a:lnTo>
                  <a:lnTo>
                    <a:pt x="1483598" y="3529631"/>
                  </a:lnTo>
                  <a:lnTo>
                    <a:pt x="1486051" y="3514987"/>
                  </a:lnTo>
                  <a:close/>
                </a:path>
                <a:path w="3315970" h="3554095">
                  <a:moveTo>
                    <a:pt x="1384478" y="3494870"/>
                  </a:moveTo>
                  <a:lnTo>
                    <a:pt x="1400756" y="3498511"/>
                  </a:lnTo>
                  <a:lnTo>
                    <a:pt x="1417061" y="3501997"/>
                  </a:lnTo>
                  <a:lnTo>
                    <a:pt x="1433394" y="3505329"/>
                  </a:lnTo>
                  <a:lnTo>
                    <a:pt x="1449756" y="3508507"/>
                  </a:lnTo>
                  <a:lnTo>
                    <a:pt x="1446991" y="3523099"/>
                  </a:lnTo>
                  <a:lnTo>
                    <a:pt x="1430494" y="3519894"/>
                  </a:lnTo>
                  <a:lnTo>
                    <a:pt x="1414023" y="3516534"/>
                  </a:lnTo>
                  <a:lnTo>
                    <a:pt x="1397582" y="3513018"/>
                  </a:lnTo>
                  <a:lnTo>
                    <a:pt x="1381170" y="3509347"/>
                  </a:lnTo>
                  <a:lnTo>
                    <a:pt x="1384478" y="3494870"/>
                  </a:lnTo>
                  <a:close/>
                </a:path>
                <a:path w="3315970" h="3554095">
                  <a:moveTo>
                    <a:pt x="1283910" y="3468766"/>
                  </a:moveTo>
                  <a:lnTo>
                    <a:pt x="1299938" y="3473350"/>
                  </a:lnTo>
                  <a:lnTo>
                    <a:pt x="1316011" y="3477783"/>
                  </a:lnTo>
                  <a:lnTo>
                    <a:pt x="1332129" y="3482065"/>
                  </a:lnTo>
                  <a:lnTo>
                    <a:pt x="1348292" y="3486197"/>
                  </a:lnTo>
                  <a:lnTo>
                    <a:pt x="1344683" y="3500603"/>
                  </a:lnTo>
                  <a:lnTo>
                    <a:pt x="1328380" y="3496437"/>
                  </a:lnTo>
                  <a:lnTo>
                    <a:pt x="1312126" y="3492118"/>
                  </a:lnTo>
                  <a:lnTo>
                    <a:pt x="1295919" y="3487648"/>
                  </a:lnTo>
                  <a:lnTo>
                    <a:pt x="1279757" y="3483029"/>
                  </a:lnTo>
                  <a:lnTo>
                    <a:pt x="1283910" y="3468766"/>
                  </a:lnTo>
                  <a:close/>
                </a:path>
                <a:path w="3315970" h="3554095">
                  <a:moveTo>
                    <a:pt x="1185451" y="3436959"/>
                  </a:moveTo>
                  <a:lnTo>
                    <a:pt x="1201154" y="3442462"/>
                  </a:lnTo>
                  <a:lnTo>
                    <a:pt x="1216914" y="3447818"/>
                  </a:lnTo>
                  <a:lnTo>
                    <a:pt x="1232731" y="3453027"/>
                  </a:lnTo>
                  <a:lnTo>
                    <a:pt x="1248606" y="3458090"/>
                  </a:lnTo>
                  <a:lnTo>
                    <a:pt x="1244163" y="3472262"/>
                  </a:lnTo>
                  <a:lnTo>
                    <a:pt x="1228156" y="3467156"/>
                  </a:lnTo>
                  <a:lnTo>
                    <a:pt x="1212206" y="3461902"/>
                  </a:lnTo>
                  <a:lnTo>
                    <a:pt x="1196311" y="3456500"/>
                  </a:lnTo>
                  <a:lnTo>
                    <a:pt x="1180470" y="3450949"/>
                  </a:lnTo>
                  <a:lnTo>
                    <a:pt x="1185451" y="3436959"/>
                  </a:lnTo>
                  <a:close/>
                </a:path>
                <a:path w="3315970" h="3554095">
                  <a:moveTo>
                    <a:pt x="1089108" y="3399453"/>
                  </a:moveTo>
                  <a:lnTo>
                    <a:pt x="1104411" y="3405850"/>
                  </a:lnTo>
                  <a:lnTo>
                    <a:pt x="1119779" y="3412102"/>
                  </a:lnTo>
                  <a:lnTo>
                    <a:pt x="1135213" y="3418212"/>
                  </a:lnTo>
                  <a:lnTo>
                    <a:pt x="1150710" y="3424181"/>
                  </a:lnTo>
                  <a:lnTo>
                    <a:pt x="1145438" y="3438064"/>
                  </a:lnTo>
                  <a:lnTo>
                    <a:pt x="1129815" y="3432047"/>
                  </a:lnTo>
                  <a:lnTo>
                    <a:pt x="1114253" y="3425886"/>
                  </a:lnTo>
                  <a:lnTo>
                    <a:pt x="1098753" y="3419580"/>
                  </a:lnTo>
                  <a:lnTo>
                    <a:pt x="1083313" y="3413129"/>
                  </a:lnTo>
                  <a:lnTo>
                    <a:pt x="1089108" y="3399453"/>
                  </a:lnTo>
                  <a:close/>
                </a:path>
                <a:path w="3315970" h="3554095">
                  <a:moveTo>
                    <a:pt x="994904" y="3356237"/>
                  </a:moveTo>
                  <a:lnTo>
                    <a:pt x="1010839" y="3364019"/>
                  </a:lnTo>
                  <a:lnTo>
                    <a:pt x="1025987" y="3371236"/>
                  </a:lnTo>
                  <a:lnTo>
                    <a:pt x="1039952" y="3377740"/>
                  </a:lnTo>
                  <a:lnTo>
                    <a:pt x="1055105" y="3384623"/>
                  </a:lnTo>
                  <a:lnTo>
                    <a:pt x="1049021" y="3398175"/>
                  </a:lnTo>
                  <a:lnTo>
                    <a:pt x="1032498" y="3390652"/>
                  </a:lnTo>
                  <a:lnTo>
                    <a:pt x="1017420" y="3383616"/>
                  </a:lnTo>
                  <a:lnTo>
                    <a:pt x="1002409" y="3376440"/>
                  </a:lnTo>
                  <a:lnTo>
                    <a:pt x="988316" y="3369549"/>
                  </a:lnTo>
                  <a:lnTo>
                    <a:pt x="994904" y="3356237"/>
                  </a:lnTo>
                  <a:close/>
                </a:path>
                <a:path w="3315970" h="3554095">
                  <a:moveTo>
                    <a:pt x="903501" y="3307590"/>
                  </a:moveTo>
                  <a:lnTo>
                    <a:pt x="918211" y="3315891"/>
                  </a:lnTo>
                  <a:lnTo>
                    <a:pt x="932932" y="3324011"/>
                  </a:lnTo>
                  <a:lnTo>
                    <a:pt x="947729" y="3331989"/>
                  </a:lnTo>
                  <a:lnTo>
                    <a:pt x="962034" y="3339533"/>
                  </a:lnTo>
                  <a:lnTo>
                    <a:pt x="955169" y="3352701"/>
                  </a:lnTo>
                  <a:lnTo>
                    <a:pt x="939861" y="3344624"/>
                  </a:lnTo>
                  <a:lnTo>
                    <a:pt x="925191" y="3336706"/>
                  </a:lnTo>
                  <a:lnTo>
                    <a:pt x="910595" y="3328649"/>
                  </a:lnTo>
                  <a:lnTo>
                    <a:pt x="896139" y="3320489"/>
                  </a:lnTo>
                  <a:lnTo>
                    <a:pt x="903501" y="3307590"/>
                  </a:lnTo>
                  <a:close/>
                </a:path>
                <a:path w="3315970" h="3554095">
                  <a:moveTo>
                    <a:pt x="807066" y="3266113"/>
                  </a:moveTo>
                  <a:lnTo>
                    <a:pt x="815175" y="3253672"/>
                  </a:lnTo>
                  <a:lnTo>
                    <a:pt x="829157" y="3262688"/>
                  </a:lnTo>
                  <a:lnTo>
                    <a:pt x="843222" y="3271570"/>
                  </a:lnTo>
                  <a:lnTo>
                    <a:pt x="857371" y="3280319"/>
                  </a:lnTo>
                  <a:lnTo>
                    <a:pt x="871603" y="3288934"/>
                  </a:lnTo>
                  <a:lnTo>
                    <a:pt x="863972" y="3301678"/>
                  </a:lnTo>
                  <a:lnTo>
                    <a:pt x="849624" y="3292992"/>
                  </a:lnTo>
                  <a:lnTo>
                    <a:pt x="835358" y="3284169"/>
                  </a:lnTo>
                  <a:lnTo>
                    <a:pt x="821172" y="3275209"/>
                  </a:lnTo>
                  <a:lnTo>
                    <a:pt x="807066" y="3266113"/>
                  </a:lnTo>
                  <a:close/>
                </a:path>
                <a:path w="3315970" h="3554095">
                  <a:moveTo>
                    <a:pt x="721343" y="3206589"/>
                  </a:moveTo>
                  <a:lnTo>
                    <a:pt x="730168" y="3194646"/>
                  </a:lnTo>
                  <a:lnTo>
                    <a:pt x="743588" y="3204463"/>
                  </a:lnTo>
                  <a:lnTo>
                    <a:pt x="757099" y="3214152"/>
                  </a:lnTo>
                  <a:lnTo>
                    <a:pt x="770698" y="3223711"/>
                  </a:lnTo>
                  <a:lnTo>
                    <a:pt x="784385" y="3233143"/>
                  </a:lnTo>
                  <a:lnTo>
                    <a:pt x="776017" y="3245409"/>
                  </a:lnTo>
                  <a:lnTo>
                    <a:pt x="762213" y="3235901"/>
                  </a:lnTo>
                  <a:lnTo>
                    <a:pt x="748500" y="3226261"/>
                  </a:lnTo>
                  <a:lnTo>
                    <a:pt x="734876" y="3216490"/>
                  </a:lnTo>
                  <a:lnTo>
                    <a:pt x="721343" y="3206589"/>
                  </a:lnTo>
                  <a:close/>
                </a:path>
                <a:path w="3315970" h="3554095">
                  <a:moveTo>
                    <a:pt x="639197" y="3142072"/>
                  </a:moveTo>
                  <a:lnTo>
                    <a:pt x="648714" y="3130666"/>
                  </a:lnTo>
                  <a:lnTo>
                    <a:pt x="661543" y="3141268"/>
                  </a:lnTo>
                  <a:lnTo>
                    <a:pt x="674473" y="3151746"/>
                  </a:lnTo>
                  <a:lnTo>
                    <a:pt x="687505" y="3162103"/>
                  </a:lnTo>
                  <a:lnTo>
                    <a:pt x="700636" y="3172339"/>
                  </a:lnTo>
                  <a:lnTo>
                    <a:pt x="691559" y="3184094"/>
                  </a:lnTo>
                  <a:lnTo>
                    <a:pt x="678317" y="3173773"/>
                  </a:lnTo>
                  <a:lnTo>
                    <a:pt x="665175" y="3163329"/>
                  </a:lnTo>
                  <a:lnTo>
                    <a:pt x="652134" y="3152762"/>
                  </a:lnTo>
                  <a:lnTo>
                    <a:pt x="639197" y="3142072"/>
                  </a:lnTo>
                  <a:close/>
                </a:path>
                <a:path w="3315970" h="3554095">
                  <a:moveTo>
                    <a:pt x="561027" y="3072880"/>
                  </a:moveTo>
                  <a:lnTo>
                    <a:pt x="571195" y="3062056"/>
                  </a:lnTo>
                  <a:lnTo>
                    <a:pt x="583385" y="3073392"/>
                  </a:lnTo>
                  <a:lnTo>
                    <a:pt x="595681" y="3084615"/>
                  </a:lnTo>
                  <a:lnTo>
                    <a:pt x="608082" y="3095722"/>
                  </a:lnTo>
                  <a:lnTo>
                    <a:pt x="620589" y="3106711"/>
                  </a:lnTo>
                  <a:lnTo>
                    <a:pt x="610843" y="3117916"/>
                  </a:lnTo>
                  <a:lnTo>
                    <a:pt x="598231" y="3106834"/>
                  </a:lnTo>
                  <a:lnTo>
                    <a:pt x="585725" y="3095634"/>
                  </a:lnTo>
                  <a:lnTo>
                    <a:pt x="573324" y="3084316"/>
                  </a:lnTo>
                  <a:lnTo>
                    <a:pt x="561027" y="3072880"/>
                  </a:lnTo>
                  <a:close/>
                </a:path>
                <a:path w="3315970" h="3554095">
                  <a:moveTo>
                    <a:pt x="487051" y="2999232"/>
                  </a:moveTo>
                  <a:lnTo>
                    <a:pt x="497834" y="2989020"/>
                  </a:lnTo>
                  <a:lnTo>
                    <a:pt x="509331" y="3001044"/>
                  </a:lnTo>
                  <a:lnTo>
                    <a:pt x="520941" y="3012959"/>
                  </a:lnTo>
                  <a:lnTo>
                    <a:pt x="532664" y="3024766"/>
                  </a:lnTo>
                  <a:lnTo>
                    <a:pt x="544502" y="3036466"/>
                  </a:lnTo>
                  <a:lnTo>
                    <a:pt x="534114" y="3047078"/>
                  </a:lnTo>
                  <a:lnTo>
                    <a:pt x="522174" y="3035279"/>
                  </a:lnTo>
                  <a:lnTo>
                    <a:pt x="510351" y="3023372"/>
                  </a:lnTo>
                  <a:lnTo>
                    <a:pt x="498644" y="3011356"/>
                  </a:lnTo>
                  <a:lnTo>
                    <a:pt x="487051" y="2999232"/>
                  </a:lnTo>
                  <a:close/>
                </a:path>
                <a:path w="3315970" h="3554095">
                  <a:moveTo>
                    <a:pt x="417510" y="2921362"/>
                  </a:moveTo>
                  <a:lnTo>
                    <a:pt x="428870" y="2911800"/>
                  </a:lnTo>
                  <a:lnTo>
                    <a:pt x="439648" y="2924483"/>
                  </a:lnTo>
                  <a:lnTo>
                    <a:pt x="450543" y="2937061"/>
                  </a:lnTo>
                  <a:lnTo>
                    <a:pt x="461555" y="2949534"/>
                  </a:lnTo>
                  <a:lnTo>
                    <a:pt x="472683" y="2961903"/>
                  </a:lnTo>
                  <a:lnTo>
                    <a:pt x="461687" y="2971889"/>
                  </a:lnTo>
                  <a:lnTo>
                    <a:pt x="450467" y="2959415"/>
                  </a:lnTo>
                  <a:lnTo>
                    <a:pt x="439364" y="2946837"/>
                  </a:lnTo>
                  <a:lnTo>
                    <a:pt x="428378" y="2934154"/>
                  </a:lnTo>
                  <a:lnTo>
                    <a:pt x="417510" y="2921362"/>
                  </a:lnTo>
                  <a:close/>
                </a:path>
                <a:path w="3315970" h="3554095">
                  <a:moveTo>
                    <a:pt x="352650" y="2839558"/>
                  </a:moveTo>
                  <a:lnTo>
                    <a:pt x="364552" y="2830678"/>
                  </a:lnTo>
                  <a:lnTo>
                    <a:pt x="374566" y="2843969"/>
                  </a:lnTo>
                  <a:lnTo>
                    <a:pt x="384706" y="2857164"/>
                  </a:lnTo>
                  <a:lnTo>
                    <a:pt x="394969" y="2870261"/>
                  </a:lnTo>
                  <a:lnTo>
                    <a:pt x="405355" y="2883261"/>
                  </a:lnTo>
                  <a:lnTo>
                    <a:pt x="393796" y="2892588"/>
                  </a:lnTo>
                  <a:lnTo>
                    <a:pt x="383321" y="2879477"/>
                  </a:lnTo>
                  <a:lnTo>
                    <a:pt x="372972" y="2866269"/>
                  </a:lnTo>
                  <a:lnTo>
                    <a:pt x="362748" y="2852962"/>
                  </a:lnTo>
                  <a:lnTo>
                    <a:pt x="352650" y="2839558"/>
                  </a:lnTo>
                  <a:close/>
                </a:path>
                <a:path w="3315970" h="3554095">
                  <a:moveTo>
                    <a:pt x="292694" y="2754103"/>
                  </a:moveTo>
                  <a:lnTo>
                    <a:pt x="305102" y="2745934"/>
                  </a:lnTo>
                  <a:lnTo>
                    <a:pt x="314312" y="2759776"/>
                  </a:lnTo>
                  <a:lnTo>
                    <a:pt x="323656" y="2773535"/>
                  </a:lnTo>
                  <a:lnTo>
                    <a:pt x="333133" y="2787209"/>
                  </a:lnTo>
                  <a:lnTo>
                    <a:pt x="342744" y="2800800"/>
                  </a:lnTo>
                  <a:lnTo>
                    <a:pt x="330651" y="2809433"/>
                  </a:lnTo>
                  <a:lnTo>
                    <a:pt x="320965" y="2795728"/>
                  </a:lnTo>
                  <a:lnTo>
                    <a:pt x="311410" y="2781938"/>
                  </a:lnTo>
                  <a:lnTo>
                    <a:pt x="301987" y="2768063"/>
                  </a:lnTo>
                  <a:lnTo>
                    <a:pt x="292694" y="2754103"/>
                  </a:lnTo>
                  <a:close/>
                </a:path>
                <a:path w="3315970" h="3554095">
                  <a:moveTo>
                    <a:pt x="237846" y="2665251"/>
                  </a:moveTo>
                  <a:lnTo>
                    <a:pt x="250708" y="2657825"/>
                  </a:lnTo>
                  <a:lnTo>
                    <a:pt x="259098" y="2672198"/>
                  </a:lnTo>
                  <a:lnTo>
                    <a:pt x="267624" y="2686491"/>
                  </a:lnTo>
                  <a:lnTo>
                    <a:pt x="276284" y="2700703"/>
                  </a:lnTo>
                  <a:lnTo>
                    <a:pt x="285080" y="2714833"/>
                  </a:lnTo>
                  <a:lnTo>
                    <a:pt x="272505" y="2722742"/>
                  </a:lnTo>
                  <a:lnTo>
                    <a:pt x="263637" y="2708493"/>
                  </a:lnTo>
                  <a:lnTo>
                    <a:pt x="254904" y="2694161"/>
                  </a:lnTo>
                  <a:lnTo>
                    <a:pt x="246306" y="2679747"/>
                  </a:lnTo>
                  <a:lnTo>
                    <a:pt x="237846" y="2665251"/>
                  </a:lnTo>
                  <a:close/>
                </a:path>
                <a:path w="3315970" h="3554095">
                  <a:moveTo>
                    <a:pt x="188298" y="2573337"/>
                  </a:moveTo>
                  <a:lnTo>
                    <a:pt x="201573" y="2566681"/>
                  </a:lnTo>
                  <a:lnTo>
                    <a:pt x="209109" y="2581528"/>
                  </a:lnTo>
                  <a:lnTo>
                    <a:pt x="216786" y="2596302"/>
                  </a:lnTo>
                  <a:lnTo>
                    <a:pt x="224603" y="2611005"/>
                  </a:lnTo>
                  <a:lnTo>
                    <a:pt x="232558" y="2625635"/>
                  </a:lnTo>
                  <a:lnTo>
                    <a:pt x="219543" y="2632792"/>
                  </a:lnTo>
                  <a:lnTo>
                    <a:pt x="211523" y="2618039"/>
                  </a:lnTo>
                  <a:lnTo>
                    <a:pt x="203642" y="2603212"/>
                  </a:lnTo>
                  <a:lnTo>
                    <a:pt x="195900" y="2588312"/>
                  </a:lnTo>
                  <a:lnTo>
                    <a:pt x="188298" y="2573337"/>
                  </a:lnTo>
                  <a:close/>
                </a:path>
                <a:path w="3315970" h="3554095">
                  <a:moveTo>
                    <a:pt x="144269" y="2478727"/>
                  </a:moveTo>
                  <a:lnTo>
                    <a:pt x="157918" y="2472862"/>
                  </a:lnTo>
                  <a:lnTo>
                    <a:pt x="164555" y="2488101"/>
                  </a:lnTo>
                  <a:lnTo>
                    <a:pt x="171340" y="2503281"/>
                  </a:lnTo>
                  <a:lnTo>
                    <a:pt x="178272" y="2518404"/>
                  </a:lnTo>
                  <a:lnTo>
                    <a:pt x="185351" y="2533469"/>
                  </a:lnTo>
                  <a:lnTo>
                    <a:pt x="171937" y="2539847"/>
                  </a:lnTo>
                  <a:lnTo>
                    <a:pt x="164801" y="2524657"/>
                  </a:lnTo>
                  <a:lnTo>
                    <a:pt x="157811" y="2509408"/>
                  </a:lnTo>
                  <a:lnTo>
                    <a:pt x="150967" y="2494098"/>
                  </a:lnTo>
                  <a:lnTo>
                    <a:pt x="144269" y="2478727"/>
                  </a:lnTo>
                  <a:close/>
                </a:path>
                <a:path w="3315970" h="3554095">
                  <a:moveTo>
                    <a:pt x="105876" y="2381660"/>
                  </a:moveTo>
                  <a:lnTo>
                    <a:pt x="119840" y="2376603"/>
                  </a:lnTo>
                  <a:lnTo>
                    <a:pt x="125571" y="2392213"/>
                  </a:lnTo>
                  <a:lnTo>
                    <a:pt x="131449" y="2407763"/>
                  </a:lnTo>
                  <a:lnTo>
                    <a:pt x="137473" y="2423256"/>
                  </a:lnTo>
                  <a:lnTo>
                    <a:pt x="143647" y="2438692"/>
                  </a:lnTo>
                  <a:lnTo>
                    <a:pt x="129882" y="2444267"/>
                  </a:lnTo>
                  <a:lnTo>
                    <a:pt x="123657" y="2428703"/>
                  </a:lnTo>
                  <a:lnTo>
                    <a:pt x="117580" y="2413080"/>
                  </a:lnTo>
                  <a:lnTo>
                    <a:pt x="111653" y="2397399"/>
                  </a:lnTo>
                  <a:lnTo>
                    <a:pt x="105876" y="2381660"/>
                  </a:lnTo>
                  <a:close/>
                </a:path>
                <a:path w="3315970" h="3554095">
                  <a:moveTo>
                    <a:pt x="73240" y="2282421"/>
                  </a:moveTo>
                  <a:lnTo>
                    <a:pt x="87477" y="2278198"/>
                  </a:lnTo>
                  <a:lnTo>
                    <a:pt x="92288" y="2294150"/>
                  </a:lnTo>
                  <a:lnTo>
                    <a:pt x="97249" y="2310051"/>
                  </a:lnTo>
                  <a:lnTo>
                    <a:pt x="102360" y="2325901"/>
                  </a:lnTo>
                  <a:lnTo>
                    <a:pt x="107623" y="2341698"/>
                  </a:lnTo>
                  <a:lnTo>
                    <a:pt x="93553" y="2346463"/>
                  </a:lnTo>
                  <a:lnTo>
                    <a:pt x="88248" y="2330528"/>
                  </a:lnTo>
                  <a:lnTo>
                    <a:pt x="83093" y="2314543"/>
                  </a:lnTo>
                  <a:lnTo>
                    <a:pt x="78091" y="2298508"/>
                  </a:lnTo>
                  <a:lnTo>
                    <a:pt x="73240" y="2282421"/>
                  </a:lnTo>
                  <a:close/>
                </a:path>
                <a:path w="3315970" h="3554095">
                  <a:moveTo>
                    <a:pt x="46529" y="2181517"/>
                  </a:moveTo>
                  <a:lnTo>
                    <a:pt x="60991" y="2178137"/>
                  </a:lnTo>
                  <a:lnTo>
                    <a:pt x="64854" y="2194340"/>
                  </a:lnTo>
                  <a:lnTo>
                    <a:pt x="68870" y="2210503"/>
                  </a:lnTo>
                  <a:lnTo>
                    <a:pt x="73040" y="2226627"/>
                  </a:lnTo>
                  <a:lnTo>
                    <a:pt x="77360" y="2242714"/>
                  </a:lnTo>
                  <a:lnTo>
                    <a:pt x="63038" y="2246639"/>
                  </a:lnTo>
                  <a:lnTo>
                    <a:pt x="58677" y="2230416"/>
                  </a:lnTo>
                  <a:lnTo>
                    <a:pt x="54472" y="2214155"/>
                  </a:lnTo>
                  <a:lnTo>
                    <a:pt x="50423" y="2197856"/>
                  </a:lnTo>
                  <a:lnTo>
                    <a:pt x="46529" y="2181517"/>
                  </a:lnTo>
                  <a:close/>
                </a:path>
                <a:path w="3315970" h="3554095">
                  <a:moveTo>
                    <a:pt x="25823" y="2079287"/>
                  </a:moveTo>
                  <a:lnTo>
                    <a:pt x="40460" y="2076763"/>
                  </a:lnTo>
                  <a:lnTo>
                    <a:pt x="43354" y="2093120"/>
                  </a:lnTo>
                  <a:lnTo>
                    <a:pt x="46402" y="2109447"/>
                  </a:lnTo>
                  <a:lnTo>
                    <a:pt x="49605" y="2125742"/>
                  </a:lnTo>
                  <a:lnTo>
                    <a:pt x="52963" y="2142006"/>
                  </a:lnTo>
                  <a:lnTo>
                    <a:pt x="38429" y="2145080"/>
                  </a:lnTo>
                  <a:lnTo>
                    <a:pt x="35045" y="2128675"/>
                  </a:lnTo>
                  <a:lnTo>
                    <a:pt x="31816" y="2112242"/>
                  </a:lnTo>
                  <a:lnTo>
                    <a:pt x="28742" y="2095780"/>
                  </a:lnTo>
                  <a:lnTo>
                    <a:pt x="25823" y="2079287"/>
                  </a:lnTo>
                  <a:close/>
                </a:path>
                <a:path w="3315970" h="3554095">
                  <a:moveTo>
                    <a:pt x="11135" y="1975902"/>
                  </a:moveTo>
                  <a:lnTo>
                    <a:pt x="25897" y="1974246"/>
                  </a:lnTo>
                  <a:lnTo>
                    <a:pt x="27828" y="1990765"/>
                  </a:lnTo>
                  <a:lnTo>
                    <a:pt x="29916" y="2007261"/>
                  </a:lnTo>
                  <a:lnTo>
                    <a:pt x="32160" y="2023733"/>
                  </a:lnTo>
                  <a:lnTo>
                    <a:pt x="34562" y="2040181"/>
                  </a:lnTo>
                  <a:lnTo>
                    <a:pt x="19873" y="2042394"/>
                  </a:lnTo>
                  <a:lnTo>
                    <a:pt x="17454" y="2025802"/>
                  </a:lnTo>
                  <a:lnTo>
                    <a:pt x="15191" y="2009189"/>
                  </a:lnTo>
                  <a:lnTo>
                    <a:pt x="13085" y="1992555"/>
                  </a:lnTo>
                  <a:lnTo>
                    <a:pt x="11135" y="1975902"/>
                  </a:lnTo>
                  <a:close/>
                </a:path>
                <a:path w="3315970" h="3554095">
                  <a:moveTo>
                    <a:pt x="2527" y="1871670"/>
                  </a:moveTo>
                  <a:lnTo>
                    <a:pt x="17352" y="1870883"/>
                  </a:lnTo>
                  <a:lnTo>
                    <a:pt x="18320" y="1887553"/>
                  </a:lnTo>
                  <a:lnTo>
                    <a:pt x="19445" y="1904214"/>
                  </a:lnTo>
                  <a:lnTo>
                    <a:pt x="20726" y="1920866"/>
                  </a:lnTo>
                  <a:lnTo>
                    <a:pt x="22163" y="1937508"/>
                  </a:lnTo>
                  <a:lnTo>
                    <a:pt x="7374" y="1938856"/>
                  </a:lnTo>
                  <a:lnTo>
                    <a:pt x="5923" y="1922076"/>
                  </a:lnTo>
                  <a:lnTo>
                    <a:pt x="4632" y="1905285"/>
                  </a:lnTo>
                  <a:lnTo>
                    <a:pt x="3500" y="1888483"/>
                  </a:lnTo>
                  <a:lnTo>
                    <a:pt x="2527" y="1871670"/>
                  </a:lnTo>
                  <a:close/>
                </a:path>
                <a:path w="3315970" h="3554095">
                  <a:moveTo>
                    <a:pt x="9" y="1767062"/>
                  </a:moveTo>
                  <a:lnTo>
                    <a:pt x="14856" y="1767145"/>
                  </a:lnTo>
                  <a:lnTo>
                    <a:pt x="14848" y="1783791"/>
                  </a:lnTo>
                  <a:lnTo>
                    <a:pt x="14998" y="1800437"/>
                  </a:lnTo>
                  <a:lnTo>
                    <a:pt x="15303" y="1817083"/>
                  </a:lnTo>
                  <a:lnTo>
                    <a:pt x="15763" y="1833729"/>
                  </a:lnTo>
                  <a:lnTo>
                    <a:pt x="916" y="1834212"/>
                  </a:lnTo>
                  <a:lnTo>
                    <a:pt x="454" y="1817424"/>
                  </a:lnTo>
                  <a:lnTo>
                    <a:pt x="148" y="1800635"/>
                  </a:lnTo>
                  <a:lnTo>
                    <a:pt x="0" y="1783848"/>
                  </a:lnTo>
                  <a:lnTo>
                    <a:pt x="9" y="1767062"/>
                  </a:lnTo>
                  <a:close/>
                </a:path>
                <a:path w="3315970" h="3554095">
                  <a:moveTo>
                    <a:pt x="3616" y="1662732"/>
                  </a:moveTo>
                  <a:lnTo>
                    <a:pt x="18438" y="1663675"/>
                  </a:lnTo>
                  <a:lnTo>
                    <a:pt x="17451" y="1680319"/>
                  </a:lnTo>
                  <a:lnTo>
                    <a:pt x="16621" y="1696975"/>
                  </a:lnTo>
                  <a:lnTo>
                    <a:pt x="15948" y="1713643"/>
                  </a:lnTo>
                  <a:lnTo>
                    <a:pt x="15432" y="1730323"/>
                  </a:lnTo>
                  <a:lnTo>
                    <a:pt x="591" y="1729935"/>
                  </a:lnTo>
                  <a:lnTo>
                    <a:pt x="1110" y="1713115"/>
                  </a:lnTo>
                  <a:lnTo>
                    <a:pt x="1787" y="1696308"/>
                  </a:lnTo>
                  <a:lnTo>
                    <a:pt x="2622" y="1679514"/>
                  </a:lnTo>
                  <a:lnTo>
                    <a:pt x="3616" y="1662732"/>
                  </a:lnTo>
                  <a:close/>
                </a:path>
                <a:path w="3315970" h="3554095">
                  <a:moveTo>
                    <a:pt x="13333" y="1558885"/>
                  </a:moveTo>
                  <a:lnTo>
                    <a:pt x="28075" y="1560708"/>
                  </a:lnTo>
                  <a:lnTo>
                    <a:pt x="26110" y="1577304"/>
                  </a:lnTo>
                  <a:lnTo>
                    <a:pt x="24320" y="1593735"/>
                  </a:lnTo>
                  <a:lnTo>
                    <a:pt x="22676" y="1610268"/>
                  </a:lnTo>
                  <a:lnTo>
                    <a:pt x="21190" y="1626814"/>
                  </a:lnTo>
                  <a:lnTo>
                    <a:pt x="6387" y="1625556"/>
                  </a:lnTo>
                  <a:lnTo>
                    <a:pt x="7896" y="1608779"/>
                  </a:lnTo>
                  <a:lnTo>
                    <a:pt x="9545" y="1592193"/>
                  </a:lnTo>
                  <a:lnTo>
                    <a:pt x="11360" y="1575533"/>
                  </a:lnTo>
                  <a:lnTo>
                    <a:pt x="13333" y="1558885"/>
                  </a:lnTo>
                  <a:close/>
                </a:path>
                <a:path w="3315970" h="3554095">
                  <a:moveTo>
                    <a:pt x="29163" y="1455678"/>
                  </a:moveTo>
                  <a:lnTo>
                    <a:pt x="43773" y="1458368"/>
                  </a:lnTo>
                  <a:lnTo>
                    <a:pt x="40847" y="1474732"/>
                  </a:lnTo>
                  <a:lnTo>
                    <a:pt x="38074" y="1491121"/>
                  </a:lnTo>
                  <a:lnTo>
                    <a:pt x="35457" y="1507537"/>
                  </a:lnTo>
                  <a:lnTo>
                    <a:pt x="32998" y="1523978"/>
                  </a:lnTo>
                  <a:lnTo>
                    <a:pt x="18298" y="1521844"/>
                  </a:lnTo>
                  <a:lnTo>
                    <a:pt x="20780" y="1505264"/>
                  </a:lnTo>
                  <a:lnTo>
                    <a:pt x="23419" y="1488710"/>
                  </a:lnTo>
                  <a:lnTo>
                    <a:pt x="26214" y="1472181"/>
                  </a:lnTo>
                  <a:lnTo>
                    <a:pt x="29163" y="1455678"/>
                  </a:lnTo>
                  <a:close/>
                </a:path>
                <a:path w="3315970" h="3554095">
                  <a:moveTo>
                    <a:pt x="51060" y="1353546"/>
                  </a:moveTo>
                  <a:lnTo>
                    <a:pt x="65485" y="1357090"/>
                  </a:lnTo>
                  <a:lnTo>
                    <a:pt x="61591" y="1373281"/>
                  </a:lnTo>
                  <a:lnTo>
                    <a:pt x="57851" y="1389511"/>
                  </a:lnTo>
                  <a:lnTo>
                    <a:pt x="54265" y="1405779"/>
                  </a:lnTo>
                  <a:lnTo>
                    <a:pt x="50832" y="1422082"/>
                  </a:lnTo>
                  <a:lnTo>
                    <a:pt x="36283" y="1419092"/>
                  </a:lnTo>
                  <a:lnTo>
                    <a:pt x="39745" y="1402653"/>
                  </a:lnTo>
                  <a:lnTo>
                    <a:pt x="43361" y="1386250"/>
                  </a:lnTo>
                  <a:lnTo>
                    <a:pt x="47132" y="1369881"/>
                  </a:lnTo>
                  <a:lnTo>
                    <a:pt x="51060" y="1353546"/>
                  </a:lnTo>
                  <a:close/>
                </a:path>
                <a:path w="3315970" h="3554095">
                  <a:moveTo>
                    <a:pt x="78919" y="1252954"/>
                  </a:moveTo>
                  <a:lnTo>
                    <a:pt x="93108" y="1257339"/>
                  </a:lnTo>
                  <a:lnTo>
                    <a:pt x="88267" y="1273273"/>
                  </a:lnTo>
                  <a:lnTo>
                    <a:pt x="83580" y="1289247"/>
                  </a:lnTo>
                  <a:lnTo>
                    <a:pt x="79046" y="1305262"/>
                  </a:lnTo>
                  <a:lnTo>
                    <a:pt x="74666" y="1321318"/>
                  </a:lnTo>
                  <a:lnTo>
                    <a:pt x="60318" y="1317475"/>
                  </a:lnTo>
                  <a:lnTo>
                    <a:pt x="64737" y="1301287"/>
                  </a:lnTo>
                  <a:lnTo>
                    <a:pt x="69310" y="1285136"/>
                  </a:lnTo>
                  <a:lnTo>
                    <a:pt x="78919" y="1252954"/>
                  </a:lnTo>
                  <a:close/>
                </a:path>
                <a:path w="3315970" h="3554095">
                  <a:moveTo>
                    <a:pt x="112637" y="1154201"/>
                  </a:moveTo>
                  <a:lnTo>
                    <a:pt x="126547" y="1159411"/>
                  </a:lnTo>
                  <a:lnTo>
                    <a:pt x="115171" y="1190666"/>
                  </a:lnTo>
                  <a:lnTo>
                    <a:pt x="104398" y="1222115"/>
                  </a:lnTo>
                  <a:lnTo>
                    <a:pt x="90303" y="1217433"/>
                  </a:lnTo>
                  <a:lnTo>
                    <a:pt x="101168" y="1185717"/>
                  </a:lnTo>
                  <a:lnTo>
                    <a:pt x="112637" y="1154201"/>
                  </a:lnTo>
                  <a:close/>
                </a:path>
                <a:path w="3315970" h="3554095">
                  <a:moveTo>
                    <a:pt x="152129" y="1057521"/>
                  </a:moveTo>
                  <a:lnTo>
                    <a:pt x="165707" y="1063542"/>
                  </a:lnTo>
                  <a:lnTo>
                    <a:pt x="152512" y="1094091"/>
                  </a:lnTo>
                  <a:lnTo>
                    <a:pt x="139898" y="1124879"/>
                  </a:lnTo>
                  <a:lnTo>
                    <a:pt x="126095" y="1119380"/>
                  </a:lnTo>
                  <a:lnTo>
                    <a:pt x="138822" y="1088328"/>
                  </a:lnTo>
                  <a:lnTo>
                    <a:pt x="152129" y="1057521"/>
                  </a:lnTo>
                  <a:close/>
                </a:path>
                <a:path w="3315970" h="3554095">
                  <a:moveTo>
                    <a:pt x="197225" y="963356"/>
                  </a:moveTo>
                  <a:lnTo>
                    <a:pt x="210421" y="970160"/>
                  </a:lnTo>
                  <a:lnTo>
                    <a:pt x="195446" y="999906"/>
                  </a:lnTo>
                  <a:lnTo>
                    <a:pt x="181040" y="1029915"/>
                  </a:lnTo>
                  <a:lnTo>
                    <a:pt x="167588" y="1023615"/>
                  </a:lnTo>
                  <a:lnTo>
                    <a:pt x="182116" y="993353"/>
                  </a:lnTo>
                  <a:lnTo>
                    <a:pt x="197225" y="963356"/>
                  </a:lnTo>
                  <a:close/>
                </a:path>
                <a:path w="3315970" h="3554095">
                  <a:moveTo>
                    <a:pt x="227150" y="937178"/>
                  </a:moveTo>
                  <a:lnTo>
                    <a:pt x="252118" y="893933"/>
                  </a:lnTo>
                  <a:lnTo>
                    <a:pt x="243845" y="908370"/>
                  </a:lnTo>
                  <a:lnTo>
                    <a:pt x="227703" y="937478"/>
                  </a:lnTo>
                  <a:lnTo>
                    <a:pt x="227150" y="937178"/>
                  </a:lnTo>
                  <a:close/>
                </a:path>
                <a:path w="3315970" h="3554095">
                  <a:moveTo>
                    <a:pt x="239271" y="886488"/>
                  </a:moveTo>
                  <a:lnTo>
                    <a:pt x="247752" y="872009"/>
                  </a:lnTo>
                  <a:lnTo>
                    <a:pt x="260526" y="879573"/>
                  </a:lnTo>
                  <a:lnTo>
                    <a:pt x="227150" y="937178"/>
                  </a:lnTo>
                  <a:lnTo>
                    <a:pt x="214651" y="930397"/>
                  </a:lnTo>
                  <a:lnTo>
                    <a:pt x="230926" y="901044"/>
                  </a:lnTo>
                  <a:lnTo>
                    <a:pt x="239271" y="886488"/>
                  </a:lnTo>
                  <a:close/>
                </a:path>
                <a:path w="3315970" h="3554095">
                  <a:moveTo>
                    <a:pt x="267083" y="840116"/>
                  </a:moveTo>
                  <a:lnTo>
                    <a:pt x="285048" y="811771"/>
                  </a:lnTo>
                  <a:lnTo>
                    <a:pt x="303542" y="783770"/>
                  </a:lnTo>
                  <a:lnTo>
                    <a:pt x="315856" y="792071"/>
                  </a:lnTo>
                  <a:lnTo>
                    <a:pt x="297515" y="819842"/>
                  </a:lnTo>
                  <a:lnTo>
                    <a:pt x="279701" y="847950"/>
                  </a:lnTo>
                  <a:lnTo>
                    <a:pt x="267083" y="840116"/>
                  </a:lnTo>
                  <a:close/>
                </a:path>
                <a:path w="3315970" h="3554095">
                  <a:moveTo>
                    <a:pt x="324711" y="753075"/>
                  </a:moveTo>
                  <a:lnTo>
                    <a:pt x="344306" y="725827"/>
                  </a:lnTo>
                  <a:lnTo>
                    <a:pt x="364417" y="698946"/>
                  </a:lnTo>
                  <a:lnTo>
                    <a:pt x="376225" y="707959"/>
                  </a:lnTo>
                  <a:lnTo>
                    <a:pt x="356284" y="734612"/>
                  </a:lnTo>
                  <a:lnTo>
                    <a:pt x="336849" y="761635"/>
                  </a:lnTo>
                  <a:lnTo>
                    <a:pt x="324711" y="753075"/>
                  </a:lnTo>
                  <a:close/>
                </a:path>
                <a:path w="3315970" h="3554095">
                  <a:moveTo>
                    <a:pt x="387348" y="669535"/>
                  </a:moveTo>
                  <a:lnTo>
                    <a:pt x="408500" y="643494"/>
                  </a:lnTo>
                  <a:lnTo>
                    <a:pt x="430134" y="617853"/>
                  </a:lnTo>
                  <a:lnTo>
                    <a:pt x="441400" y="627539"/>
                  </a:lnTo>
                  <a:lnTo>
                    <a:pt x="419937" y="652967"/>
                  </a:lnTo>
                  <a:lnTo>
                    <a:pt x="398966" y="678789"/>
                  </a:lnTo>
                  <a:lnTo>
                    <a:pt x="387348" y="669535"/>
                  </a:lnTo>
                  <a:close/>
                </a:path>
                <a:path w="3315970" h="3554095">
                  <a:moveTo>
                    <a:pt x="454763" y="589825"/>
                  </a:moveTo>
                  <a:lnTo>
                    <a:pt x="477403" y="565069"/>
                  </a:lnTo>
                  <a:lnTo>
                    <a:pt x="488901" y="552851"/>
                  </a:lnTo>
                  <a:lnTo>
                    <a:pt x="500517" y="540740"/>
                  </a:lnTo>
                  <a:lnTo>
                    <a:pt x="511189" y="551069"/>
                  </a:lnTo>
                  <a:lnTo>
                    <a:pt x="488271" y="575194"/>
                  </a:lnTo>
                  <a:lnTo>
                    <a:pt x="465815" y="599747"/>
                  </a:lnTo>
                  <a:lnTo>
                    <a:pt x="454763" y="589825"/>
                  </a:lnTo>
                  <a:close/>
                </a:path>
                <a:path w="3315970" h="3554095">
                  <a:moveTo>
                    <a:pt x="526725" y="514224"/>
                  </a:moveTo>
                  <a:lnTo>
                    <a:pt x="538719" y="502455"/>
                  </a:lnTo>
                  <a:lnTo>
                    <a:pt x="550819" y="490803"/>
                  </a:lnTo>
                  <a:lnTo>
                    <a:pt x="563026" y="479269"/>
                  </a:lnTo>
                  <a:lnTo>
                    <a:pt x="575337" y="467852"/>
                  </a:lnTo>
                  <a:lnTo>
                    <a:pt x="585384" y="478789"/>
                  </a:lnTo>
                  <a:lnTo>
                    <a:pt x="573173" y="490109"/>
                  </a:lnTo>
                  <a:lnTo>
                    <a:pt x="561067" y="501547"/>
                  </a:lnTo>
                  <a:lnTo>
                    <a:pt x="549067" y="513103"/>
                  </a:lnTo>
                  <a:lnTo>
                    <a:pt x="537174" y="524775"/>
                  </a:lnTo>
                  <a:lnTo>
                    <a:pt x="526725" y="514224"/>
                  </a:lnTo>
                  <a:close/>
                </a:path>
                <a:path w="3315970" h="3554095">
                  <a:moveTo>
                    <a:pt x="603018" y="442958"/>
                  </a:moveTo>
                  <a:lnTo>
                    <a:pt x="615668" y="431926"/>
                  </a:lnTo>
                  <a:lnTo>
                    <a:pt x="628420" y="421016"/>
                  </a:lnTo>
                  <a:lnTo>
                    <a:pt x="641276" y="410227"/>
                  </a:lnTo>
                  <a:lnTo>
                    <a:pt x="654237" y="399558"/>
                  </a:lnTo>
                  <a:lnTo>
                    <a:pt x="663617" y="411070"/>
                  </a:lnTo>
                  <a:lnTo>
                    <a:pt x="650771" y="421648"/>
                  </a:lnTo>
                  <a:lnTo>
                    <a:pt x="638026" y="432347"/>
                  </a:lnTo>
                  <a:lnTo>
                    <a:pt x="625379" y="443165"/>
                  </a:lnTo>
                  <a:lnTo>
                    <a:pt x="612833" y="454104"/>
                  </a:lnTo>
                  <a:lnTo>
                    <a:pt x="603018" y="442958"/>
                  </a:lnTo>
                  <a:close/>
                </a:path>
                <a:path w="3315970" h="3554095">
                  <a:moveTo>
                    <a:pt x="683432" y="376258"/>
                  </a:moveTo>
                  <a:lnTo>
                    <a:pt x="696689" y="366006"/>
                  </a:lnTo>
                  <a:lnTo>
                    <a:pt x="710040" y="355883"/>
                  </a:lnTo>
                  <a:lnTo>
                    <a:pt x="723486" y="345888"/>
                  </a:lnTo>
                  <a:lnTo>
                    <a:pt x="737026" y="336021"/>
                  </a:lnTo>
                  <a:lnTo>
                    <a:pt x="745716" y="348061"/>
                  </a:lnTo>
                  <a:lnTo>
                    <a:pt x="732289" y="357850"/>
                  </a:lnTo>
                  <a:lnTo>
                    <a:pt x="718956" y="367764"/>
                  </a:lnTo>
                  <a:lnTo>
                    <a:pt x="705717" y="377802"/>
                  </a:lnTo>
                  <a:lnTo>
                    <a:pt x="692571" y="387965"/>
                  </a:lnTo>
                  <a:lnTo>
                    <a:pt x="683432" y="376258"/>
                  </a:lnTo>
                  <a:close/>
                </a:path>
                <a:path w="3315970" h="3554095">
                  <a:moveTo>
                    <a:pt x="767519" y="314500"/>
                  </a:moveTo>
                  <a:lnTo>
                    <a:pt x="781375" y="305034"/>
                  </a:lnTo>
                  <a:lnTo>
                    <a:pt x="795318" y="295701"/>
                  </a:lnTo>
                  <a:lnTo>
                    <a:pt x="809349" y="286500"/>
                  </a:lnTo>
                  <a:lnTo>
                    <a:pt x="823468" y="277432"/>
                  </a:lnTo>
                  <a:lnTo>
                    <a:pt x="831435" y="289964"/>
                  </a:lnTo>
                  <a:lnTo>
                    <a:pt x="817436" y="298957"/>
                  </a:lnTo>
                  <a:lnTo>
                    <a:pt x="803523" y="308081"/>
                  </a:lnTo>
                  <a:lnTo>
                    <a:pt x="789696" y="317335"/>
                  </a:lnTo>
                  <a:lnTo>
                    <a:pt x="775958" y="326721"/>
                  </a:lnTo>
                  <a:lnTo>
                    <a:pt x="767519" y="314500"/>
                  </a:lnTo>
                  <a:close/>
                </a:path>
                <a:path w="3315970" h="3554095">
                  <a:moveTo>
                    <a:pt x="855109" y="257782"/>
                  </a:moveTo>
                  <a:lnTo>
                    <a:pt x="869526" y="249135"/>
                  </a:lnTo>
                  <a:lnTo>
                    <a:pt x="884026" y="240623"/>
                  </a:lnTo>
                  <a:lnTo>
                    <a:pt x="898608" y="232248"/>
                  </a:lnTo>
                  <a:lnTo>
                    <a:pt x="913272" y="224008"/>
                  </a:lnTo>
                  <a:lnTo>
                    <a:pt x="920481" y="236993"/>
                  </a:lnTo>
                  <a:lnTo>
                    <a:pt x="905942" y="245161"/>
                  </a:lnTo>
                  <a:lnTo>
                    <a:pt x="891484" y="253466"/>
                  </a:lnTo>
                  <a:lnTo>
                    <a:pt x="877109" y="261907"/>
                  </a:lnTo>
                  <a:lnTo>
                    <a:pt x="862817" y="270482"/>
                  </a:lnTo>
                  <a:lnTo>
                    <a:pt x="855109" y="257782"/>
                  </a:lnTo>
                  <a:close/>
                </a:path>
                <a:path w="3315970" h="3554095">
                  <a:moveTo>
                    <a:pt x="945972" y="206282"/>
                  </a:moveTo>
                  <a:lnTo>
                    <a:pt x="960834" y="198518"/>
                  </a:lnTo>
                  <a:lnTo>
                    <a:pt x="975770" y="190894"/>
                  </a:lnTo>
                  <a:lnTo>
                    <a:pt x="990779" y="183411"/>
                  </a:lnTo>
                  <a:lnTo>
                    <a:pt x="1005861" y="176068"/>
                  </a:lnTo>
                  <a:lnTo>
                    <a:pt x="1012301" y="189450"/>
                  </a:lnTo>
                  <a:lnTo>
                    <a:pt x="997349" y="196732"/>
                  </a:lnTo>
                  <a:lnTo>
                    <a:pt x="982467" y="204154"/>
                  </a:lnTo>
                  <a:lnTo>
                    <a:pt x="967656" y="211715"/>
                  </a:lnTo>
                  <a:lnTo>
                    <a:pt x="952916" y="219414"/>
                  </a:lnTo>
                  <a:lnTo>
                    <a:pt x="945972" y="206282"/>
                  </a:lnTo>
                  <a:close/>
                </a:path>
                <a:path w="3315970" h="3554095">
                  <a:moveTo>
                    <a:pt x="1039751" y="160203"/>
                  </a:moveTo>
                  <a:lnTo>
                    <a:pt x="1055009" y="153341"/>
                  </a:lnTo>
                  <a:lnTo>
                    <a:pt x="1070334" y="146621"/>
                  </a:lnTo>
                  <a:lnTo>
                    <a:pt x="1085727" y="140042"/>
                  </a:lnTo>
                  <a:lnTo>
                    <a:pt x="1101188" y="133605"/>
                  </a:lnTo>
                  <a:lnTo>
                    <a:pt x="1106837" y="147347"/>
                  </a:lnTo>
                  <a:lnTo>
                    <a:pt x="1091502" y="153729"/>
                  </a:lnTo>
                  <a:lnTo>
                    <a:pt x="1076235" y="160251"/>
                  </a:lnTo>
                  <a:lnTo>
                    <a:pt x="1061036" y="166915"/>
                  </a:lnTo>
                  <a:lnTo>
                    <a:pt x="1045906" y="173721"/>
                  </a:lnTo>
                  <a:lnTo>
                    <a:pt x="1039751" y="160203"/>
                  </a:lnTo>
                  <a:close/>
                </a:path>
                <a:path w="3315970" h="3554095">
                  <a:moveTo>
                    <a:pt x="1135837" y="119795"/>
                  </a:moveTo>
                  <a:lnTo>
                    <a:pt x="1172817" y="105969"/>
                  </a:lnTo>
                  <a:lnTo>
                    <a:pt x="1199168" y="96675"/>
                  </a:lnTo>
                  <a:lnTo>
                    <a:pt x="1204053" y="110699"/>
                  </a:lnTo>
                  <a:lnTo>
                    <a:pt x="1190162" y="115541"/>
                  </a:lnTo>
                  <a:lnTo>
                    <a:pt x="1177863" y="119935"/>
                  </a:lnTo>
                  <a:lnTo>
                    <a:pt x="1165601" y="124417"/>
                  </a:lnTo>
                  <a:lnTo>
                    <a:pt x="1153378" y="128988"/>
                  </a:lnTo>
                  <a:lnTo>
                    <a:pt x="1141190" y="133647"/>
                  </a:lnTo>
                  <a:lnTo>
                    <a:pt x="1135837" y="119795"/>
                  </a:lnTo>
                  <a:close/>
                </a:path>
                <a:path w="3315970" h="3554095">
                  <a:moveTo>
                    <a:pt x="1234721" y="84864"/>
                  </a:moveTo>
                  <a:lnTo>
                    <a:pt x="1250716" y="79816"/>
                  </a:lnTo>
                  <a:lnTo>
                    <a:pt x="1266750" y="74922"/>
                  </a:lnTo>
                  <a:lnTo>
                    <a:pt x="1282823" y="70180"/>
                  </a:lnTo>
                  <a:lnTo>
                    <a:pt x="1298934" y="65591"/>
                  </a:lnTo>
                  <a:lnTo>
                    <a:pt x="1302938" y="79895"/>
                  </a:lnTo>
                  <a:lnTo>
                    <a:pt x="1286959" y="84445"/>
                  </a:lnTo>
                  <a:lnTo>
                    <a:pt x="1271018" y="89147"/>
                  </a:lnTo>
                  <a:lnTo>
                    <a:pt x="1255117" y="94001"/>
                  </a:lnTo>
                  <a:lnTo>
                    <a:pt x="1239255" y="99006"/>
                  </a:lnTo>
                  <a:lnTo>
                    <a:pt x="1234721" y="84864"/>
                  </a:lnTo>
                  <a:close/>
                </a:path>
                <a:path w="3315970" h="3554095">
                  <a:moveTo>
                    <a:pt x="1334866" y="55947"/>
                  </a:moveTo>
                  <a:lnTo>
                    <a:pt x="1351182" y="51830"/>
                  </a:lnTo>
                  <a:lnTo>
                    <a:pt x="1367531" y="47869"/>
                  </a:lnTo>
                  <a:lnTo>
                    <a:pt x="1383911" y="44065"/>
                  </a:lnTo>
                  <a:lnTo>
                    <a:pt x="1400322" y="40417"/>
                  </a:lnTo>
                  <a:lnTo>
                    <a:pt x="1403477" y="54930"/>
                  </a:lnTo>
                  <a:lnTo>
                    <a:pt x="1387200" y="58546"/>
                  </a:lnTo>
                  <a:lnTo>
                    <a:pt x="1370957" y="62319"/>
                  </a:lnTo>
                  <a:lnTo>
                    <a:pt x="1354746" y="66247"/>
                  </a:lnTo>
                  <a:lnTo>
                    <a:pt x="1338566" y="70330"/>
                  </a:lnTo>
                  <a:lnTo>
                    <a:pt x="1334866" y="55947"/>
                  </a:lnTo>
                  <a:close/>
                </a:path>
                <a:path w="3315970" h="3554095">
                  <a:moveTo>
                    <a:pt x="1436780" y="32892"/>
                  </a:moveTo>
                  <a:lnTo>
                    <a:pt x="1453265" y="29750"/>
                  </a:lnTo>
                  <a:lnTo>
                    <a:pt x="1469778" y="26765"/>
                  </a:lnTo>
                  <a:lnTo>
                    <a:pt x="1486319" y="23938"/>
                  </a:lnTo>
                  <a:lnTo>
                    <a:pt x="1502889" y="21267"/>
                  </a:lnTo>
                  <a:lnTo>
                    <a:pt x="1505180" y="35939"/>
                  </a:lnTo>
                  <a:lnTo>
                    <a:pt x="1488751" y="38587"/>
                  </a:lnTo>
                  <a:lnTo>
                    <a:pt x="1472350" y="41392"/>
                  </a:lnTo>
                  <a:lnTo>
                    <a:pt x="1455977" y="44353"/>
                  </a:lnTo>
                  <a:lnTo>
                    <a:pt x="1439631" y="47469"/>
                  </a:lnTo>
                  <a:lnTo>
                    <a:pt x="1436780" y="32892"/>
                  </a:lnTo>
                  <a:close/>
                </a:path>
                <a:path w="3315970" h="3554095">
                  <a:moveTo>
                    <a:pt x="1539824" y="15884"/>
                  </a:moveTo>
                  <a:lnTo>
                    <a:pt x="1556431" y="13725"/>
                  </a:lnTo>
                  <a:lnTo>
                    <a:pt x="1573058" y="11722"/>
                  </a:lnTo>
                  <a:lnTo>
                    <a:pt x="1589702" y="9877"/>
                  </a:lnTo>
                  <a:lnTo>
                    <a:pt x="1606366" y="8189"/>
                  </a:lnTo>
                  <a:lnTo>
                    <a:pt x="1607794" y="22973"/>
                  </a:lnTo>
                  <a:lnTo>
                    <a:pt x="1591268" y="24646"/>
                  </a:lnTo>
                  <a:lnTo>
                    <a:pt x="1574762" y="26476"/>
                  </a:lnTo>
                  <a:lnTo>
                    <a:pt x="1558277" y="28462"/>
                  </a:lnTo>
                  <a:lnTo>
                    <a:pt x="1541812" y="30604"/>
                  </a:lnTo>
                  <a:lnTo>
                    <a:pt x="1539824" y="15884"/>
                  </a:lnTo>
                  <a:close/>
                </a:path>
                <a:path w="3315970" h="3554095">
                  <a:moveTo>
                    <a:pt x="1643608" y="4992"/>
                  </a:moveTo>
                  <a:lnTo>
                    <a:pt x="1660353" y="3811"/>
                  </a:lnTo>
                  <a:lnTo>
                    <a:pt x="1677106" y="2789"/>
                  </a:lnTo>
                  <a:lnTo>
                    <a:pt x="1693867" y="1926"/>
                  </a:lnTo>
                  <a:lnTo>
                    <a:pt x="1710635" y="1223"/>
                  </a:lnTo>
                  <a:lnTo>
                    <a:pt x="1711183" y="16061"/>
                  </a:lnTo>
                  <a:lnTo>
                    <a:pt x="1694557" y="16760"/>
                  </a:lnTo>
                  <a:lnTo>
                    <a:pt x="1677938" y="17617"/>
                  </a:lnTo>
                  <a:lnTo>
                    <a:pt x="1661326" y="18630"/>
                  </a:lnTo>
                  <a:lnTo>
                    <a:pt x="1644722" y="19801"/>
                  </a:lnTo>
                  <a:lnTo>
                    <a:pt x="1643608" y="4992"/>
                  </a:lnTo>
                  <a:close/>
                </a:path>
                <a:path w="3315970" h="3554095">
                  <a:moveTo>
                    <a:pt x="1747825" y="225"/>
                  </a:moveTo>
                  <a:lnTo>
                    <a:pt x="1764627" y="33"/>
                  </a:lnTo>
                  <a:lnTo>
                    <a:pt x="1781429" y="0"/>
                  </a:lnTo>
                  <a:lnTo>
                    <a:pt x="1798233" y="126"/>
                  </a:lnTo>
                  <a:lnTo>
                    <a:pt x="1815038" y="412"/>
                  </a:lnTo>
                  <a:lnTo>
                    <a:pt x="1814715" y="15260"/>
                  </a:lnTo>
                  <a:lnTo>
                    <a:pt x="1798050" y="14976"/>
                  </a:lnTo>
                  <a:lnTo>
                    <a:pt x="1781387" y="14851"/>
                  </a:lnTo>
                  <a:lnTo>
                    <a:pt x="1764726" y="14884"/>
                  </a:lnTo>
                  <a:lnTo>
                    <a:pt x="1748066" y="15075"/>
                  </a:lnTo>
                  <a:lnTo>
                    <a:pt x="1747825" y="225"/>
                  </a:lnTo>
                  <a:close/>
                </a:path>
                <a:path w="3315970" h="3554095">
                  <a:moveTo>
                    <a:pt x="1852290" y="1609"/>
                  </a:moveTo>
                  <a:lnTo>
                    <a:pt x="1869052" y="2407"/>
                  </a:lnTo>
                  <a:lnTo>
                    <a:pt x="1885802" y="3361"/>
                  </a:lnTo>
                  <a:lnTo>
                    <a:pt x="1902539" y="4473"/>
                  </a:lnTo>
                  <a:lnTo>
                    <a:pt x="1919265" y="5743"/>
                  </a:lnTo>
                  <a:lnTo>
                    <a:pt x="1918067" y="20545"/>
                  </a:lnTo>
                  <a:lnTo>
                    <a:pt x="1901479" y="19286"/>
                  </a:lnTo>
                  <a:lnTo>
                    <a:pt x="1884882" y="18183"/>
                  </a:lnTo>
                  <a:lnTo>
                    <a:pt x="1868277" y="17238"/>
                  </a:lnTo>
                  <a:lnTo>
                    <a:pt x="1851662" y="16451"/>
                  </a:lnTo>
                  <a:lnTo>
                    <a:pt x="1852290" y="1609"/>
                  </a:lnTo>
                  <a:close/>
                </a:path>
                <a:path w="3315970" h="3554095">
                  <a:moveTo>
                    <a:pt x="1956425" y="9135"/>
                  </a:moveTo>
                  <a:lnTo>
                    <a:pt x="1973100" y="10913"/>
                  </a:lnTo>
                  <a:lnTo>
                    <a:pt x="1989757" y="12848"/>
                  </a:lnTo>
                  <a:lnTo>
                    <a:pt x="2006397" y="14941"/>
                  </a:lnTo>
                  <a:lnTo>
                    <a:pt x="2023021" y="17192"/>
                  </a:lnTo>
                  <a:lnTo>
                    <a:pt x="2020960" y="31900"/>
                  </a:lnTo>
                  <a:lnTo>
                    <a:pt x="2004476" y="29669"/>
                  </a:lnTo>
                  <a:lnTo>
                    <a:pt x="1987974" y="27593"/>
                  </a:lnTo>
                  <a:lnTo>
                    <a:pt x="1971454" y="25672"/>
                  </a:lnTo>
                  <a:lnTo>
                    <a:pt x="1954918" y="23909"/>
                  </a:lnTo>
                  <a:lnTo>
                    <a:pt x="1956425" y="9135"/>
                  </a:lnTo>
                  <a:close/>
                </a:path>
                <a:path w="3315970" h="3554095">
                  <a:moveTo>
                    <a:pt x="2059904" y="22755"/>
                  </a:moveTo>
                  <a:lnTo>
                    <a:pt x="2076460" y="25512"/>
                  </a:lnTo>
                  <a:lnTo>
                    <a:pt x="2092989" y="28424"/>
                  </a:lnTo>
                  <a:lnTo>
                    <a:pt x="2109491" y="31492"/>
                  </a:lnTo>
                  <a:lnTo>
                    <a:pt x="2125969" y="34718"/>
                  </a:lnTo>
                  <a:lnTo>
                    <a:pt x="2123043" y="49277"/>
                  </a:lnTo>
                  <a:lnTo>
                    <a:pt x="2106706" y="46081"/>
                  </a:lnTo>
                  <a:lnTo>
                    <a:pt x="2090342" y="43038"/>
                  </a:lnTo>
                  <a:lnTo>
                    <a:pt x="2073952" y="40151"/>
                  </a:lnTo>
                  <a:lnTo>
                    <a:pt x="2057536" y="37417"/>
                  </a:lnTo>
                  <a:lnTo>
                    <a:pt x="2059904" y="22755"/>
                  </a:lnTo>
                  <a:close/>
                </a:path>
                <a:path w="3315970" h="3554095">
                  <a:moveTo>
                    <a:pt x="2162428" y="42427"/>
                  </a:moveTo>
                  <a:lnTo>
                    <a:pt x="2178798" y="46151"/>
                  </a:lnTo>
                  <a:lnTo>
                    <a:pt x="2195129" y="50027"/>
                  </a:lnTo>
                  <a:lnTo>
                    <a:pt x="2211422" y="54057"/>
                  </a:lnTo>
                  <a:lnTo>
                    <a:pt x="2227676" y="58240"/>
                  </a:lnTo>
                  <a:lnTo>
                    <a:pt x="2223903" y="72603"/>
                  </a:lnTo>
                  <a:lnTo>
                    <a:pt x="2207786" y="68457"/>
                  </a:lnTo>
                  <a:lnTo>
                    <a:pt x="2191631" y="64461"/>
                  </a:lnTo>
                  <a:lnTo>
                    <a:pt x="2175436" y="60617"/>
                  </a:lnTo>
                  <a:lnTo>
                    <a:pt x="2159203" y="56925"/>
                  </a:lnTo>
                  <a:lnTo>
                    <a:pt x="2162428" y="42427"/>
                  </a:lnTo>
                  <a:close/>
                </a:path>
                <a:path w="3315970" h="3554095">
                  <a:moveTo>
                    <a:pt x="2263643" y="68079"/>
                  </a:moveTo>
                  <a:lnTo>
                    <a:pt x="2279762" y="72754"/>
                  </a:lnTo>
                  <a:lnTo>
                    <a:pt x="2295832" y="77578"/>
                  </a:lnTo>
                  <a:lnTo>
                    <a:pt x="2311854" y="82553"/>
                  </a:lnTo>
                  <a:lnTo>
                    <a:pt x="2327829" y="87678"/>
                  </a:lnTo>
                  <a:lnTo>
                    <a:pt x="2323226" y="101799"/>
                  </a:lnTo>
                  <a:lnTo>
                    <a:pt x="2307382" y="96715"/>
                  </a:lnTo>
                  <a:lnTo>
                    <a:pt x="2291492" y="91781"/>
                  </a:lnTo>
                  <a:lnTo>
                    <a:pt x="2275555" y="86997"/>
                  </a:lnTo>
                  <a:lnTo>
                    <a:pt x="2259573" y="82362"/>
                  </a:lnTo>
                  <a:lnTo>
                    <a:pt x="2263643" y="68079"/>
                  </a:lnTo>
                  <a:close/>
                </a:path>
                <a:path w="3315970" h="3554095">
                  <a:moveTo>
                    <a:pt x="2363162" y="99610"/>
                  </a:moveTo>
                  <a:lnTo>
                    <a:pt x="2378981" y="105220"/>
                  </a:lnTo>
                  <a:lnTo>
                    <a:pt x="2394746" y="110979"/>
                  </a:lnTo>
                  <a:lnTo>
                    <a:pt x="2410455" y="116887"/>
                  </a:lnTo>
                  <a:lnTo>
                    <a:pt x="2426109" y="122942"/>
                  </a:lnTo>
                  <a:lnTo>
                    <a:pt x="2420683" y="136767"/>
                  </a:lnTo>
                  <a:lnTo>
                    <a:pt x="2405160" y="130762"/>
                  </a:lnTo>
                  <a:lnTo>
                    <a:pt x="2389582" y="124904"/>
                  </a:lnTo>
                  <a:lnTo>
                    <a:pt x="2373948" y="119193"/>
                  </a:lnTo>
                  <a:lnTo>
                    <a:pt x="2358258" y="113628"/>
                  </a:lnTo>
                  <a:lnTo>
                    <a:pt x="2363162" y="99610"/>
                  </a:lnTo>
                  <a:close/>
                </a:path>
                <a:path w="3315970" h="3554095">
                  <a:moveTo>
                    <a:pt x="2460667" y="136916"/>
                  </a:moveTo>
                  <a:lnTo>
                    <a:pt x="2476129" y="143443"/>
                  </a:lnTo>
                  <a:lnTo>
                    <a:pt x="2491525" y="150114"/>
                  </a:lnTo>
                  <a:lnTo>
                    <a:pt x="2506856" y="156929"/>
                  </a:lnTo>
                  <a:lnTo>
                    <a:pt x="2522121" y="163888"/>
                  </a:lnTo>
                  <a:lnTo>
                    <a:pt x="2515897" y="177373"/>
                  </a:lnTo>
                  <a:lnTo>
                    <a:pt x="2500758" y="170472"/>
                  </a:lnTo>
                  <a:lnTo>
                    <a:pt x="2485555" y="163714"/>
                  </a:lnTo>
                  <a:lnTo>
                    <a:pt x="2470288" y="157098"/>
                  </a:lnTo>
                  <a:lnTo>
                    <a:pt x="2454955" y="150625"/>
                  </a:lnTo>
                  <a:lnTo>
                    <a:pt x="2460667" y="136916"/>
                  </a:lnTo>
                  <a:close/>
                </a:path>
                <a:path w="3315970" h="3554095">
                  <a:moveTo>
                    <a:pt x="2555838" y="179883"/>
                  </a:moveTo>
                  <a:lnTo>
                    <a:pt x="2571688" y="187709"/>
                  </a:lnTo>
                  <a:lnTo>
                    <a:pt x="2586532" y="195211"/>
                  </a:lnTo>
                  <a:lnTo>
                    <a:pt x="2601304" y="202852"/>
                  </a:lnTo>
                  <a:lnTo>
                    <a:pt x="2615580" y="210402"/>
                  </a:lnTo>
                  <a:lnTo>
                    <a:pt x="2608575" y="223498"/>
                  </a:lnTo>
                  <a:lnTo>
                    <a:pt x="2593319" y="215437"/>
                  </a:lnTo>
                  <a:lnTo>
                    <a:pt x="2578417" y="207744"/>
                  </a:lnTo>
                  <a:lnTo>
                    <a:pt x="2563441" y="200192"/>
                  </a:lnTo>
                  <a:lnTo>
                    <a:pt x="2549331" y="193233"/>
                  </a:lnTo>
                  <a:lnTo>
                    <a:pt x="2555838" y="179883"/>
                  </a:lnTo>
                  <a:close/>
                </a:path>
                <a:path w="3315970" h="3554095">
                  <a:moveTo>
                    <a:pt x="2648279" y="228336"/>
                  </a:moveTo>
                  <a:lnTo>
                    <a:pt x="2677387" y="245063"/>
                  </a:lnTo>
                  <a:lnTo>
                    <a:pt x="2691820" y="253633"/>
                  </a:lnTo>
                  <a:lnTo>
                    <a:pt x="2706172" y="262338"/>
                  </a:lnTo>
                  <a:lnTo>
                    <a:pt x="2698408" y="274999"/>
                  </a:lnTo>
                  <a:lnTo>
                    <a:pt x="2684179" y="266368"/>
                  </a:lnTo>
                  <a:lnTo>
                    <a:pt x="2669960" y="257926"/>
                  </a:lnTo>
                  <a:lnTo>
                    <a:pt x="2641002" y="241282"/>
                  </a:lnTo>
                  <a:lnTo>
                    <a:pt x="2648279" y="228336"/>
                  </a:lnTo>
                  <a:close/>
                </a:path>
                <a:path w="3315970" h="3554095">
                  <a:moveTo>
                    <a:pt x="2729703" y="294639"/>
                  </a:moveTo>
                  <a:lnTo>
                    <a:pt x="2737725" y="282140"/>
                  </a:lnTo>
                  <a:lnTo>
                    <a:pt x="2751814" y="291285"/>
                  </a:lnTo>
                  <a:lnTo>
                    <a:pt x="2765814" y="300560"/>
                  </a:lnTo>
                  <a:lnTo>
                    <a:pt x="2779724" y="309968"/>
                  </a:lnTo>
                  <a:lnTo>
                    <a:pt x="2793546" y="319508"/>
                  </a:lnTo>
                  <a:lnTo>
                    <a:pt x="2785054" y="331692"/>
                  </a:lnTo>
                  <a:lnTo>
                    <a:pt x="2771347" y="322232"/>
                  </a:lnTo>
                  <a:lnTo>
                    <a:pt x="2757553" y="312903"/>
                  </a:lnTo>
                  <a:lnTo>
                    <a:pt x="2743672" y="303705"/>
                  </a:lnTo>
                  <a:lnTo>
                    <a:pt x="2729703" y="294639"/>
                  </a:lnTo>
                  <a:close/>
                </a:path>
                <a:path w="3315970" h="3554095">
                  <a:moveTo>
                    <a:pt x="2815153" y="353152"/>
                  </a:moveTo>
                  <a:lnTo>
                    <a:pt x="2823900" y="341149"/>
                  </a:lnTo>
                  <a:lnTo>
                    <a:pt x="2837404" y="351091"/>
                  </a:lnTo>
                  <a:lnTo>
                    <a:pt x="2850812" y="361159"/>
                  </a:lnTo>
                  <a:lnTo>
                    <a:pt x="2864124" y="371354"/>
                  </a:lnTo>
                  <a:lnTo>
                    <a:pt x="2877341" y="381675"/>
                  </a:lnTo>
                  <a:lnTo>
                    <a:pt x="2868146" y="393339"/>
                  </a:lnTo>
                  <a:lnTo>
                    <a:pt x="2855040" y="383104"/>
                  </a:lnTo>
                  <a:lnTo>
                    <a:pt x="2841839" y="372994"/>
                  </a:lnTo>
                  <a:lnTo>
                    <a:pt x="2828543" y="363010"/>
                  </a:lnTo>
                  <a:lnTo>
                    <a:pt x="2815153" y="353152"/>
                  </a:lnTo>
                  <a:close/>
                </a:path>
                <a:path w="3315970" h="3554095">
                  <a:moveTo>
                    <a:pt x="2896991" y="416583"/>
                  </a:moveTo>
                  <a:lnTo>
                    <a:pt x="2906431" y="405118"/>
                  </a:lnTo>
                  <a:lnTo>
                    <a:pt x="2919318" y="415832"/>
                  </a:lnTo>
                  <a:lnTo>
                    <a:pt x="2932104" y="426669"/>
                  </a:lnTo>
                  <a:lnTo>
                    <a:pt x="2944788" y="437626"/>
                  </a:lnTo>
                  <a:lnTo>
                    <a:pt x="2957368" y="448705"/>
                  </a:lnTo>
                  <a:lnTo>
                    <a:pt x="2947503" y="459806"/>
                  </a:lnTo>
                  <a:lnTo>
                    <a:pt x="2935025" y="448819"/>
                  </a:lnTo>
                  <a:lnTo>
                    <a:pt x="2922447" y="437953"/>
                  </a:lnTo>
                  <a:lnTo>
                    <a:pt x="2909769" y="427207"/>
                  </a:lnTo>
                  <a:lnTo>
                    <a:pt x="2896991" y="416583"/>
                  </a:lnTo>
                  <a:close/>
                </a:path>
                <a:path w="3315970" h="3554095">
                  <a:moveTo>
                    <a:pt x="2974870" y="484658"/>
                  </a:moveTo>
                  <a:lnTo>
                    <a:pt x="3021448" y="508579"/>
                  </a:lnTo>
                  <a:lnTo>
                    <a:pt x="3033389" y="520414"/>
                  </a:lnTo>
                  <a:lnTo>
                    <a:pt x="3022885" y="530914"/>
                  </a:lnTo>
                  <a:lnTo>
                    <a:pt x="3011043" y="519177"/>
                  </a:lnTo>
                  <a:lnTo>
                    <a:pt x="2999094" y="507556"/>
                  </a:lnTo>
                  <a:lnTo>
                    <a:pt x="2987037" y="496050"/>
                  </a:lnTo>
                  <a:lnTo>
                    <a:pt x="2974870" y="484658"/>
                  </a:lnTo>
                  <a:close/>
                </a:path>
                <a:path w="3315970" h="3554095">
                  <a:moveTo>
                    <a:pt x="3048664" y="557257"/>
                  </a:moveTo>
                  <a:lnTo>
                    <a:pt x="3093720" y="583840"/>
                  </a:lnTo>
                  <a:lnTo>
                    <a:pt x="3104933" y="596345"/>
                  </a:lnTo>
                  <a:lnTo>
                    <a:pt x="3093834" y="606211"/>
                  </a:lnTo>
                  <a:lnTo>
                    <a:pt x="3082712" y="593809"/>
                  </a:lnTo>
                  <a:lnTo>
                    <a:pt x="3071477" y="581516"/>
                  </a:lnTo>
                  <a:lnTo>
                    <a:pt x="3060128" y="569333"/>
                  </a:lnTo>
                  <a:lnTo>
                    <a:pt x="3048664" y="557257"/>
                  </a:lnTo>
                  <a:close/>
                </a:path>
                <a:path w="3315970" h="3554095">
                  <a:moveTo>
                    <a:pt x="3118157" y="634184"/>
                  </a:moveTo>
                  <a:lnTo>
                    <a:pt x="3161457" y="663222"/>
                  </a:lnTo>
                  <a:lnTo>
                    <a:pt x="3171886" y="676320"/>
                  </a:lnTo>
                  <a:lnTo>
                    <a:pt x="3160223" y="685516"/>
                  </a:lnTo>
                  <a:lnTo>
                    <a:pt x="3149883" y="672528"/>
                  </a:lnTo>
                  <a:lnTo>
                    <a:pt x="3139425" y="659643"/>
                  </a:lnTo>
                  <a:lnTo>
                    <a:pt x="3128849" y="646862"/>
                  </a:lnTo>
                  <a:lnTo>
                    <a:pt x="3118157" y="634184"/>
                  </a:lnTo>
                  <a:close/>
                </a:path>
                <a:path w="3315970" h="3554095">
                  <a:moveTo>
                    <a:pt x="3182861" y="714847"/>
                  </a:moveTo>
                  <a:lnTo>
                    <a:pt x="3194710" y="705894"/>
                  </a:lnTo>
                  <a:lnTo>
                    <a:pt x="3200004" y="712939"/>
                  </a:lnTo>
                  <a:lnTo>
                    <a:pt x="3205266" y="720013"/>
                  </a:lnTo>
                  <a:lnTo>
                    <a:pt x="3210495" y="727116"/>
                  </a:lnTo>
                  <a:lnTo>
                    <a:pt x="3215691" y="734248"/>
                  </a:lnTo>
                  <a:lnTo>
                    <a:pt x="3203663" y="742962"/>
                  </a:lnTo>
                  <a:lnTo>
                    <a:pt x="3198513" y="735892"/>
                  </a:lnTo>
                  <a:lnTo>
                    <a:pt x="3193329" y="728849"/>
                  </a:lnTo>
                  <a:lnTo>
                    <a:pt x="3188112" y="721834"/>
                  </a:lnTo>
                  <a:lnTo>
                    <a:pt x="3182861" y="714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421" y="1972968"/>
              <a:ext cx="323850" cy="1879600"/>
            </a:xfrm>
            <a:custGeom>
              <a:avLst/>
              <a:gdLst/>
              <a:ahLst/>
              <a:cxnLst/>
              <a:rect l="l" t="t" r="r" b="b"/>
              <a:pathLst>
                <a:path w="323850" h="1879600">
                  <a:moveTo>
                    <a:pt x="0" y="0"/>
                  </a:moveTo>
                  <a:lnTo>
                    <a:pt x="28024" y="40935"/>
                  </a:lnTo>
                  <a:lnTo>
                    <a:pt x="54789" y="82469"/>
                  </a:lnTo>
                  <a:lnTo>
                    <a:pt x="80292" y="124574"/>
                  </a:lnTo>
                  <a:lnTo>
                    <a:pt x="104534" y="167223"/>
                  </a:lnTo>
                  <a:lnTo>
                    <a:pt x="127511" y="210388"/>
                  </a:lnTo>
                  <a:lnTo>
                    <a:pt x="149222" y="254043"/>
                  </a:lnTo>
                  <a:lnTo>
                    <a:pt x="169667" y="298161"/>
                  </a:lnTo>
                  <a:lnTo>
                    <a:pt x="188843" y="342714"/>
                  </a:lnTo>
                  <a:lnTo>
                    <a:pt x="206749" y="387675"/>
                  </a:lnTo>
                  <a:lnTo>
                    <a:pt x="223384" y="433017"/>
                  </a:lnTo>
                  <a:lnTo>
                    <a:pt x="238747" y="478714"/>
                  </a:lnTo>
                  <a:lnTo>
                    <a:pt x="252835" y="524737"/>
                  </a:lnTo>
                  <a:lnTo>
                    <a:pt x="265647" y="571059"/>
                  </a:lnTo>
                  <a:lnTo>
                    <a:pt x="277183" y="617654"/>
                  </a:lnTo>
                  <a:lnTo>
                    <a:pt x="287440" y="664495"/>
                  </a:lnTo>
                  <a:lnTo>
                    <a:pt x="296416" y="711553"/>
                  </a:lnTo>
                  <a:lnTo>
                    <a:pt x="304112" y="758803"/>
                  </a:lnTo>
                  <a:lnTo>
                    <a:pt x="310524" y="806217"/>
                  </a:lnTo>
                  <a:lnTo>
                    <a:pt x="315652" y="853767"/>
                  </a:lnTo>
                  <a:lnTo>
                    <a:pt x="319494" y="901427"/>
                  </a:lnTo>
                  <a:lnTo>
                    <a:pt x="322049" y="949170"/>
                  </a:lnTo>
                  <a:lnTo>
                    <a:pt x="323316" y="996968"/>
                  </a:lnTo>
                  <a:lnTo>
                    <a:pt x="323292" y="1044794"/>
                  </a:lnTo>
                  <a:lnTo>
                    <a:pt x="321976" y="1092621"/>
                  </a:lnTo>
                  <a:lnTo>
                    <a:pt x="319367" y="1140422"/>
                  </a:lnTo>
                  <a:lnTo>
                    <a:pt x="315464" y="1188170"/>
                  </a:lnTo>
                  <a:lnTo>
                    <a:pt x="310265" y="1235838"/>
                  </a:lnTo>
                  <a:lnTo>
                    <a:pt x="303768" y="1283398"/>
                  </a:lnTo>
                  <a:lnTo>
                    <a:pt x="295973" y="1330824"/>
                  </a:lnTo>
                  <a:lnTo>
                    <a:pt x="286877" y="1378088"/>
                  </a:lnTo>
                  <a:lnTo>
                    <a:pt x="276480" y="1425162"/>
                  </a:lnTo>
                  <a:lnTo>
                    <a:pt x="264779" y="1472021"/>
                  </a:lnTo>
                  <a:lnTo>
                    <a:pt x="251773" y="1518637"/>
                  </a:lnTo>
                  <a:lnTo>
                    <a:pt x="237461" y="1564982"/>
                  </a:lnTo>
                  <a:lnTo>
                    <a:pt x="221842" y="1611030"/>
                  </a:lnTo>
                  <a:lnTo>
                    <a:pt x="204914" y="1656753"/>
                  </a:lnTo>
                  <a:lnTo>
                    <a:pt x="186675" y="1702124"/>
                  </a:lnTo>
                  <a:lnTo>
                    <a:pt x="167124" y="1747117"/>
                  </a:lnTo>
                  <a:lnTo>
                    <a:pt x="146260" y="1791703"/>
                  </a:lnTo>
                  <a:lnTo>
                    <a:pt x="124081" y="1835857"/>
                  </a:lnTo>
                  <a:lnTo>
                    <a:pt x="100585" y="1879550"/>
                  </a:lnTo>
                </a:path>
              </a:pathLst>
            </a:custGeom>
            <a:ln w="148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91305" y="1733689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69">
                  <a:moveTo>
                    <a:pt x="140033" y="280068"/>
                  </a:moveTo>
                  <a:lnTo>
                    <a:pt x="95772" y="272929"/>
                  </a:lnTo>
                  <a:lnTo>
                    <a:pt x="57331" y="253049"/>
                  </a:lnTo>
                  <a:lnTo>
                    <a:pt x="27018" y="222736"/>
                  </a:lnTo>
                  <a:lnTo>
                    <a:pt x="7139" y="184295"/>
                  </a:lnTo>
                  <a:lnTo>
                    <a:pt x="0" y="140034"/>
                  </a:lnTo>
                  <a:lnTo>
                    <a:pt x="7139" y="95772"/>
                  </a:lnTo>
                  <a:lnTo>
                    <a:pt x="27018" y="57331"/>
                  </a:lnTo>
                  <a:lnTo>
                    <a:pt x="57331" y="27018"/>
                  </a:lnTo>
                  <a:lnTo>
                    <a:pt x="95772" y="7139"/>
                  </a:lnTo>
                  <a:lnTo>
                    <a:pt x="140033" y="0"/>
                  </a:lnTo>
                  <a:lnTo>
                    <a:pt x="184295" y="7139"/>
                  </a:lnTo>
                  <a:lnTo>
                    <a:pt x="222736" y="27018"/>
                  </a:lnTo>
                  <a:lnTo>
                    <a:pt x="253049" y="57331"/>
                  </a:lnTo>
                  <a:lnTo>
                    <a:pt x="272929" y="95772"/>
                  </a:lnTo>
                  <a:lnTo>
                    <a:pt x="280068" y="140034"/>
                  </a:lnTo>
                  <a:lnTo>
                    <a:pt x="272929" y="184295"/>
                  </a:lnTo>
                  <a:lnTo>
                    <a:pt x="253049" y="222736"/>
                  </a:lnTo>
                  <a:lnTo>
                    <a:pt x="222736" y="253049"/>
                  </a:lnTo>
                  <a:lnTo>
                    <a:pt x="184295" y="272929"/>
                  </a:lnTo>
                  <a:lnTo>
                    <a:pt x="140033" y="280068"/>
                  </a:lnTo>
                  <a:close/>
                </a:path>
              </a:pathLst>
            </a:custGeom>
            <a:solidFill>
              <a:srgbClr val="EF46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91305" y="1733689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69">
                  <a:moveTo>
                    <a:pt x="0" y="140034"/>
                  </a:moveTo>
                  <a:lnTo>
                    <a:pt x="7139" y="95772"/>
                  </a:lnTo>
                  <a:lnTo>
                    <a:pt x="27018" y="57331"/>
                  </a:lnTo>
                  <a:lnTo>
                    <a:pt x="57331" y="27018"/>
                  </a:lnTo>
                  <a:lnTo>
                    <a:pt x="95772" y="7139"/>
                  </a:lnTo>
                  <a:lnTo>
                    <a:pt x="140033" y="0"/>
                  </a:lnTo>
                  <a:lnTo>
                    <a:pt x="184295" y="7139"/>
                  </a:lnTo>
                  <a:lnTo>
                    <a:pt x="222736" y="27018"/>
                  </a:lnTo>
                  <a:lnTo>
                    <a:pt x="253049" y="57331"/>
                  </a:lnTo>
                  <a:lnTo>
                    <a:pt x="272929" y="95772"/>
                  </a:lnTo>
                  <a:lnTo>
                    <a:pt x="280068" y="140034"/>
                  </a:lnTo>
                  <a:lnTo>
                    <a:pt x="272929" y="184295"/>
                  </a:lnTo>
                  <a:lnTo>
                    <a:pt x="253049" y="222736"/>
                  </a:lnTo>
                  <a:lnTo>
                    <a:pt x="222736" y="253049"/>
                  </a:lnTo>
                  <a:lnTo>
                    <a:pt x="184295" y="272929"/>
                  </a:lnTo>
                  <a:lnTo>
                    <a:pt x="140033" y="280068"/>
                  </a:lnTo>
                  <a:lnTo>
                    <a:pt x="95772" y="272929"/>
                  </a:lnTo>
                  <a:lnTo>
                    <a:pt x="57331" y="253049"/>
                  </a:lnTo>
                  <a:lnTo>
                    <a:pt x="27018" y="222736"/>
                  </a:lnTo>
                  <a:lnTo>
                    <a:pt x="7139" y="184295"/>
                  </a:lnTo>
                  <a:lnTo>
                    <a:pt x="0" y="140034"/>
                  </a:lnTo>
                  <a:close/>
                </a:path>
              </a:pathLst>
            </a:custGeom>
            <a:ln w="148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91305" y="3866007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70">
                  <a:moveTo>
                    <a:pt x="140033" y="280068"/>
                  </a:moveTo>
                  <a:lnTo>
                    <a:pt x="95772" y="272929"/>
                  </a:lnTo>
                  <a:lnTo>
                    <a:pt x="57331" y="253049"/>
                  </a:lnTo>
                  <a:lnTo>
                    <a:pt x="27018" y="222736"/>
                  </a:lnTo>
                  <a:lnTo>
                    <a:pt x="7139" y="184295"/>
                  </a:lnTo>
                  <a:lnTo>
                    <a:pt x="0" y="140034"/>
                  </a:lnTo>
                  <a:lnTo>
                    <a:pt x="7139" y="95772"/>
                  </a:lnTo>
                  <a:lnTo>
                    <a:pt x="27018" y="57331"/>
                  </a:lnTo>
                  <a:lnTo>
                    <a:pt x="57331" y="27018"/>
                  </a:lnTo>
                  <a:lnTo>
                    <a:pt x="95772" y="7139"/>
                  </a:lnTo>
                  <a:lnTo>
                    <a:pt x="140033" y="0"/>
                  </a:lnTo>
                  <a:lnTo>
                    <a:pt x="184295" y="7139"/>
                  </a:lnTo>
                  <a:lnTo>
                    <a:pt x="222736" y="27018"/>
                  </a:lnTo>
                  <a:lnTo>
                    <a:pt x="253049" y="57331"/>
                  </a:lnTo>
                  <a:lnTo>
                    <a:pt x="272929" y="95772"/>
                  </a:lnTo>
                  <a:lnTo>
                    <a:pt x="280068" y="140034"/>
                  </a:lnTo>
                  <a:lnTo>
                    <a:pt x="272929" y="184295"/>
                  </a:lnTo>
                  <a:lnTo>
                    <a:pt x="253049" y="222736"/>
                  </a:lnTo>
                  <a:lnTo>
                    <a:pt x="222736" y="253049"/>
                  </a:lnTo>
                  <a:lnTo>
                    <a:pt x="184295" y="272929"/>
                  </a:lnTo>
                  <a:lnTo>
                    <a:pt x="140033" y="280068"/>
                  </a:lnTo>
                  <a:close/>
                </a:path>
              </a:pathLst>
            </a:custGeom>
            <a:solidFill>
              <a:srgbClr val="05D5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91305" y="3866007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70">
                  <a:moveTo>
                    <a:pt x="0" y="140034"/>
                  </a:moveTo>
                  <a:lnTo>
                    <a:pt x="7139" y="95772"/>
                  </a:lnTo>
                  <a:lnTo>
                    <a:pt x="27018" y="57331"/>
                  </a:lnTo>
                  <a:lnTo>
                    <a:pt x="57331" y="27018"/>
                  </a:lnTo>
                  <a:lnTo>
                    <a:pt x="95772" y="7139"/>
                  </a:lnTo>
                  <a:lnTo>
                    <a:pt x="140033" y="0"/>
                  </a:lnTo>
                  <a:lnTo>
                    <a:pt x="184295" y="7139"/>
                  </a:lnTo>
                  <a:lnTo>
                    <a:pt x="222736" y="27018"/>
                  </a:lnTo>
                  <a:lnTo>
                    <a:pt x="253049" y="57331"/>
                  </a:lnTo>
                  <a:lnTo>
                    <a:pt x="272929" y="95772"/>
                  </a:lnTo>
                  <a:lnTo>
                    <a:pt x="280068" y="140034"/>
                  </a:lnTo>
                  <a:lnTo>
                    <a:pt x="272929" y="184295"/>
                  </a:lnTo>
                  <a:lnTo>
                    <a:pt x="253049" y="222736"/>
                  </a:lnTo>
                  <a:lnTo>
                    <a:pt x="222736" y="253049"/>
                  </a:lnTo>
                  <a:lnTo>
                    <a:pt x="184295" y="272929"/>
                  </a:lnTo>
                  <a:lnTo>
                    <a:pt x="140033" y="280068"/>
                  </a:lnTo>
                  <a:lnTo>
                    <a:pt x="95772" y="272929"/>
                  </a:lnTo>
                  <a:lnTo>
                    <a:pt x="57331" y="253049"/>
                  </a:lnTo>
                  <a:lnTo>
                    <a:pt x="27018" y="222736"/>
                  </a:lnTo>
                  <a:lnTo>
                    <a:pt x="7139" y="184295"/>
                  </a:lnTo>
                  <a:lnTo>
                    <a:pt x="0" y="140034"/>
                  </a:lnTo>
                  <a:close/>
                </a:path>
              </a:pathLst>
            </a:custGeom>
            <a:ln w="148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50306" y="522655"/>
              <a:ext cx="837565" cy="837565"/>
            </a:xfrm>
            <a:custGeom>
              <a:avLst/>
              <a:gdLst/>
              <a:ahLst/>
              <a:cxnLst/>
              <a:rect l="l" t="t" r="r" b="b"/>
              <a:pathLst>
                <a:path w="837564" h="837565">
                  <a:moveTo>
                    <a:pt x="418642" y="837285"/>
                  </a:moveTo>
                  <a:lnTo>
                    <a:pt x="369820" y="834468"/>
                  </a:lnTo>
                  <a:lnTo>
                    <a:pt x="322651" y="826228"/>
                  </a:lnTo>
                  <a:lnTo>
                    <a:pt x="277451" y="812879"/>
                  </a:lnTo>
                  <a:lnTo>
                    <a:pt x="234534" y="794734"/>
                  </a:lnTo>
                  <a:lnTo>
                    <a:pt x="194213" y="772107"/>
                  </a:lnTo>
                  <a:lnTo>
                    <a:pt x="156803" y="745314"/>
                  </a:lnTo>
                  <a:lnTo>
                    <a:pt x="122617" y="714668"/>
                  </a:lnTo>
                  <a:lnTo>
                    <a:pt x="91971" y="680482"/>
                  </a:lnTo>
                  <a:lnTo>
                    <a:pt x="65177" y="643072"/>
                  </a:lnTo>
                  <a:lnTo>
                    <a:pt x="42551" y="602751"/>
                  </a:lnTo>
                  <a:lnTo>
                    <a:pt x="24406" y="559833"/>
                  </a:lnTo>
                  <a:lnTo>
                    <a:pt x="11056" y="514633"/>
                  </a:lnTo>
                  <a:lnTo>
                    <a:pt x="2816" y="467465"/>
                  </a:lnTo>
                  <a:lnTo>
                    <a:pt x="0" y="418642"/>
                  </a:lnTo>
                  <a:lnTo>
                    <a:pt x="2816" y="369820"/>
                  </a:lnTo>
                  <a:lnTo>
                    <a:pt x="11056" y="322651"/>
                  </a:lnTo>
                  <a:lnTo>
                    <a:pt x="24406" y="277451"/>
                  </a:lnTo>
                  <a:lnTo>
                    <a:pt x="42551" y="234534"/>
                  </a:lnTo>
                  <a:lnTo>
                    <a:pt x="65177" y="194213"/>
                  </a:lnTo>
                  <a:lnTo>
                    <a:pt x="91971" y="156803"/>
                  </a:lnTo>
                  <a:lnTo>
                    <a:pt x="122617" y="122617"/>
                  </a:lnTo>
                  <a:lnTo>
                    <a:pt x="156803" y="91971"/>
                  </a:lnTo>
                  <a:lnTo>
                    <a:pt x="194213" y="65177"/>
                  </a:lnTo>
                  <a:lnTo>
                    <a:pt x="234534" y="42551"/>
                  </a:lnTo>
                  <a:lnTo>
                    <a:pt x="277451" y="24406"/>
                  </a:lnTo>
                  <a:lnTo>
                    <a:pt x="322651" y="11056"/>
                  </a:lnTo>
                  <a:lnTo>
                    <a:pt x="369820" y="2816"/>
                  </a:lnTo>
                  <a:lnTo>
                    <a:pt x="418642" y="0"/>
                  </a:lnTo>
                  <a:lnTo>
                    <a:pt x="467465" y="2816"/>
                  </a:lnTo>
                  <a:lnTo>
                    <a:pt x="514633" y="11056"/>
                  </a:lnTo>
                  <a:lnTo>
                    <a:pt x="559833" y="24406"/>
                  </a:lnTo>
                  <a:lnTo>
                    <a:pt x="602751" y="42551"/>
                  </a:lnTo>
                  <a:lnTo>
                    <a:pt x="643072" y="65177"/>
                  </a:lnTo>
                  <a:lnTo>
                    <a:pt x="680482" y="91971"/>
                  </a:lnTo>
                  <a:lnTo>
                    <a:pt x="714668" y="122617"/>
                  </a:lnTo>
                  <a:lnTo>
                    <a:pt x="745314" y="156803"/>
                  </a:lnTo>
                  <a:lnTo>
                    <a:pt x="772107" y="194213"/>
                  </a:lnTo>
                  <a:lnTo>
                    <a:pt x="794734" y="234534"/>
                  </a:lnTo>
                  <a:lnTo>
                    <a:pt x="812879" y="277451"/>
                  </a:lnTo>
                  <a:lnTo>
                    <a:pt x="826228" y="322651"/>
                  </a:lnTo>
                  <a:lnTo>
                    <a:pt x="834468" y="369820"/>
                  </a:lnTo>
                  <a:lnTo>
                    <a:pt x="837285" y="418642"/>
                  </a:lnTo>
                  <a:lnTo>
                    <a:pt x="834468" y="467465"/>
                  </a:lnTo>
                  <a:lnTo>
                    <a:pt x="826228" y="514633"/>
                  </a:lnTo>
                  <a:lnTo>
                    <a:pt x="812879" y="559833"/>
                  </a:lnTo>
                  <a:lnTo>
                    <a:pt x="794734" y="602751"/>
                  </a:lnTo>
                  <a:lnTo>
                    <a:pt x="772107" y="643072"/>
                  </a:lnTo>
                  <a:lnTo>
                    <a:pt x="745314" y="680482"/>
                  </a:lnTo>
                  <a:lnTo>
                    <a:pt x="714668" y="714668"/>
                  </a:lnTo>
                  <a:lnTo>
                    <a:pt x="680482" y="745314"/>
                  </a:lnTo>
                  <a:lnTo>
                    <a:pt x="643072" y="772107"/>
                  </a:lnTo>
                  <a:lnTo>
                    <a:pt x="602751" y="794734"/>
                  </a:lnTo>
                  <a:lnTo>
                    <a:pt x="559833" y="812879"/>
                  </a:lnTo>
                  <a:lnTo>
                    <a:pt x="514633" y="826228"/>
                  </a:lnTo>
                  <a:lnTo>
                    <a:pt x="467465" y="834468"/>
                  </a:lnTo>
                  <a:lnTo>
                    <a:pt x="418642" y="8372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8345" y="4061053"/>
              <a:ext cx="6350290" cy="13472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6947" y="4502553"/>
              <a:ext cx="580348" cy="5803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52121" y="388775"/>
              <a:ext cx="6459693" cy="14753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4546" y="730691"/>
              <a:ext cx="580348" cy="5803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15656" y="2551099"/>
              <a:ext cx="4972050" cy="837565"/>
            </a:xfrm>
            <a:custGeom>
              <a:avLst/>
              <a:gdLst/>
              <a:ahLst/>
              <a:cxnLst/>
              <a:rect l="l" t="t" r="r" b="b"/>
              <a:pathLst>
                <a:path w="4972050" h="837564">
                  <a:moveTo>
                    <a:pt x="314972" y="703389"/>
                  </a:moveTo>
                  <a:lnTo>
                    <a:pt x="184048" y="530555"/>
                  </a:lnTo>
                  <a:lnTo>
                    <a:pt x="148539" y="483692"/>
                  </a:lnTo>
                  <a:lnTo>
                    <a:pt x="149593" y="482523"/>
                  </a:lnTo>
                  <a:lnTo>
                    <a:pt x="305181" y="307606"/>
                  </a:lnTo>
                  <a:lnTo>
                    <a:pt x="223596" y="307606"/>
                  </a:lnTo>
                  <a:lnTo>
                    <a:pt x="66040" y="482523"/>
                  </a:lnTo>
                  <a:lnTo>
                    <a:pt x="66040" y="307606"/>
                  </a:lnTo>
                  <a:lnTo>
                    <a:pt x="0" y="307606"/>
                  </a:lnTo>
                  <a:lnTo>
                    <a:pt x="0" y="703389"/>
                  </a:lnTo>
                  <a:lnTo>
                    <a:pt x="66040" y="703389"/>
                  </a:lnTo>
                  <a:lnTo>
                    <a:pt x="66040" y="569976"/>
                  </a:lnTo>
                  <a:lnTo>
                    <a:pt x="104025" y="530555"/>
                  </a:lnTo>
                  <a:lnTo>
                    <a:pt x="235216" y="703389"/>
                  </a:lnTo>
                  <a:lnTo>
                    <a:pt x="314972" y="703389"/>
                  </a:lnTo>
                  <a:close/>
                </a:path>
                <a:path w="4972050" h="837564">
                  <a:moveTo>
                    <a:pt x="564680" y="509155"/>
                  </a:moveTo>
                  <a:lnTo>
                    <a:pt x="557796" y="459130"/>
                  </a:lnTo>
                  <a:lnTo>
                    <a:pt x="537667" y="425475"/>
                  </a:lnTo>
                  <a:lnTo>
                    <a:pt x="487464" y="401612"/>
                  </a:lnTo>
                  <a:lnTo>
                    <a:pt x="466255" y="400024"/>
                  </a:lnTo>
                  <a:lnTo>
                    <a:pt x="440994" y="401586"/>
                  </a:lnTo>
                  <a:lnTo>
                    <a:pt x="419989" y="406260"/>
                  </a:lnTo>
                  <a:lnTo>
                    <a:pt x="403263" y="414045"/>
                  </a:lnTo>
                  <a:lnTo>
                    <a:pt x="390817" y="424954"/>
                  </a:lnTo>
                  <a:lnTo>
                    <a:pt x="390817" y="286715"/>
                  </a:lnTo>
                  <a:lnTo>
                    <a:pt x="326847" y="286715"/>
                  </a:lnTo>
                  <a:lnTo>
                    <a:pt x="326847" y="703389"/>
                  </a:lnTo>
                  <a:lnTo>
                    <a:pt x="390817" y="703389"/>
                  </a:lnTo>
                  <a:lnTo>
                    <a:pt x="390817" y="495579"/>
                  </a:lnTo>
                  <a:lnTo>
                    <a:pt x="395516" y="487565"/>
                  </a:lnTo>
                  <a:lnTo>
                    <a:pt x="432358" y="459219"/>
                  </a:lnTo>
                  <a:lnTo>
                    <a:pt x="451904" y="456412"/>
                  </a:lnTo>
                  <a:lnTo>
                    <a:pt x="463283" y="457161"/>
                  </a:lnTo>
                  <a:lnTo>
                    <a:pt x="497433" y="484581"/>
                  </a:lnTo>
                  <a:lnTo>
                    <a:pt x="500468" y="703389"/>
                  </a:lnTo>
                  <a:lnTo>
                    <a:pt x="564680" y="703389"/>
                  </a:lnTo>
                  <a:lnTo>
                    <a:pt x="564680" y="509155"/>
                  </a:lnTo>
                  <a:close/>
                </a:path>
                <a:path w="4972050" h="837564">
                  <a:moveTo>
                    <a:pt x="845019" y="286715"/>
                  </a:moveTo>
                  <a:lnTo>
                    <a:pt x="764870" y="286715"/>
                  </a:lnTo>
                  <a:lnTo>
                    <a:pt x="703910" y="379145"/>
                  </a:lnTo>
                  <a:lnTo>
                    <a:pt x="760691" y="379145"/>
                  </a:lnTo>
                  <a:lnTo>
                    <a:pt x="845019" y="286715"/>
                  </a:lnTo>
                  <a:close/>
                </a:path>
                <a:path w="4972050" h="837564">
                  <a:moveTo>
                    <a:pt x="883920" y="548830"/>
                  </a:moveTo>
                  <a:lnTo>
                    <a:pt x="874191" y="490740"/>
                  </a:lnTo>
                  <a:lnTo>
                    <a:pt x="855446" y="455371"/>
                  </a:lnTo>
                  <a:lnTo>
                    <a:pt x="826655" y="424103"/>
                  </a:lnTo>
                  <a:lnTo>
                    <a:pt x="819696" y="420103"/>
                  </a:lnTo>
                  <a:lnTo>
                    <a:pt x="819696" y="551446"/>
                  </a:lnTo>
                  <a:lnTo>
                    <a:pt x="819696" y="558228"/>
                  </a:lnTo>
                  <a:lnTo>
                    <a:pt x="809167" y="610997"/>
                  </a:lnTo>
                  <a:lnTo>
                    <a:pt x="778637" y="646341"/>
                  </a:lnTo>
                  <a:lnTo>
                    <a:pt x="747636" y="653262"/>
                  </a:lnTo>
                  <a:lnTo>
                    <a:pt x="730681" y="651510"/>
                  </a:lnTo>
                  <a:lnTo>
                    <a:pt x="693204" y="625195"/>
                  </a:lnTo>
                  <a:lnTo>
                    <a:pt x="676198" y="576567"/>
                  </a:lnTo>
                  <a:lnTo>
                    <a:pt x="675068" y="551446"/>
                  </a:lnTo>
                  <a:lnTo>
                    <a:pt x="676198" y="532536"/>
                  </a:lnTo>
                  <a:lnTo>
                    <a:pt x="693204" y="483831"/>
                  </a:lnTo>
                  <a:lnTo>
                    <a:pt x="730389" y="457149"/>
                  </a:lnTo>
                  <a:lnTo>
                    <a:pt x="747115" y="455371"/>
                  </a:lnTo>
                  <a:lnTo>
                    <a:pt x="763968" y="457149"/>
                  </a:lnTo>
                  <a:lnTo>
                    <a:pt x="801293" y="483831"/>
                  </a:lnTo>
                  <a:lnTo>
                    <a:pt x="818540" y="532536"/>
                  </a:lnTo>
                  <a:lnTo>
                    <a:pt x="819696" y="551446"/>
                  </a:lnTo>
                  <a:lnTo>
                    <a:pt x="819696" y="420103"/>
                  </a:lnTo>
                  <a:lnTo>
                    <a:pt x="803440" y="410730"/>
                  </a:lnTo>
                  <a:lnTo>
                    <a:pt x="776922" y="402704"/>
                  </a:lnTo>
                  <a:lnTo>
                    <a:pt x="747115" y="400024"/>
                  </a:lnTo>
                  <a:lnTo>
                    <a:pt x="717308" y="402755"/>
                  </a:lnTo>
                  <a:lnTo>
                    <a:pt x="667575" y="424548"/>
                  </a:lnTo>
                  <a:lnTo>
                    <a:pt x="631659" y="466712"/>
                  </a:lnTo>
                  <a:lnTo>
                    <a:pt x="613384" y="520623"/>
                  </a:lnTo>
                  <a:lnTo>
                    <a:pt x="611098" y="551446"/>
                  </a:lnTo>
                  <a:lnTo>
                    <a:pt x="611149" y="558228"/>
                  </a:lnTo>
                  <a:lnTo>
                    <a:pt x="620268" y="616483"/>
                  </a:lnTo>
                  <a:lnTo>
                    <a:pt x="647776" y="665137"/>
                  </a:lnTo>
                  <a:lnTo>
                    <a:pt x="691083" y="697738"/>
                  </a:lnTo>
                  <a:lnTo>
                    <a:pt x="747636" y="708609"/>
                  </a:lnTo>
                  <a:lnTo>
                    <a:pt x="777455" y="705891"/>
                  </a:lnTo>
                  <a:lnTo>
                    <a:pt x="827252" y="684161"/>
                  </a:lnTo>
                  <a:lnTo>
                    <a:pt x="855510" y="653262"/>
                  </a:lnTo>
                  <a:lnTo>
                    <a:pt x="874750" y="616483"/>
                  </a:lnTo>
                  <a:lnTo>
                    <a:pt x="883856" y="558228"/>
                  </a:lnTo>
                  <a:lnTo>
                    <a:pt x="883920" y="548830"/>
                  </a:lnTo>
                  <a:close/>
                </a:path>
                <a:path w="4972050" h="837564">
                  <a:moveTo>
                    <a:pt x="1319441" y="703389"/>
                  </a:moveTo>
                  <a:lnTo>
                    <a:pt x="1224711" y="576503"/>
                  </a:lnTo>
                  <a:lnTo>
                    <a:pt x="1190993" y="531342"/>
                  </a:lnTo>
                  <a:lnTo>
                    <a:pt x="1206017" y="515289"/>
                  </a:lnTo>
                  <a:lnTo>
                    <a:pt x="1309001" y="405244"/>
                  </a:lnTo>
                  <a:lnTo>
                    <a:pt x="1228585" y="405244"/>
                  </a:lnTo>
                  <a:lnTo>
                    <a:pt x="1138389" y="500799"/>
                  </a:lnTo>
                  <a:lnTo>
                    <a:pt x="1126248" y="515289"/>
                  </a:lnTo>
                  <a:lnTo>
                    <a:pt x="1126248" y="286715"/>
                  </a:lnTo>
                  <a:lnTo>
                    <a:pt x="1062024" y="286715"/>
                  </a:lnTo>
                  <a:lnTo>
                    <a:pt x="1062024" y="703389"/>
                  </a:lnTo>
                  <a:lnTo>
                    <a:pt x="1126248" y="703389"/>
                  </a:lnTo>
                  <a:lnTo>
                    <a:pt x="1126248" y="599224"/>
                  </a:lnTo>
                  <a:lnTo>
                    <a:pt x="1148181" y="576503"/>
                  </a:lnTo>
                  <a:lnTo>
                    <a:pt x="1242936" y="703389"/>
                  </a:lnTo>
                  <a:lnTo>
                    <a:pt x="1319441" y="703389"/>
                  </a:lnTo>
                  <a:close/>
                </a:path>
                <a:path w="4972050" h="837564">
                  <a:moveTo>
                    <a:pt x="1574622" y="509155"/>
                  </a:moveTo>
                  <a:lnTo>
                    <a:pt x="1567738" y="459130"/>
                  </a:lnTo>
                  <a:lnTo>
                    <a:pt x="1547596" y="425475"/>
                  </a:lnTo>
                  <a:lnTo>
                    <a:pt x="1497393" y="401612"/>
                  </a:lnTo>
                  <a:lnTo>
                    <a:pt x="1476197" y="400024"/>
                  </a:lnTo>
                  <a:lnTo>
                    <a:pt x="1450924" y="401586"/>
                  </a:lnTo>
                  <a:lnTo>
                    <a:pt x="1429918" y="406260"/>
                  </a:lnTo>
                  <a:lnTo>
                    <a:pt x="1413192" y="414045"/>
                  </a:lnTo>
                  <a:lnTo>
                    <a:pt x="1400746" y="424954"/>
                  </a:lnTo>
                  <a:lnTo>
                    <a:pt x="1400746" y="286715"/>
                  </a:lnTo>
                  <a:lnTo>
                    <a:pt x="1336789" y="286715"/>
                  </a:lnTo>
                  <a:lnTo>
                    <a:pt x="1336789" y="703389"/>
                  </a:lnTo>
                  <a:lnTo>
                    <a:pt x="1400746" y="703389"/>
                  </a:lnTo>
                  <a:lnTo>
                    <a:pt x="1400746" y="495579"/>
                  </a:lnTo>
                  <a:lnTo>
                    <a:pt x="1405458" y="487565"/>
                  </a:lnTo>
                  <a:lnTo>
                    <a:pt x="1442288" y="459219"/>
                  </a:lnTo>
                  <a:lnTo>
                    <a:pt x="1461833" y="456412"/>
                  </a:lnTo>
                  <a:lnTo>
                    <a:pt x="1473225" y="457161"/>
                  </a:lnTo>
                  <a:lnTo>
                    <a:pt x="1507363" y="484581"/>
                  </a:lnTo>
                  <a:lnTo>
                    <a:pt x="1510398" y="703389"/>
                  </a:lnTo>
                  <a:lnTo>
                    <a:pt x="1574622" y="703389"/>
                  </a:lnTo>
                  <a:lnTo>
                    <a:pt x="1574622" y="509155"/>
                  </a:lnTo>
                  <a:close/>
                </a:path>
                <a:path w="4972050" h="837564">
                  <a:moveTo>
                    <a:pt x="1842681" y="297421"/>
                  </a:moveTo>
                  <a:lnTo>
                    <a:pt x="1787855" y="297421"/>
                  </a:lnTo>
                  <a:lnTo>
                    <a:pt x="1787423" y="307022"/>
                  </a:lnTo>
                  <a:lnTo>
                    <a:pt x="1786128" y="315175"/>
                  </a:lnTo>
                  <a:lnTo>
                    <a:pt x="1757045" y="336321"/>
                  </a:lnTo>
                  <a:lnTo>
                    <a:pt x="1748967" y="335749"/>
                  </a:lnTo>
                  <a:lnTo>
                    <a:pt x="1725714" y="297421"/>
                  </a:lnTo>
                  <a:lnTo>
                    <a:pt x="1670888" y="297421"/>
                  </a:lnTo>
                  <a:lnTo>
                    <a:pt x="1684045" y="349021"/>
                  </a:lnTo>
                  <a:lnTo>
                    <a:pt x="1721637" y="377380"/>
                  </a:lnTo>
                  <a:lnTo>
                    <a:pt x="1757045" y="382790"/>
                  </a:lnTo>
                  <a:lnTo>
                    <a:pt x="1775637" y="381444"/>
                  </a:lnTo>
                  <a:lnTo>
                    <a:pt x="1819440" y="361124"/>
                  </a:lnTo>
                  <a:lnTo>
                    <a:pt x="1841220" y="317169"/>
                  </a:lnTo>
                  <a:lnTo>
                    <a:pt x="1842681" y="297421"/>
                  </a:lnTo>
                  <a:close/>
                </a:path>
                <a:path w="4972050" h="837564">
                  <a:moveTo>
                    <a:pt x="1874266" y="689813"/>
                  </a:moveTo>
                  <a:lnTo>
                    <a:pt x="1872068" y="683552"/>
                  </a:lnTo>
                  <a:lnTo>
                    <a:pt x="1869922" y="677405"/>
                  </a:lnTo>
                  <a:lnTo>
                    <a:pt x="1866823" y="663181"/>
                  </a:lnTo>
                  <a:lnTo>
                    <a:pt x="1865376" y="650646"/>
                  </a:lnTo>
                  <a:lnTo>
                    <a:pt x="1864969" y="647128"/>
                  </a:lnTo>
                  <a:lnTo>
                    <a:pt x="1864474" y="632891"/>
                  </a:lnTo>
                  <a:lnTo>
                    <a:pt x="1864347" y="566064"/>
                  </a:lnTo>
                  <a:lnTo>
                    <a:pt x="1864309" y="501840"/>
                  </a:lnTo>
                  <a:lnTo>
                    <a:pt x="1862340" y="478332"/>
                  </a:lnTo>
                  <a:lnTo>
                    <a:pt x="1846287" y="439953"/>
                  </a:lnTo>
                  <a:lnTo>
                    <a:pt x="1815198" y="414413"/>
                  </a:lnTo>
                  <a:lnTo>
                    <a:pt x="1774863" y="401624"/>
                  </a:lnTo>
                  <a:lnTo>
                    <a:pt x="1751558" y="400024"/>
                  </a:lnTo>
                  <a:lnTo>
                    <a:pt x="1725853" y="401828"/>
                  </a:lnTo>
                  <a:lnTo>
                    <a:pt x="1682330" y="416255"/>
                  </a:lnTo>
                  <a:lnTo>
                    <a:pt x="1650047" y="444042"/>
                  </a:lnTo>
                  <a:lnTo>
                    <a:pt x="1633537" y="479221"/>
                  </a:lnTo>
                  <a:lnTo>
                    <a:pt x="1631480" y="499237"/>
                  </a:lnTo>
                  <a:lnTo>
                    <a:pt x="1695437" y="499237"/>
                  </a:lnTo>
                  <a:lnTo>
                    <a:pt x="1696326" y="488988"/>
                  </a:lnTo>
                  <a:lnTo>
                    <a:pt x="1698993" y="480047"/>
                  </a:lnTo>
                  <a:lnTo>
                    <a:pt x="1737004" y="455307"/>
                  </a:lnTo>
                  <a:lnTo>
                    <a:pt x="1748701" y="454583"/>
                  </a:lnTo>
                  <a:lnTo>
                    <a:pt x="1760969" y="455383"/>
                  </a:lnTo>
                  <a:lnTo>
                    <a:pt x="1797189" y="482333"/>
                  </a:lnTo>
                  <a:lnTo>
                    <a:pt x="1800390" y="501840"/>
                  </a:lnTo>
                  <a:lnTo>
                    <a:pt x="1800390" y="516458"/>
                  </a:lnTo>
                  <a:lnTo>
                    <a:pt x="1800390" y="566064"/>
                  </a:lnTo>
                  <a:lnTo>
                    <a:pt x="1800390" y="614629"/>
                  </a:lnTo>
                  <a:lnTo>
                    <a:pt x="1796618" y="620788"/>
                  </a:lnTo>
                  <a:lnTo>
                    <a:pt x="1758022" y="647712"/>
                  </a:lnTo>
                  <a:lnTo>
                    <a:pt x="1735899" y="650646"/>
                  </a:lnTo>
                  <a:lnTo>
                    <a:pt x="1724850" y="649922"/>
                  </a:lnTo>
                  <a:lnTo>
                    <a:pt x="1692490" y="626084"/>
                  </a:lnTo>
                  <a:lnTo>
                    <a:pt x="1689684" y="610450"/>
                  </a:lnTo>
                  <a:lnTo>
                    <a:pt x="1694294" y="591566"/>
                  </a:lnTo>
                  <a:lnTo>
                    <a:pt x="1708124" y="577875"/>
                  </a:lnTo>
                  <a:lnTo>
                    <a:pt x="1731175" y="569379"/>
                  </a:lnTo>
                  <a:lnTo>
                    <a:pt x="1763445" y="566064"/>
                  </a:lnTo>
                  <a:lnTo>
                    <a:pt x="1800390" y="566064"/>
                  </a:lnTo>
                  <a:lnTo>
                    <a:pt x="1800390" y="516458"/>
                  </a:lnTo>
                  <a:lnTo>
                    <a:pt x="1760448" y="516458"/>
                  </a:lnTo>
                  <a:lnTo>
                    <a:pt x="1731568" y="518058"/>
                  </a:lnTo>
                  <a:lnTo>
                    <a:pt x="1682610" y="530783"/>
                  </a:lnTo>
                  <a:lnTo>
                    <a:pt x="1646326" y="556158"/>
                  </a:lnTo>
                  <a:lnTo>
                    <a:pt x="1627784" y="593686"/>
                  </a:lnTo>
                  <a:lnTo>
                    <a:pt x="1625473" y="616978"/>
                  </a:lnTo>
                  <a:lnTo>
                    <a:pt x="1627251" y="635533"/>
                  </a:lnTo>
                  <a:lnTo>
                    <a:pt x="1653921" y="682117"/>
                  </a:lnTo>
                  <a:lnTo>
                    <a:pt x="1686890" y="701979"/>
                  </a:lnTo>
                  <a:lnTo>
                    <a:pt x="1728851" y="708609"/>
                  </a:lnTo>
                  <a:lnTo>
                    <a:pt x="1742440" y="707923"/>
                  </a:lnTo>
                  <a:lnTo>
                    <a:pt x="1788299" y="692607"/>
                  </a:lnTo>
                  <a:lnTo>
                    <a:pt x="1803260" y="683552"/>
                  </a:lnTo>
                  <a:lnTo>
                    <a:pt x="1803527" y="686155"/>
                  </a:lnTo>
                  <a:lnTo>
                    <a:pt x="1806067" y="692607"/>
                  </a:lnTo>
                  <a:lnTo>
                    <a:pt x="1811083" y="703389"/>
                  </a:lnTo>
                  <a:lnTo>
                    <a:pt x="1874266" y="703389"/>
                  </a:lnTo>
                  <a:lnTo>
                    <a:pt x="1874266" y="689813"/>
                  </a:lnTo>
                  <a:close/>
                </a:path>
                <a:path w="4972050" h="837564">
                  <a:moveTo>
                    <a:pt x="2161273" y="509155"/>
                  </a:moveTo>
                  <a:lnTo>
                    <a:pt x="2154390" y="459130"/>
                  </a:lnTo>
                  <a:lnTo>
                    <a:pt x="2135492" y="427050"/>
                  </a:lnTo>
                  <a:lnTo>
                    <a:pt x="2134247" y="425475"/>
                  </a:lnTo>
                  <a:lnTo>
                    <a:pt x="2119757" y="414337"/>
                  </a:lnTo>
                  <a:lnTo>
                    <a:pt x="2103018" y="406387"/>
                  </a:lnTo>
                  <a:lnTo>
                    <a:pt x="2084044" y="401612"/>
                  </a:lnTo>
                  <a:lnTo>
                    <a:pt x="2062848" y="400024"/>
                  </a:lnTo>
                  <a:lnTo>
                    <a:pt x="2037003" y="401713"/>
                  </a:lnTo>
                  <a:lnTo>
                    <a:pt x="2015502" y="406781"/>
                  </a:lnTo>
                  <a:lnTo>
                    <a:pt x="1998306" y="415226"/>
                  </a:lnTo>
                  <a:lnTo>
                    <a:pt x="1985441" y="427050"/>
                  </a:lnTo>
                  <a:lnTo>
                    <a:pt x="1984400" y="405244"/>
                  </a:lnTo>
                  <a:lnTo>
                    <a:pt x="1923440" y="405244"/>
                  </a:lnTo>
                  <a:lnTo>
                    <a:pt x="1923440" y="703389"/>
                  </a:lnTo>
                  <a:lnTo>
                    <a:pt x="1987397" y="703389"/>
                  </a:lnTo>
                  <a:lnTo>
                    <a:pt x="1987397" y="495579"/>
                  </a:lnTo>
                  <a:lnTo>
                    <a:pt x="1992109" y="487565"/>
                  </a:lnTo>
                  <a:lnTo>
                    <a:pt x="2028939" y="459219"/>
                  </a:lnTo>
                  <a:lnTo>
                    <a:pt x="2048484" y="456412"/>
                  </a:lnTo>
                  <a:lnTo>
                    <a:pt x="2059876" y="457161"/>
                  </a:lnTo>
                  <a:lnTo>
                    <a:pt x="2094014" y="484581"/>
                  </a:lnTo>
                  <a:lnTo>
                    <a:pt x="2097049" y="703389"/>
                  </a:lnTo>
                  <a:lnTo>
                    <a:pt x="2161273" y="703389"/>
                  </a:lnTo>
                  <a:lnTo>
                    <a:pt x="2161273" y="509155"/>
                  </a:lnTo>
                  <a:close/>
                </a:path>
                <a:path w="4972050" h="837564">
                  <a:moveTo>
                    <a:pt x="4971923" y="418642"/>
                  </a:moveTo>
                  <a:lnTo>
                    <a:pt x="4969116" y="369824"/>
                  </a:lnTo>
                  <a:lnTo>
                    <a:pt x="4960874" y="322656"/>
                  </a:lnTo>
                  <a:lnTo>
                    <a:pt x="4947526" y="277456"/>
                  </a:lnTo>
                  <a:lnTo>
                    <a:pt x="4929378" y="234543"/>
                  </a:lnTo>
                  <a:lnTo>
                    <a:pt x="4906746" y="194221"/>
                  </a:lnTo>
                  <a:lnTo>
                    <a:pt x="4879962" y="156806"/>
                  </a:lnTo>
                  <a:lnTo>
                    <a:pt x="4849317" y="122618"/>
                  </a:lnTo>
                  <a:lnTo>
                    <a:pt x="4815129" y="91973"/>
                  </a:lnTo>
                  <a:lnTo>
                    <a:pt x="4777714" y="65189"/>
                  </a:lnTo>
                  <a:lnTo>
                    <a:pt x="4737392" y="42557"/>
                  </a:lnTo>
                  <a:lnTo>
                    <a:pt x="4694479" y="24409"/>
                  </a:lnTo>
                  <a:lnTo>
                    <a:pt x="4649279" y="11061"/>
                  </a:lnTo>
                  <a:lnTo>
                    <a:pt x="4602111" y="2819"/>
                  </a:lnTo>
                  <a:lnTo>
                    <a:pt x="4553280" y="0"/>
                  </a:lnTo>
                  <a:lnTo>
                    <a:pt x="4504461" y="2819"/>
                  </a:lnTo>
                  <a:lnTo>
                    <a:pt x="4457293" y="11061"/>
                  </a:lnTo>
                  <a:lnTo>
                    <a:pt x="4412094" y="24409"/>
                  </a:lnTo>
                  <a:lnTo>
                    <a:pt x="4369181" y="42557"/>
                  </a:lnTo>
                  <a:lnTo>
                    <a:pt x="4328858" y="65189"/>
                  </a:lnTo>
                  <a:lnTo>
                    <a:pt x="4291444" y="91973"/>
                  </a:lnTo>
                  <a:lnTo>
                    <a:pt x="4257256" y="122618"/>
                  </a:lnTo>
                  <a:lnTo>
                    <a:pt x="4226611" y="156806"/>
                  </a:lnTo>
                  <a:lnTo>
                    <a:pt x="4199826" y="194221"/>
                  </a:lnTo>
                  <a:lnTo>
                    <a:pt x="4177195" y="234543"/>
                  </a:lnTo>
                  <a:lnTo>
                    <a:pt x="4159046" y="277456"/>
                  </a:lnTo>
                  <a:lnTo>
                    <a:pt x="4145699" y="322656"/>
                  </a:lnTo>
                  <a:lnTo>
                    <a:pt x="4137456" y="369824"/>
                  </a:lnTo>
                  <a:lnTo>
                    <a:pt x="4134650" y="418642"/>
                  </a:lnTo>
                  <a:lnTo>
                    <a:pt x="4137456" y="467474"/>
                  </a:lnTo>
                  <a:lnTo>
                    <a:pt x="4145699" y="514642"/>
                  </a:lnTo>
                  <a:lnTo>
                    <a:pt x="4159046" y="559841"/>
                  </a:lnTo>
                  <a:lnTo>
                    <a:pt x="4177195" y="602754"/>
                  </a:lnTo>
                  <a:lnTo>
                    <a:pt x="4199826" y="643077"/>
                  </a:lnTo>
                  <a:lnTo>
                    <a:pt x="4226611" y="680491"/>
                  </a:lnTo>
                  <a:lnTo>
                    <a:pt x="4257256" y="714679"/>
                  </a:lnTo>
                  <a:lnTo>
                    <a:pt x="4291444" y="745324"/>
                  </a:lnTo>
                  <a:lnTo>
                    <a:pt x="4328858" y="772109"/>
                  </a:lnTo>
                  <a:lnTo>
                    <a:pt x="4369181" y="794740"/>
                  </a:lnTo>
                  <a:lnTo>
                    <a:pt x="4412094" y="812888"/>
                  </a:lnTo>
                  <a:lnTo>
                    <a:pt x="4457293" y="826236"/>
                  </a:lnTo>
                  <a:lnTo>
                    <a:pt x="4504461" y="834478"/>
                  </a:lnTo>
                  <a:lnTo>
                    <a:pt x="4553280" y="837285"/>
                  </a:lnTo>
                  <a:lnTo>
                    <a:pt x="4602111" y="834478"/>
                  </a:lnTo>
                  <a:lnTo>
                    <a:pt x="4649279" y="826236"/>
                  </a:lnTo>
                  <a:lnTo>
                    <a:pt x="4694479" y="812888"/>
                  </a:lnTo>
                  <a:lnTo>
                    <a:pt x="4737392" y="794740"/>
                  </a:lnTo>
                  <a:lnTo>
                    <a:pt x="4777714" y="772109"/>
                  </a:lnTo>
                  <a:lnTo>
                    <a:pt x="4815129" y="745324"/>
                  </a:lnTo>
                  <a:lnTo>
                    <a:pt x="4849317" y="714679"/>
                  </a:lnTo>
                  <a:lnTo>
                    <a:pt x="4879962" y="680491"/>
                  </a:lnTo>
                  <a:lnTo>
                    <a:pt x="4906746" y="643077"/>
                  </a:lnTo>
                  <a:lnTo>
                    <a:pt x="4929378" y="602754"/>
                  </a:lnTo>
                  <a:lnTo>
                    <a:pt x="4947526" y="559841"/>
                  </a:lnTo>
                  <a:lnTo>
                    <a:pt x="4960874" y="514642"/>
                  </a:lnTo>
                  <a:lnTo>
                    <a:pt x="4969116" y="467474"/>
                  </a:lnTo>
                  <a:lnTo>
                    <a:pt x="4971923" y="4186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931335" y="2835084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69">
                  <a:moveTo>
                    <a:pt x="140034" y="280068"/>
                  </a:moveTo>
                  <a:lnTo>
                    <a:pt x="95772" y="272929"/>
                  </a:lnTo>
                  <a:lnTo>
                    <a:pt x="57331" y="253049"/>
                  </a:lnTo>
                  <a:lnTo>
                    <a:pt x="27018" y="222736"/>
                  </a:lnTo>
                  <a:lnTo>
                    <a:pt x="7139" y="184295"/>
                  </a:lnTo>
                  <a:lnTo>
                    <a:pt x="0" y="140034"/>
                  </a:lnTo>
                  <a:lnTo>
                    <a:pt x="7139" y="95772"/>
                  </a:lnTo>
                  <a:lnTo>
                    <a:pt x="27018" y="57331"/>
                  </a:lnTo>
                  <a:lnTo>
                    <a:pt x="57331" y="27018"/>
                  </a:lnTo>
                  <a:lnTo>
                    <a:pt x="95772" y="7139"/>
                  </a:lnTo>
                  <a:lnTo>
                    <a:pt x="140034" y="0"/>
                  </a:lnTo>
                  <a:lnTo>
                    <a:pt x="184295" y="7139"/>
                  </a:lnTo>
                  <a:lnTo>
                    <a:pt x="222736" y="27018"/>
                  </a:lnTo>
                  <a:lnTo>
                    <a:pt x="253049" y="57331"/>
                  </a:lnTo>
                  <a:lnTo>
                    <a:pt x="272929" y="95772"/>
                  </a:lnTo>
                  <a:lnTo>
                    <a:pt x="280068" y="140034"/>
                  </a:lnTo>
                  <a:lnTo>
                    <a:pt x="272929" y="184295"/>
                  </a:lnTo>
                  <a:lnTo>
                    <a:pt x="253049" y="222736"/>
                  </a:lnTo>
                  <a:lnTo>
                    <a:pt x="222736" y="253049"/>
                  </a:lnTo>
                  <a:lnTo>
                    <a:pt x="184295" y="272929"/>
                  </a:lnTo>
                  <a:lnTo>
                    <a:pt x="140034" y="280068"/>
                  </a:lnTo>
                  <a:close/>
                </a:path>
              </a:pathLst>
            </a:custGeom>
            <a:solidFill>
              <a:srgbClr val="FFD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31335" y="2835084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69">
                  <a:moveTo>
                    <a:pt x="0" y="140034"/>
                  </a:moveTo>
                  <a:lnTo>
                    <a:pt x="7139" y="95772"/>
                  </a:lnTo>
                  <a:lnTo>
                    <a:pt x="27018" y="57331"/>
                  </a:lnTo>
                  <a:lnTo>
                    <a:pt x="57331" y="27018"/>
                  </a:lnTo>
                  <a:lnTo>
                    <a:pt x="95772" y="7139"/>
                  </a:lnTo>
                  <a:lnTo>
                    <a:pt x="140034" y="0"/>
                  </a:lnTo>
                  <a:lnTo>
                    <a:pt x="184295" y="7139"/>
                  </a:lnTo>
                  <a:lnTo>
                    <a:pt x="222736" y="27018"/>
                  </a:lnTo>
                  <a:lnTo>
                    <a:pt x="253049" y="57331"/>
                  </a:lnTo>
                  <a:lnTo>
                    <a:pt x="272929" y="95772"/>
                  </a:lnTo>
                  <a:lnTo>
                    <a:pt x="280068" y="140034"/>
                  </a:lnTo>
                  <a:lnTo>
                    <a:pt x="272929" y="184295"/>
                  </a:lnTo>
                  <a:lnTo>
                    <a:pt x="253049" y="222736"/>
                  </a:lnTo>
                  <a:lnTo>
                    <a:pt x="222736" y="253049"/>
                  </a:lnTo>
                  <a:lnTo>
                    <a:pt x="184295" y="272929"/>
                  </a:lnTo>
                  <a:lnTo>
                    <a:pt x="140034" y="280068"/>
                  </a:lnTo>
                  <a:lnTo>
                    <a:pt x="95772" y="272929"/>
                  </a:lnTo>
                  <a:lnTo>
                    <a:pt x="57331" y="253049"/>
                  </a:lnTo>
                  <a:lnTo>
                    <a:pt x="27018" y="222736"/>
                  </a:lnTo>
                  <a:lnTo>
                    <a:pt x="7139" y="184295"/>
                  </a:lnTo>
                  <a:lnTo>
                    <a:pt x="0" y="140034"/>
                  </a:lnTo>
                  <a:close/>
                </a:path>
              </a:pathLst>
            </a:custGeom>
            <a:ln w="148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11408" y="2975114"/>
              <a:ext cx="989330" cy="0"/>
            </a:xfrm>
            <a:custGeom>
              <a:avLst/>
              <a:gdLst/>
              <a:ahLst/>
              <a:cxnLst/>
              <a:rect l="l" t="t" r="r" b="b"/>
              <a:pathLst>
                <a:path w="989329">
                  <a:moveTo>
                    <a:pt x="0" y="0"/>
                  </a:moveTo>
                  <a:lnTo>
                    <a:pt x="988901" y="0"/>
                  </a:lnTo>
                </a:path>
              </a:pathLst>
            </a:custGeom>
            <a:ln w="148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00319" y="2350325"/>
              <a:ext cx="4994910" cy="1198245"/>
            </a:xfrm>
            <a:custGeom>
              <a:avLst/>
              <a:gdLst/>
              <a:ahLst/>
              <a:cxnLst/>
              <a:rect l="l" t="t" r="r" b="b"/>
              <a:pathLst>
                <a:path w="4994909" h="1198245">
                  <a:moveTo>
                    <a:pt x="0" y="599041"/>
                  </a:moveTo>
                  <a:lnTo>
                    <a:pt x="1985" y="549911"/>
                  </a:lnTo>
                  <a:lnTo>
                    <a:pt x="7840" y="501874"/>
                  </a:lnTo>
                  <a:lnTo>
                    <a:pt x="17409" y="455085"/>
                  </a:lnTo>
                  <a:lnTo>
                    <a:pt x="30539" y="409698"/>
                  </a:lnTo>
                  <a:lnTo>
                    <a:pt x="47075" y="365867"/>
                  </a:lnTo>
                  <a:lnTo>
                    <a:pt x="66863" y="323747"/>
                  </a:lnTo>
                  <a:lnTo>
                    <a:pt x="89750" y="283492"/>
                  </a:lnTo>
                  <a:lnTo>
                    <a:pt x="115580" y="245255"/>
                  </a:lnTo>
                  <a:lnTo>
                    <a:pt x="144200" y="209191"/>
                  </a:lnTo>
                  <a:lnTo>
                    <a:pt x="175455" y="175455"/>
                  </a:lnTo>
                  <a:lnTo>
                    <a:pt x="209191" y="144200"/>
                  </a:lnTo>
                  <a:lnTo>
                    <a:pt x="245255" y="115580"/>
                  </a:lnTo>
                  <a:lnTo>
                    <a:pt x="283492" y="89750"/>
                  </a:lnTo>
                  <a:lnTo>
                    <a:pt x="323747" y="66863"/>
                  </a:lnTo>
                  <a:lnTo>
                    <a:pt x="365867" y="47075"/>
                  </a:lnTo>
                  <a:lnTo>
                    <a:pt x="409698" y="30539"/>
                  </a:lnTo>
                  <a:lnTo>
                    <a:pt x="455085" y="17409"/>
                  </a:lnTo>
                  <a:lnTo>
                    <a:pt x="501874" y="7840"/>
                  </a:lnTo>
                  <a:lnTo>
                    <a:pt x="549911" y="1985"/>
                  </a:lnTo>
                  <a:lnTo>
                    <a:pt x="599041" y="0"/>
                  </a:lnTo>
                  <a:lnTo>
                    <a:pt x="4395817" y="0"/>
                  </a:lnTo>
                  <a:lnTo>
                    <a:pt x="4444948" y="1985"/>
                  </a:lnTo>
                  <a:lnTo>
                    <a:pt x="4492985" y="7840"/>
                  </a:lnTo>
                  <a:lnTo>
                    <a:pt x="4539774" y="17409"/>
                  </a:lnTo>
                  <a:lnTo>
                    <a:pt x="4585161" y="30539"/>
                  </a:lnTo>
                  <a:lnTo>
                    <a:pt x="4628992" y="47075"/>
                  </a:lnTo>
                  <a:lnTo>
                    <a:pt x="4671112" y="66863"/>
                  </a:lnTo>
                  <a:lnTo>
                    <a:pt x="4711368" y="89750"/>
                  </a:lnTo>
                  <a:lnTo>
                    <a:pt x="4749604" y="115580"/>
                  </a:lnTo>
                  <a:lnTo>
                    <a:pt x="4785668" y="144200"/>
                  </a:lnTo>
                  <a:lnTo>
                    <a:pt x="4819405" y="175455"/>
                  </a:lnTo>
                  <a:lnTo>
                    <a:pt x="4850661" y="209191"/>
                  </a:lnTo>
                  <a:lnTo>
                    <a:pt x="4879281" y="245255"/>
                  </a:lnTo>
                  <a:lnTo>
                    <a:pt x="4905111" y="283492"/>
                  </a:lnTo>
                  <a:lnTo>
                    <a:pt x="4927998" y="323747"/>
                  </a:lnTo>
                  <a:lnTo>
                    <a:pt x="4947786" y="365867"/>
                  </a:lnTo>
                  <a:lnTo>
                    <a:pt x="4964322" y="409698"/>
                  </a:lnTo>
                  <a:lnTo>
                    <a:pt x="4977452" y="455085"/>
                  </a:lnTo>
                  <a:lnTo>
                    <a:pt x="4987022" y="501874"/>
                  </a:lnTo>
                  <a:lnTo>
                    <a:pt x="4992876" y="549911"/>
                  </a:lnTo>
                  <a:lnTo>
                    <a:pt x="4994862" y="599041"/>
                  </a:lnTo>
                  <a:lnTo>
                    <a:pt x="4992876" y="648172"/>
                  </a:lnTo>
                  <a:lnTo>
                    <a:pt x="4987022" y="696208"/>
                  </a:lnTo>
                  <a:lnTo>
                    <a:pt x="4977452" y="742997"/>
                  </a:lnTo>
                  <a:lnTo>
                    <a:pt x="4964322" y="788383"/>
                  </a:lnTo>
                  <a:lnTo>
                    <a:pt x="4947786" y="832214"/>
                  </a:lnTo>
                  <a:lnTo>
                    <a:pt x="4927998" y="874334"/>
                  </a:lnTo>
                  <a:lnTo>
                    <a:pt x="4905111" y="914589"/>
                  </a:lnTo>
                  <a:lnTo>
                    <a:pt x="4879281" y="952826"/>
                  </a:lnTo>
                  <a:lnTo>
                    <a:pt x="4850661" y="988890"/>
                  </a:lnTo>
                  <a:lnTo>
                    <a:pt x="4819405" y="1022626"/>
                  </a:lnTo>
                  <a:lnTo>
                    <a:pt x="4785668" y="1053882"/>
                  </a:lnTo>
                  <a:lnTo>
                    <a:pt x="4749604" y="1082502"/>
                  </a:lnTo>
                  <a:lnTo>
                    <a:pt x="4711368" y="1108332"/>
                  </a:lnTo>
                  <a:lnTo>
                    <a:pt x="4671112" y="1131218"/>
                  </a:lnTo>
                  <a:lnTo>
                    <a:pt x="4628992" y="1151007"/>
                  </a:lnTo>
                  <a:lnTo>
                    <a:pt x="4585161" y="1167543"/>
                  </a:lnTo>
                  <a:lnTo>
                    <a:pt x="4539774" y="1180673"/>
                  </a:lnTo>
                  <a:lnTo>
                    <a:pt x="4492985" y="1190243"/>
                  </a:lnTo>
                  <a:lnTo>
                    <a:pt x="4444948" y="1196097"/>
                  </a:lnTo>
                  <a:lnTo>
                    <a:pt x="4395817" y="1198083"/>
                  </a:lnTo>
                  <a:lnTo>
                    <a:pt x="599041" y="1198083"/>
                  </a:lnTo>
                  <a:lnTo>
                    <a:pt x="549911" y="1196097"/>
                  </a:lnTo>
                  <a:lnTo>
                    <a:pt x="501874" y="1190243"/>
                  </a:lnTo>
                  <a:lnTo>
                    <a:pt x="455085" y="1180673"/>
                  </a:lnTo>
                  <a:lnTo>
                    <a:pt x="409698" y="1167543"/>
                  </a:lnTo>
                  <a:lnTo>
                    <a:pt x="365867" y="1151007"/>
                  </a:lnTo>
                  <a:lnTo>
                    <a:pt x="323747" y="1131218"/>
                  </a:lnTo>
                  <a:lnTo>
                    <a:pt x="283492" y="1108332"/>
                  </a:lnTo>
                  <a:lnTo>
                    <a:pt x="245255" y="1082502"/>
                  </a:lnTo>
                  <a:lnTo>
                    <a:pt x="209191" y="1053882"/>
                  </a:lnTo>
                  <a:lnTo>
                    <a:pt x="175455" y="1022626"/>
                  </a:lnTo>
                  <a:lnTo>
                    <a:pt x="144200" y="988890"/>
                  </a:lnTo>
                  <a:lnTo>
                    <a:pt x="115580" y="952826"/>
                  </a:lnTo>
                  <a:lnTo>
                    <a:pt x="89750" y="914589"/>
                  </a:lnTo>
                  <a:lnTo>
                    <a:pt x="66863" y="874334"/>
                  </a:lnTo>
                  <a:lnTo>
                    <a:pt x="47075" y="832214"/>
                  </a:lnTo>
                  <a:lnTo>
                    <a:pt x="30539" y="788383"/>
                  </a:lnTo>
                  <a:lnTo>
                    <a:pt x="17409" y="742997"/>
                  </a:lnTo>
                  <a:lnTo>
                    <a:pt x="7840" y="696208"/>
                  </a:lnTo>
                  <a:lnTo>
                    <a:pt x="1985" y="648172"/>
                  </a:lnTo>
                  <a:lnTo>
                    <a:pt x="0" y="599041"/>
                  </a:lnTo>
                  <a:close/>
                </a:path>
              </a:pathLst>
            </a:custGeom>
            <a:ln w="29703">
              <a:solidFill>
                <a:srgbClr val="FFD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29313" y="2659275"/>
              <a:ext cx="580348" cy="5803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02726" y="2588815"/>
              <a:ext cx="3255911" cy="21879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98563" y="2833872"/>
              <a:ext cx="2947448" cy="21879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11965" y="3092330"/>
              <a:ext cx="2146612" cy="206404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E063813-A86F-A7CC-CDE4-7A40C45EC978}"/>
              </a:ext>
            </a:extLst>
          </p:cNvPr>
          <p:cNvSpPr txBox="1"/>
          <p:nvPr/>
        </p:nvSpPr>
        <p:spPr>
          <a:xfrm>
            <a:off x="774700" y="2882325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4904138" y="5395306"/>
            <a:ext cx="85026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dirty="0">
                <a:solidFill>
                  <a:srgbClr val="FFFFFF"/>
                </a:solidFill>
                <a:latin typeface="Noto Mono"/>
                <a:cs typeface="Noto Mono"/>
              </a:rPr>
              <a:t>Thêm</a:t>
            </a:r>
            <a:r>
              <a:rPr sz="650" spc="-160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Noto Mono"/>
                <a:cs typeface="Noto Mono"/>
              </a:rPr>
              <a:t>một</a:t>
            </a:r>
            <a:r>
              <a:rPr sz="650" spc="-160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650" spc="85" dirty="0">
                <a:solidFill>
                  <a:srgbClr val="FFFFFF"/>
                </a:solidFill>
                <a:latin typeface="Noto Mono"/>
                <a:cs typeface="Noto Mono"/>
              </a:rPr>
              <a:t>mô</a:t>
            </a:r>
            <a:r>
              <a:rPr sz="650" spc="-210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650" spc="-105" dirty="0">
                <a:solidFill>
                  <a:srgbClr val="FFFFFF"/>
                </a:solidFill>
                <a:latin typeface="Noto Mono"/>
                <a:cs typeface="Noto Mono"/>
              </a:rPr>
              <a:t>tả</a:t>
            </a:r>
            <a:r>
              <a:rPr sz="650" spc="-180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650" spc="-20" dirty="0">
                <a:solidFill>
                  <a:srgbClr val="FFFFFF"/>
                </a:solidFill>
                <a:latin typeface="Noto Mono"/>
                <a:cs typeface="Noto Mono"/>
              </a:rPr>
              <a:t>ngắn</a:t>
            </a:r>
            <a:endParaRPr sz="650">
              <a:latin typeface="Noto Mono"/>
              <a:cs typeface="Noto Mono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394C32-988B-5549-DF58-C2B483D1E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56900" cy="6134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A4C7E1-0039-A61C-44E2-94C9FB55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" y="723900"/>
            <a:ext cx="10316680" cy="143878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0A29945-C571-2E6D-67F4-54A684C75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4" y="3390900"/>
            <a:ext cx="3031190" cy="248494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F73D694-101D-D8D8-B68D-3A900D9EAD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18" y="2476500"/>
            <a:ext cx="3289538" cy="3657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90BDB9D-3854-DB03-C055-BAAF97359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3371849"/>
            <a:ext cx="3493136" cy="2762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586</Words>
  <Application>Microsoft Office PowerPoint</Application>
  <PresentationFormat>Custom</PresentationFormat>
  <Paragraphs>68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Noto Mono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hình lá cây từ bàn tay </vt:lpstr>
      <vt:lpstr>Từ những nguyên vật liệu tự nhiên tổ chức cho trẻ các trò chơi dân gian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PHỤ HUYNH VÀ NHÀ TRƯỜNG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Biên, ngày 28 tháng 2 năm 2021</dc:title>
  <dc:creator>May 3</dc:creator>
  <cp:lastModifiedBy>May 3</cp:lastModifiedBy>
  <cp:revision>3</cp:revision>
  <dcterms:created xsi:type="dcterms:W3CDTF">2024-10-26T02:08:41Z</dcterms:created>
  <dcterms:modified xsi:type="dcterms:W3CDTF">2024-11-17T21:00:14Z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2024-10-26T00:00:00Z</vt:filetime>
  </property>
  <property fmtid="{D5CDD505-2E9C-101B-9397-08002B2CF9AE}" pid="3" name="Producer">
    <vt:lpwstr>3-Heights(TM) PDF Security Shell 4.8.25.2 (http://www.pdf-tools.com)</vt:lpwstr>
  </property>
</Properties>
</file>