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304" r:id="rId3"/>
    <p:sldId id="306" r:id="rId4"/>
    <p:sldId id="308" r:id="rId5"/>
    <p:sldId id="267" r:id="rId6"/>
    <p:sldId id="265" r:id="rId7"/>
    <p:sldId id="269" r:id="rId8"/>
    <p:sldId id="325" r:id="rId9"/>
    <p:sldId id="328" r:id="rId10"/>
    <p:sldId id="332" r:id="rId11"/>
    <p:sldId id="333" r:id="rId12"/>
    <p:sldId id="329" r:id="rId13"/>
    <p:sldId id="327" r:id="rId14"/>
    <p:sldId id="330" r:id="rId15"/>
    <p:sldId id="303" r:id="rId16"/>
    <p:sldId id="301" r:id="rId17"/>
    <p:sldId id="331"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F3A45CE-0038-45DA-95F9-ADD71A195CC3}">
          <p14:sldIdLst>
            <p14:sldId id="256"/>
            <p14:sldId id="304"/>
            <p14:sldId id="306"/>
            <p14:sldId id="308"/>
          </p14:sldIdLst>
        </p14:section>
        <p14:section name="Untitled Section" id="{FF605579-C5AD-4930-A30F-5986E89D0956}">
          <p14:sldIdLst>
            <p14:sldId id="267"/>
            <p14:sldId id="265"/>
            <p14:sldId id="269"/>
            <p14:sldId id="325"/>
            <p14:sldId id="328"/>
            <p14:sldId id="332"/>
            <p14:sldId id="333"/>
            <p14:sldId id="329"/>
            <p14:sldId id="327"/>
            <p14:sldId id="330"/>
            <p14:sldId id="303"/>
            <p14:sldId id="301"/>
            <p14:sldId id="331"/>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162D0"/>
    <a:srgbClr val="F27ADB"/>
    <a:srgbClr val="F8BA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0" d="100"/>
          <a:sy n="80" d="100"/>
        </p:scale>
        <p:origin x="948" y="22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4F55CDB-31DF-467D-843C-6BC654E47DB5}" type="datetimeFigureOut">
              <a:rPr lang="en-US" smtClean="0"/>
              <a:t>11/18/2024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EFC2893-EA00-4F6E-A05C-ACA5BF176F35}" type="slidenum">
              <a:rPr lang="en-US" smtClean="0"/>
              <a:t>‹#›</a:t>
            </a:fld>
            <a:endParaRPr lang="en-US"/>
          </a:p>
        </p:txBody>
      </p:sp>
    </p:spTree>
    <p:extLst>
      <p:ext uri="{BB962C8B-B14F-4D97-AF65-F5344CB8AC3E}">
        <p14:creationId xmlns:p14="http://schemas.microsoft.com/office/powerpoint/2010/main" val="42902657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FC2893-EA00-4F6E-A05C-ACA5BF176F35}" type="slidenum">
              <a:rPr lang="en-US" smtClean="0"/>
              <a:t>2</a:t>
            </a:fld>
            <a:endParaRPr lang="en-US"/>
          </a:p>
        </p:txBody>
      </p:sp>
    </p:spTree>
    <p:extLst>
      <p:ext uri="{BB962C8B-B14F-4D97-AF65-F5344CB8AC3E}">
        <p14:creationId xmlns:p14="http://schemas.microsoft.com/office/powerpoint/2010/main" val="18797303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388A634-FEAA-428A-9002-89FFA042287F}" type="datetimeFigureOut">
              <a:rPr lang="en-US" smtClean="0"/>
              <a:t>11/18/2024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3ED059-8AE7-4EBC-9814-5D5973D4E303}" type="slidenum">
              <a:rPr lang="en-US" smtClean="0"/>
              <a:t>‹#›</a:t>
            </a:fld>
            <a:endParaRPr lang="en-US"/>
          </a:p>
        </p:txBody>
      </p:sp>
    </p:spTree>
    <p:extLst>
      <p:ext uri="{BB962C8B-B14F-4D97-AF65-F5344CB8AC3E}">
        <p14:creationId xmlns:p14="http://schemas.microsoft.com/office/powerpoint/2010/main" val="23983877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88A634-FEAA-428A-9002-89FFA042287F}" type="datetimeFigureOut">
              <a:rPr lang="en-US" smtClean="0"/>
              <a:t>11/18/2024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3ED059-8AE7-4EBC-9814-5D5973D4E303}" type="slidenum">
              <a:rPr lang="en-US" smtClean="0"/>
              <a:t>‹#›</a:t>
            </a:fld>
            <a:endParaRPr lang="en-US"/>
          </a:p>
        </p:txBody>
      </p:sp>
    </p:spTree>
    <p:extLst>
      <p:ext uri="{BB962C8B-B14F-4D97-AF65-F5344CB8AC3E}">
        <p14:creationId xmlns:p14="http://schemas.microsoft.com/office/powerpoint/2010/main" val="6486976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88A634-FEAA-428A-9002-89FFA042287F}" type="datetimeFigureOut">
              <a:rPr lang="en-US" smtClean="0"/>
              <a:t>11/18/2024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3ED059-8AE7-4EBC-9814-5D5973D4E303}" type="slidenum">
              <a:rPr lang="en-US" smtClean="0"/>
              <a:t>‹#›</a:t>
            </a:fld>
            <a:endParaRPr lang="en-US"/>
          </a:p>
        </p:txBody>
      </p:sp>
    </p:spTree>
    <p:extLst>
      <p:ext uri="{BB962C8B-B14F-4D97-AF65-F5344CB8AC3E}">
        <p14:creationId xmlns:p14="http://schemas.microsoft.com/office/powerpoint/2010/main" val="3220761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88A634-FEAA-428A-9002-89FFA042287F}" type="datetimeFigureOut">
              <a:rPr lang="en-US" smtClean="0"/>
              <a:t>11/18/2024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3ED059-8AE7-4EBC-9814-5D5973D4E303}" type="slidenum">
              <a:rPr lang="en-US" smtClean="0"/>
              <a:t>‹#›</a:t>
            </a:fld>
            <a:endParaRPr lang="en-US"/>
          </a:p>
        </p:txBody>
      </p:sp>
    </p:spTree>
    <p:extLst>
      <p:ext uri="{BB962C8B-B14F-4D97-AF65-F5344CB8AC3E}">
        <p14:creationId xmlns:p14="http://schemas.microsoft.com/office/powerpoint/2010/main" val="8107651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388A634-FEAA-428A-9002-89FFA042287F}" type="datetimeFigureOut">
              <a:rPr lang="en-US" smtClean="0"/>
              <a:t>11/18/2024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3ED059-8AE7-4EBC-9814-5D5973D4E303}" type="slidenum">
              <a:rPr lang="en-US" smtClean="0"/>
              <a:t>‹#›</a:t>
            </a:fld>
            <a:endParaRPr lang="en-US"/>
          </a:p>
        </p:txBody>
      </p:sp>
    </p:spTree>
    <p:extLst>
      <p:ext uri="{BB962C8B-B14F-4D97-AF65-F5344CB8AC3E}">
        <p14:creationId xmlns:p14="http://schemas.microsoft.com/office/powerpoint/2010/main" val="23390061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388A634-FEAA-428A-9002-89FFA042287F}" type="datetimeFigureOut">
              <a:rPr lang="en-US" smtClean="0"/>
              <a:t>11/18/2024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3ED059-8AE7-4EBC-9814-5D5973D4E303}" type="slidenum">
              <a:rPr lang="en-US" smtClean="0"/>
              <a:t>‹#›</a:t>
            </a:fld>
            <a:endParaRPr lang="en-US"/>
          </a:p>
        </p:txBody>
      </p:sp>
    </p:spTree>
    <p:extLst>
      <p:ext uri="{BB962C8B-B14F-4D97-AF65-F5344CB8AC3E}">
        <p14:creationId xmlns:p14="http://schemas.microsoft.com/office/powerpoint/2010/main" val="38692316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388A634-FEAA-428A-9002-89FFA042287F}" type="datetimeFigureOut">
              <a:rPr lang="en-US" smtClean="0"/>
              <a:t>11/18/2024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3ED059-8AE7-4EBC-9814-5D5973D4E303}" type="slidenum">
              <a:rPr lang="en-US" smtClean="0"/>
              <a:t>‹#›</a:t>
            </a:fld>
            <a:endParaRPr lang="en-US"/>
          </a:p>
        </p:txBody>
      </p:sp>
    </p:spTree>
    <p:extLst>
      <p:ext uri="{BB962C8B-B14F-4D97-AF65-F5344CB8AC3E}">
        <p14:creationId xmlns:p14="http://schemas.microsoft.com/office/powerpoint/2010/main" val="27620831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388A634-FEAA-428A-9002-89FFA042287F}" type="datetimeFigureOut">
              <a:rPr lang="en-US" smtClean="0"/>
              <a:t>11/18/2024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3ED059-8AE7-4EBC-9814-5D5973D4E303}" type="slidenum">
              <a:rPr lang="en-US" smtClean="0"/>
              <a:t>‹#›</a:t>
            </a:fld>
            <a:endParaRPr lang="en-US"/>
          </a:p>
        </p:txBody>
      </p:sp>
    </p:spTree>
    <p:extLst>
      <p:ext uri="{BB962C8B-B14F-4D97-AF65-F5344CB8AC3E}">
        <p14:creationId xmlns:p14="http://schemas.microsoft.com/office/powerpoint/2010/main" val="41339404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88A634-FEAA-428A-9002-89FFA042287F}" type="datetimeFigureOut">
              <a:rPr lang="en-US" smtClean="0"/>
              <a:t>11/18/2024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3ED059-8AE7-4EBC-9814-5D5973D4E303}" type="slidenum">
              <a:rPr lang="en-US" smtClean="0"/>
              <a:t>‹#›</a:t>
            </a:fld>
            <a:endParaRPr lang="en-US"/>
          </a:p>
        </p:txBody>
      </p:sp>
    </p:spTree>
    <p:extLst>
      <p:ext uri="{BB962C8B-B14F-4D97-AF65-F5344CB8AC3E}">
        <p14:creationId xmlns:p14="http://schemas.microsoft.com/office/powerpoint/2010/main" val="2847707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388A634-FEAA-428A-9002-89FFA042287F}" type="datetimeFigureOut">
              <a:rPr lang="en-US" smtClean="0"/>
              <a:t>11/18/2024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3ED059-8AE7-4EBC-9814-5D5973D4E303}" type="slidenum">
              <a:rPr lang="en-US" smtClean="0"/>
              <a:t>‹#›</a:t>
            </a:fld>
            <a:endParaRPr lang="en-US"/>
          </a:p>
        </p:txBody>
      </p:sp>
    </p:spTree>
    <p:extLst>
      <p:ext uri="{BB962C8B-B14F-4D97-AF65-F5344CB8AC3E}">
        <p14:creationId xmlns:p14="http://schemas.microsoft.com/office/powerpoint/2010/main" val="27753529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388A634-FEAA-428A-9002-89FFA042287F}" type="datetimeFigureOut">
              <a:rPr lang="en-US" smtClean="0"/>
              <a:t>11/18/2024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3ED059-8AE7-4EBC-9814-5D5973D4E303}" type="slidenum">
              <a:rPr lang="en-US" smtClean="0"/>
              <a:t>‹#›</a:t>
            </a:fld>
            <a:endParaRPr lang="en-US"/>
          </a:p>
        </p:txBody>
      </p:sp>
    </p:spTree>
    <p:extLst>
      <p:ext uri="{BB962C8B-B14F-4D97-AF65-F5344CB8AC3E}">
        <p14:creationId xmlns:p14="http://schemas.microsoft.com/office/powerpoint/2010/main" val="15801744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0000" r="-10000" b="-5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88A634-FEAA-428A-9002-89FFA042287F}" type="datetimeFigureOut">
              <a:rPr lang="en-US" smtClean="0"/>
              <a:t>11/18/2024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3ED059-8AE7-4EBC-9814-5D5973D4E303}" type="slidenum">
              <a:rPr lang="en-US" smtClean="0"/>
              <a:t>‹#›</a:t>
            </a:fld>
            <a:endParaRPr lang="en-US"/>
          </a:p>
        </p:txBody>
      </p:sp>
    </p:spTree>
    <p:extLst>
      <p:ext uri="{BB962C8B-B14F-4D97-AF65-F5344CB8AC3E}">
        <p14:creationId xmlns:p14="http://schemas.microsoft.com/office/powerpoint/2010/main" val="3682597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g"/><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5.jpg"/><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0000" b="-1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810000" y="2718296"/>
            <a:ext cx="5181600" cy="609600"/>
          </a:xfrm>
        </p:spPr>
        <p:txBody>
          <a:bodyPr>
            <a:noAutofit/>
          </a:bodyPr>
          <a:lstStyle/>
          <a:p>
            <a:r>
              <a:rPr lang="en-US" sz="3600" b="1" dirty="0" smtClean="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r>
            <a:br>
              <a:rPr lang="en-US" sz="3600" b="1" dirty="0" smtClean="0">
                <a:solidFill>
                  <a:srgbClr val="002060"/>
                </a:solidFill>
                <a:latin typeface="Times New Roman" panose="02020603050405020304" pitchFamily="18" charset="0"/>
                <a:ea typeface="Cambria" panose="02040503050406030204" pitchFamily="18" charset="0"/>
                <a:cs typeface="Times New Roman" panose="02020603050405020304" pitchFamily="18" charset="0"/>
              </a:rPr>
            </a:br>
            <a:r>
              <a:rPr lang="en-US" sz="28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r>
            <a:br>
              <a:rPr lang="en-US" sz="28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br>
            <a:r>
              <a:rPr lang="en-US" sz="3200" b="1" dirty="0" smtClean="0">
                <a:solidFill>
                  <a:srgbClr val="002060"/>
                </a:solidFill>
                <a:latin typeface="Times New Roman" panose="02020603050405020304" pitchFamily="18" charset="0"/>
                <a:ea typeface="Cambria" panose="02040503050406030204" pitchFamily="18" charset="0"/>
                <a:cs typeface="Times New Roman" panose="02020603050405020304" pitchFamily="18" charset="0"/>
              </a:rPr>
              <a:t>BÀI </a:t>
            </a:r>
            <a:r>
              <a:rPr lang="en-US" sz="32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THUYẾT TRÌNH</a:t>
            </a:r>
            <a:r>
              <a:rPr lang="en-US" sz="36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r>
            <a:br>
              <a:rPr lang="en-US" sz="36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br>
            <a:endParaRPr lang="en-US" sz="36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3" name="Subtitle 2"/>
          <p:cNvSpPr>
            <a:spLocks noGrp="1"/>
          </p:cNvSpPr>
          <p:nvPr>
            <p:ph type="subTitle" idx="1"/>
          </p:nvPr>
        </p:nvSpPr>
        <p:spPr>
          <a:xfrm>
            <a:off x="1371600" y="3657600"/>
            <a:ext cx="9525000" cy="1295400"/>
          </a:xfrm>
        </p:spPr>
        <p:txBody>
          <a:bodyPr>
            <a:normAutofit/>
          </a:bodyPr>
          <a:lstStyle/>
          <a:p>
            <a:r>
              <a:rPr lang="en-US" sz="2900" b="1" dirty="0" err="1">
                <a:solidFill>
                  <a:srgbClr val="FF0000"/>
                </a:solidFill>
                <a:latin typeface="Times New Roman" panose="02020603050405020304" pitchFamily="18" charset="0"/>
                <a:cs typeface="Times New Roman" panose="02020603050405020304" pitchFamily="18" charset="0"/>
              </a:rPr>
              <a:t>Một</a:t>
            </a:r>
            <a:r>
              <a:rPr lang="en-US" sz="2900" b="1" dirty="0">
                <a:solidFill>
                  <a:srgbClr val="FF0000"/>
                </a:solidFill>
                <a:latin typeface="Times New Roman" panose="02020603050405020304" pitchFamily="18" charset="0"/>
                <a:cs typeface="Times New Roman" panose="02020603050405020304" pitchFamily="18" charset="0"/>
              </a:rPr>
              <a:t> </a:t>
            </a:r>
            <a:r>
              <a:rPr lang="en-US" sz="2900" b="1" dirty="0" err="1">
                <a:solidFill>
                  <a:srgbClr val="FF0000"/>
                </a:solidFill>
                <a:latin typeface="Times New Roman" panose="02020603050405020304" pitchFamily="18" charset="0"/>
                <a:cs typeface="Times New Roman" panose="02020603050405020304" pitchFamily="18" charset="0"/>
              </a:rPr>
              <a:t>số</a:t>
            </a:r>
            <a:r>
              <a:rPr lang="en-US" sz="2900" b="1" dirty="0">
                <a:solidFill>
                  <a:srgbClr val="FF0000"/>
                </a:solidFill>
                <a:latin typeface="Times New Roman" panose="02020603050405020304" pitchFamily="18" charset="0"/>
                <a:cs typeface="Times New Roman" panose="02020603050405020304" pitchFamily="18" charset="0"/>
              </a:rPr>
              <a:t> </a:t>
            </a:r>
            <a:r>
              <a:rPr lang="en-US" sz="2900" b="1" dirty="0" err="1">
                <a:solidFill>
                  <a:srgbClr val="FF0000"/>
                </a:solidFill>
                <a:latin typeface="Times New Roman" panose="02020603050405020304" pitchFamily="18" charset="0"/>
                <a:cs typeface="Times New Roman" panose="02020603050405020304" pitchFamily="18" charset="0"/>
              </a:rPr>
              <a:t>biện</a:t>
            </a:r>
            <a:r>
              <a:rPr lang="en-US" sz="2900" b="1" dirty="0">
                <a:solidFill>
                  <a:srgbClr val="FF0000"/>
                </a:solidFill>
                <a:latin typeface="Times New Roman" panose="02020603050405020304" pitchFamily="18" charset="0"/>
                <a:cs typeface="Times New Roman" panose="02020603050405020304" pitchFamily="18" charset="0"/>
              </a:rPr>
              <a:t> </a:t>
            </a:r>
            <a:r>
              <a:rPr lang="en-US" sz="2900" b="1" dirty="0" err="1">
                <a:solidFill>
                  <a:srgbClr val="FF0000"/>
                </a:solidFill>
                <a:latin typeface="Times New Roman" panose="02020603050405020304" pitchFamily="18" charset="0"/>
                <a:cs typeface="Times New Roman" panose="02020603050405020304" pitchFamily="18" charset="0"/>
              </a:rPr>
              <a:t>pháp</a:t>
            </a:r>
            <a:r>
              <a:rPr lang="en-US" sz="2900" b="1" dirty="0">
                <a:solidFill>
                  <a:srgbClr val="FF0000"/>
                </a:solidFill>
                <a:latin typeface="Times New Roman" panose="02020603050405020304" pitchFamily="18" charset="0"/>
                <a:cs typeface="Times New Roman" panose="02020603050405020304" pitchFamily="18" charset="0"/>
              </a:rPr>
              <a:t> </a:t>
            </a:r>
            <a:r>
              <a:rPr lang="en-US" sz="2900" b="1" dirty="0" err="1">
                <a:solidFill>
                  <a:srgbClr val="FF0000"/>
                </a:solidFill>
                <a:latin typeface="Times New Roman" panose="02020603050405020304" pitchFamily="18" charset="0"/>
                <a:cs typeface="Times New Roman" panose="02020603050405020304" pitchFamily="18" charset="0"/>
              </a:rPr>
              <a:t>giáo</a:t>
            </a:r>
            <a:r>
              <a:rPr lang="en-US" sz="2900" b="1" dirty="0">
                <a:solidFill>
                  <a:srgbClr val="FF0000"/>
                </a:solidFill>
                <a:latin typeface="Times New Roman" panose="02020603050405020304" pitchFamily="18" charset="0"/>
                <a:cs typeface="Times New Roman" panose="02020603050405020304" pitchFamily="18" charset="0"/>
              </a:rPr>
              <a:t> </a:t>
            </a:r>
            <a:r>
              <a:rPr lang="en-US" sz="2900" b="1" dirty="0" err="1">
                <a:solidFill>
                  <a:srgbClr val="FF0000"/>
                </a:solidFill>
                <a:latin typeface="Times New Roman" panose="02020603050405020304" pitchFamily="18" charset="0"/>
                <a:cs typeface="Times New Roman" panose="02020603050405020304" pitchFamily="18" charset="0"/>
              </a:rPr>
              <a:t>dục</a:t>
            </a:r>
            <a:r>
              <a:rPr lang="en-US" sz="2900" b="1" dirty="0">
                <a:solidFill>
                  <a:srgbClr val="FF0000"/>
                </a:solidFill>
                <a:latin typeface="Times New Roman" panose="02020603050405020304" pitchFamily="18" charset="0"/>
                <a:cs typeface="Times New Roman" panose="02020603050405020304" pitchFamily="18" charset="0"/>
              </a:rPr>
              <a:t> </a:t>
            </a:r>
            <a:r>
              <a:rPr lang="en-US" sz="2900" b="1" dirty="0" err="1">
                <a:solidFill>
                  <a:srgbClr val="FF0000"/>
                </a:solidFill>
                <a:latin typeface="Times New Roman" panose="02020603050405020304" pitchFamily="18" charset="0"/>
                <a:cs typeface="Times New Roman" panose="02020603050405020304" pitchFamily="18" charset="0"/>
              </a:rPr>
              <a:t>kỹ</a:t>
            </a:r>
            <a:r>
              <a:rPr lang="en-US" sz="2900" b="1" dirty="0">
                <a:solidFill>
                  <a:srgbClr val="FF0000"/>
                </a:solidFill>
                <a:latin typeface="Times New Roman" panose="02020603050405020304" pitchFamily="18" charset="0"/>
                <a:cs typeface="Times New Roman" panose="02020603050405020304" pitchFamily="18" charset="0"/>
              </a:rPr>
              <a:t> </a:t>
            </a:r>
            <a:r>
              <a:rPr lang="en-US" sz="2900" b="1" dirty="0" err="1">
                <a:solidFill>
                  <a:srgbClr val="FF0000"/>
                </a:solidFill>
                <a:latin typeface="Times New Roman" panose="02020603050405020304" pitchFamily="18" charset="0"/>
                <a:cs typeface="Times New Roman" panose="02020603050405020304" pitchFamily="18" charset="0"/>
              </a:rPr>
              <a:t>năng</a:t>
            </a:r>
            <a:r>
              <a:rPr lang="en-US" sz="2900" b="1" dirty="0">
                <a:solidFill>
                  <a:srgbClr val="FF0000"/>
                </a:solidFill>
                <a:latin typeface="Times New Roman" panose="02020603050405020304" pitchFamily="18" charset="0"/>
                <a:cs typeface="Times New Roman" panose="02020603050405020304" pitchFamily="18" charset="0"/>
              </a:rPr>
              <a:t> </a:t>
            </a:r>
            <a:r>
              <a:rPr lang="en-US" sz="2900" b="1" dirty="0" err="1">
                <a:solidFill>
                  <a:srgbClr val="FF0000"/>
                </a:solidFill>
                <a:latin typeface="Times New Roman" panose="02020603050405020304" pitchFamily="18" charset="0"/>
                <a:cs typeface="Times New Roman" panose="02020603050405020304" pitchFamily="18" charset="0"/>
              </a:rPr>
              <a:t>tự</a:t>
            </a:r>
            <a:r>
              <a:rPr lang="en-US" sz="2900" b="1" dirty="0">
                <a:solidFill>
                  <a:srgbClr val="FF0000"/>
                </a:solidFill>
                <a:latin typeface="Times New Roman" panose="02020603050405020304" pitchFamily="18" charset="0"/>
                <a:cs typeface="Times New Roman" panose="02020603050405020304" pitchFamily="18" charset="0"/>
              </a:rPr>
              <a:t> </a:t>
            </a:r>
            <a:r>
              <a:rPr lang="en-US" sz="2900" b="1" dirty="0" err="1">
                <a:solidFill>
                  <a:srgbClr val="FF0000"/>
                </a:solidFill>
                <a:latin typeface="Times New Roman" panose="02020603050405020304" pitchFamily="18" charset="0"/>
                <a:cs typeface="Times New Roman" panose="02020603050405020304" pitchFamily="18" charset="0"/>
              </a:rPr>
              <a:t>phục</a:t>
            </a:r>
            <a:r>
              <a:rPr lang="en-US" sz="2900" b="1" dirty="0">
                <a:solidFill>
                  <a:srgbClr val="FF0000"/>
                </a:solidFill>
                <a:latin typeface="Times New Roman" panose="02020603050405020304" pitchFamily="18" charset="0"/>
                <a:cs typeface="Times New Roman" panose="02020603050405020304" pitchFamily="18" charset="0"/>
              </a:rPr>
              <a:t> </a:t>
            </a:r>
            <a:r>
              <a:rPr lang="en-US" sz="2900" b="1" dirty="0" err="1">
                <a:solidFill>
                  <a:srgbClr val="FF0000"/>
                </a:solidFill>
                <a:latin typeface="Times New Roman" panose="02020603050405020304" pitchFamily="18" charset="0"/>
                <a:cs typeface="Times New Roman" panose="02020603050405020304" pitchFamily="18" charset="0"/>
              </a:rPr>
              <a:t>vụ</a:t>
            </a:r>
            <a:r>
              <a:rPr lang="en-US" sz="2900" b="1" dirty="0">
                <a:solidFill>
                  <a:srgbClr val="FF0000"/>
                </a:solidFill>
                <a:latin typeface="Times New Roman" panose="02020603050405020304" pitchFamily="18" charset="0"/>
                <a:cs typeface="Times New Roman" panose="02020603050405020304" pitchFamily="18" charset="0"/>
              </a:rPr>
              <a:t> </a:t>
            </a:r>
            <a:r>
              <a:rPr lang="en-US" sz="2900" b="1" dirty="0" err="1">
                <a:solidFill>
                  <a:srgbClr val="FF0000"/>
                </a:solidFill>
                <a:latin typeface="Times New Roman" panose="02020603050405020304" pitchFamily="18" charset="0"/>
                <a:cs typeface="Times New Roman" panose="02020603050405020304" pitchFamily="18" charset="0"/>
              </a:rPr>
              <a:t>cho</a:t>
            </a:r>
            <a:r>
              <a:rPr lang="en-US" sz="2900" b="1" dirty="0">
                <a:solidFill>
                  <a:srgbClr val="FF0000"/>
                </a:solidFill>
                <a:latin typeface="Times New Roman" panose="02020603050405020304" pitchFamily="18" charset="0"/>
                <a:cs typeface="Times New Roman" panose="02020603050405020304" pitchFamily="18" charset="0"/>
              </a:rPr>
              <a:t> </a:t>
            </a:r>
            <a:r>
              <a:rPr lang="en-US" sz="2900" b="1" dirty="0" err="1">
                <a:solidFill>
                  <a:srgbClr val="FF0000"/>
                </a:solidFill>
                <a:latin typeface="Times New Roman" panose="02020603050405020304" pitchFamily="18" charset="0"/>
                <a:cs typeface="Times New Roman" panose="02020603050405020304" pitchFamily="18" charset="0"/>
              </a:rPr>
              <a:t>trẻ</a:t>
            </a:r>
            <a:r>
              <a:rPr lang="en-US" sz="2900" b="1" dirty="0">
                <a:solidFill>
                  <a:srgbClr val="FF0000"/>
                </a:solidFill>
                <a:latin typeface="Times New Roman" panose="02020603050405020304" pitchFamily="18" charset="0"/>
                <a:cs typeface="Times New Roman" panose="02020603050405020304" pitchFamily="18" charset="0"/>
              </a:rPr>
              <a:t> </a:t>
            </a:r>
            <a:endParaRPr lang="en-US" sz="2900" b="1" dirty="0" smtClean="0">
              <a:solidFill>
                <a:srgbClr val="FF0000"/>
              </a:solidFill>
              <a:latin typeface="Times New Roman" panose="02020603050405020304" pitchFamily="18" charset="0"/>
              <a:cs typeface="Times New Roman" panose="02020603050405020304" pitchFamily="18" charset="0"/>
            </a:endParaRPr>
          </a:p>
          <a:p>
            <a:r>
              <a:rPr lang="en-US" sz="2900" b="1" dirty="0" smtClean="0">
                <a:solidFill>
                  <a:srgbClr val="FF0000"/>
                </a:solidFill>
                <a:latin typeface="Times New Roman" panose="02020603050405020304" pitchFamily="18" charset="0"/>
                <a:cs typeface="Times New Roman" panose="02020603050405020304" pitchFamily="18" charset="0"/>
              </a:rPr>
              <a:t>18 - 24</a:t>
            </a:r>
            <a:r>
              <a:rPr lang="en-US" sz="2900" b="1" dirty="0" smtClean="0">
                <a:solidFill>
                  <a:srgbClr val="FF0000"/>
                </a:solidFill>
                <a:latin typeface="Times New Roman" panose="02020603050405020304" pitchFamily="18" charset="0"/>
                <a:cs typeface="Times New Roman" panose="02020603050405020304" pitchFamily="18" charset="0"/>
              </a:rPr>
              <a:t> </a:t>
            </a:r>
            <a:r>
              <a:rPr lang="en-US" sz="2900" b="1" dirty="0" err="1">
                <a:solidFill>
                  <a:srgbClr val="FF0000"/>
                </a:solidFill>
                <a:latin typeface="Times New Roman" panose="02020603050405020304" pitchFamily="18" charset="0"/>
                <a:cs typeface="Times New Roman" panose="02020603050405020304" pitchFamily="18" charset="0"/>
              </a:rPr>
              <a:t>tháng</a:t>
            </a:r>
            <a:r>
              <a:rPr lang="en-US" sz="2900" b="1" dirty="0">
                <a:solidFill>
                  <a:srgbClr val="FF0000"/>
                </a:solidFill>
                <a:latin typeface="Times New Roman" panose="02020603050405020304" pitchFamily="18" charset="0"/>
                <a:cs typeface="Times New Roman" panose="02020603050405020304" pitchFamily="18" charset="0"/>
              </a:rPr>
              <a:t> </a:t>
            </a:r>
            <a:r>
              <a:rPr lang="en-US" sz="2900" b="1" dirty="0" err="1">
                <a:solidFill>
                  <a:srgbClr val="FF0000"/>
                </a:solidFill>
                <a:latin typeface="Times New Roman" panose="02020603050405020304" pitchFamily="18" charset="0"/>
                <a:cs typeface="Times New Roman" panose="02020603050405020304" pitchFamily="18" charset="0"/>
              </a:rPr>
              <a:t>tuổi</a:t>
            </a:r>
            <a:r>
              <a:rPr lang="en-US" sz="2900" b="1" dirty="0">
                <a:solidFill>
                  <a:srgbClr val="FF0000"/>
                </a:solidFill>
                <a:latin typeface="Times New Roman" panose="02020603050405020304" pitchFamily="18" charset="0"/>
                <a:cs typeface="Times New Roman" panose="02020603050405020304" pitchFamily="18" charset="0"/>
              </a:rPr>
              <a:t> </a:t>
            </a:r>
          </a:p>
          <a:p>
            <a:endParaRPr lang="en-US" sz="2000" dirty="0">
              <a:solidFill>
                <a:srgbClr val="0070C0"/>
              </a:solidFill>
            </a:endParaRPr>
          </a:p>
        </p:txBody>
      </p:sp>
      <p:sp>
        <p:nvSpPr>
          <p:cNvPr id="4" name="Rectangle 2">
            <a:extLst>
              <a:ext uri="{FF2B5EF4-FFF2-40B4-BE49-F238E27FC236}">
                <a16:creationId xmlns:a16="http://schemas.microsoft.com/office/drawing/2014/main" id="{E6629A28-50FE-4B5C-8F66-99FE90323DAB}"/>
              </a:ext>
            </a:extLst>
          </p:cNvPr>
          <p:cNvSpPr txBox="1">
            <a:spLocks noChangeArrowheads="1"/>
          </p:cNvSpPr>
          <p:nvPr/>
        </p:nvSpPr>
        <p:spPr>
          <a:xfrm>
            <a:off x="2209800" y="99868"/>
            <a:ext cx="8229600" cy="762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altLang="zh-CN" sz="2200" b="1" dirty="0" smtClean="0">
                <a:solidFill>
                  <a:srgbClr val="C00000"/>
                </a:solidFill>
                <a:latin typeface="Times New Roman" panose="02020603050405020304" pitchFamily="18" charset="0"/>
                <a:ea typeface="宋体" charset="-122"/>
                <a:cs typeface="Times New Roman" panose="02020603050405020304" pitchFamily="18" charset="0"/>
              </a:rPr>
              <a:t>PHÒNG GIÁO DỤC VÀ ĐÀO TẠO QUẬN LONG BIÊN</a:t>
            </a:r>
            <a:br>
              <a:rPr lang="en-US" altLang="zh-CN" sz="2200" b="1" dirty="0" smtClean="0">
                <a:solidFill>
                  <a:srgbClr val="C00000"/>
                </a:solidFill>
                <a:latin typeface="Times New Roman" panose="02020603050405020304" pitchFamily="18" charset="0"/>
                <a:ea typeface="宋体" charset="-122"/>
                <a:cs typeface="Times New Roman" panose="02020603050405020304" pitchFamily="18" charset="0"/>
              </a:rPr>
            </a:br>
            <a:r>
              <a:rPr lang="en-US" altLang="zh-CN" sz="2200" b="1" dirty="0" smtClean="0">
                <a:solidFill>
                  <a:srgbClr val="C00000"/>
                </a:solidFill>
                <a:latin typeface="Times New Roman" panose="02020603050405020304" pitchFamily="18" charset="0"/>
                <a:ea typeface="宋体" charset="-122"/>
                <a:cs typeface="Times New Roman" panose="02020603050405020304" pitchFamily="18" charset="0"/>
              </a:rPr>
              <a:t>TRƯỜNG MẦM NON NGUYỆT QUẾ</a:t>
            </a:r>
            <a:endParaRPr lang="en-US" altLang="zh-CN" sz="2200" b="1" dirty="0">
              <a:solidFill>
                <a:srgbClr val="C00000"/>
              </a:solidFill>
              <a:latin typeface="Times New Roman" panose="02020603050405020304" pitchFamily="18" charset="0"/>
              <a:ea typeface="宋体" charset="-122"/>
              <a:cs typeface="Times New Roman" panose="02020603050405020304"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58135" y="743581"/>
            <a:ext cx="2532930" cy="1965506"/>
          </a:xfrm>
          <a:prstGeom prst="rect">
            <a:avLst/>
          </a:prstGeom>
        </p:spPr>
      </p:pic>
      <p:sp>
        <p:nvSpPr>
          <p:cNvPr id="6" name="TextBox 5"/>
          <p:cNvSpPr txBox="1"/>
          <p:nvPr/>
        </p:nvSpPr>
        <p:spPr>
          <a:xfrm>
            <a:off x="3581400" y="5178462"/>
            <a:ext cx="4728089" cy="461665"/>
          </a:xfrm>
          <a:prstGeom prst="rect">
            <a:avLst/>
          </a:prstGeom>
          <a:noFill/>
        </p:spPr>
        <p:txBody>
          <a:bodyPr wrap="none" rtlCol="0">
            <a:spAutoFit/>
          </a:bodyPr>
          <a:lstStyle/>
          <a:p>
            <a:r>
              <a:rPr lang="en-US" sz="2400" b="1" dirty="0" err="1" smtClean="0">
                <a:solidFill>
                  <a:srgbClr val="0070C0"/>
                </a:solidFill>
                <a:latin typeface="Times New Roman" panose="02020603050405020304" pitchFamily="18" charset="0"/>
                <a:cs typeface="Times New Roman" panose="02020603050405020304" pitchFamily="18" charset="0"/>
              </a:rPr>
              <a:t>Giáo</a:t>
            </a:r>
            <a:r>
              <a:rPr lang="en-US" sz="2400" b="1" dirty="0" smtClean="0">
                <a:solidFill>
                  <a:srgbClr val="0070C0"/>
                </a:solidFill>
                <a:latin typeface="Times New Roman" panose="02020603050405020304" pitchFamily="18" charset="0"/>
                <a:cs typeface="Times New Roman" panose="02020603050405020304" pitchFamily="18" charset="0"/>
              </a:rPr>
              <a:t> </a:t>
            </a:r>
            <a:r>
              <a:rPr lang="en-US" sz="2400" b="1" dirty="0" err="1" smtClean="0">
                <a:solidFill>
                  <a:srgbClr val="0070C0"/>
                </a:solidFill>
                <a:latin typeface="Times New Roman" panose="02020603050405020304" pitchFamily="18" charset="0"/>
                <a:cs typeface="Times New Roman" panose="02020603050405020304" pitchFamily="18" charset="0"/>
              </a:rPr>
              <a:t>viên</a:t>
            </a:r>
            <a:r>
              <a:rPr lang="en-US" sz="2400" b="1" dirty="0" smtClean="0">
                <a:solidFill>
                  <a:srgbClr val="0070C0"/>
                </a:solidFill>
                <a:latin typeface="Times New Roman" panose="02020603050405020304" pitchFamily="18" charset="0"/>
                <a:cs typeface="Times New Roman" panose="02020603050405020304" pitchFamily="18" charset="0"/>
              </a:rPr>
              <a:t> : </a:t>
            </a:r>
            <a:r>
              <a:rPr lang="en-US" sz="2400" b="1" dirty="0" err="1" smtClean="0">
                <a:solidFill>
                  <a:srgbClr val="0070C0"/>
                </a:solidFill>
                <a:latin typeface="Times New Roman" panose="02020603050405020304" pitchFamily="18" charset="0"/>
                <a:cs typeface="Times New Roman" panose="02020603050405020304" pitchFamily="18" charset="0"/>
              </a:rPr>
              <a:t>Nguyễn</a:t>
            </a:r>
            <a:r>
              <a:rPr lang="en-US" sz="2400" b="1" dirty="0" smtClean="0">
                <a:solidFill>
                  <a:srgbClr val="0070C0"/>
                </a:solidFill>
                <a:latin typeface="Times New Roman" panose="02020603050405020304" pitchFamily="18" charset="0"/>
                <a:cs typeface="Times New Roman" panose="02020603050405020304" pitchFamily="18" charset="0"/>
              </a:rPr>
              <a:t> </a:t>
            </a:r>
            <a:r>
              <a:rPr lang="en-US" sz="2400" b="1" dirty="0" err="1" smtClean="0">
                <a:solidFill>
                  <a:srgbClr val="0070C0"/>
                </a:solidFill>
                <a:latin typeface="Times New Roman" panose="02020603050405020304" pitchFamily="18" charset="0"/>
                <a:cs typeface="Times New Roman" panose="02020603050405020304" pitchFamily="18" charset="0"/>
              </a:rPr>
              <a:t>Thị</a:t>
            </a:r>
            <a:r>
              <a:rPr lang="en-US" sz="2400" b="1" dirty="0" smtClean="0">
                <a:solidFill>
                  <a:srgbClr val="0070C0"/>
                </a:solidFill>
                <a:latin typeface="Times New Roman" panose="02020603050405020304" pitchFamily="18" charset="0"/>
                <a:cs typeface="Times New Roman" panose="02020603050405020304" pitchFamily="18" charset="0"/>
              </a:rPr>
              <a:t> Thu </a:t>
            </a:r>
            <a:r>
              <a:rPr lang="en-US" sz="2400" b="1" dirty="0" err="1" smtClean="0">
                <a:solidFill>
                  <a:srgbClr val="0070C0"/>
                </a:solidFill>
                <a:latin typeface="Times New Roman" panose="02020603050405020304" pitchFamily="18" charset="0"/>
                <a:cs typeface="Times New Roman" panose="02020603050405020304" pitchFamily="18" charset="0"/>
              </a:rPr>
              <a:t>Trang</a:t>
            </a:r>
            <a:endParaRPr lang="en-US" sz="2400" b="1" dirty="0">
              <a:solidFill>
                <a:srgbClr val="0070C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4982181" y="6471083"/>
            <a:ext cx="2494594" cy="384721"/>
          </a:xfrm>
          <a:prstGeom prst="rect">
            <a:avLst/>
          </a:prstGeom>
          <a:noFill/>
        </p:spPr>
        <p:txBody>
          <a:bodyPr wrap="none" rtlCol="0">
            <a:spAutoFit/>
          </a:bodyPr>
          <a:lstStyle/>
          <a:p>
            <a:r>
              <a:rPr lang="en-US" sz="1900" b="1" dirty="0" err="1" smtClean="0">
                <a:latin typeface="Times New Roman" panose="02020603050405020304" pitchFamily="18" charset="0"/>
                <a:cs typeface="Times New Roman" panose="02020603050405020304" pitchFamily="18" charset="0"/>
              </a:rPr>
              <a:t>Năm</a:t>
            </a:r>
            <a:r>
              <a:rPr lang="en-US" sz="1900" b="1" dirty="0" smtClean="0">
                <a:latin typeface="Times New Roman" panose="02020603050405020304" pitchFamily="18" charset="0"/>
                <a:cs typeface="Times New Roman" panose="02020603050405020304" pitchFamily="18" charset="0"/>
              </a:rPr>
              <a:t> </a:t>
            </a:r>
            <a:r>
              <a:rPr lang="en-US" sz="1900" b="1" dirty="0" err="1" smtClean="0">
                <a:latin typeface="Times New Roman" panose="02020603050405020304" pitchFamily="18" charset="0"/>
                <a:cs typeface="Times New Roman" panose="02020603050405020304" pitchFamily="18" charset="0"/>
              </a:rPr>
              <a:t>học</a:t>
            </a:r>
            <a:r>
              <a:rPr lang="en-US" sz="1900" b="1" dirty="0" smtClean="0">
                <a:latin typeface="Times New Roman" panose="02020603050405020304" pitchFamily="18" charset="0"/>
                <a:cs typeface="Times New Roman" panose="02020603050405020304" pitchFamily="18" charset="0"/>
              </a:rPr>
              <a:t> : 2024 - 2025</a:t>
            </a:r>
            <a:endParaRPr lang="en-US" sz="19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3701183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186193">
            <a:off x="586747" y="532142"/>
            <a:ext cx="2911391" cy="388185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849763">
            <a:off x="4606712" y="1945827"/>
            <a:ext cx="3107596" cy="414346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37950">
            <a:off x="8746420" y="508131"/>
            <a:ext cx="2947408" cy="3929877"/>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304204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701842"/>
            <a:ext cx="3181350" cy="42418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10600" y="470568"/>
            <a:ext cx="3333750" cy="4445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04059" y="2057400"/>
            <a:ext cx="3333750" cy="4445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7724595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 name="Rounded Rectangle 2"/>
          <p:cNvSpPr/>
          <p:nvPr/>
        </p:nvSpPr>
        <p:spPr>
          <a:xfrm>
            <a:off x="1676400" y="1905000"/>
            <a:ext cx="9296400" cy="4953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943100" y="2209800"/>
            <a:ext cx="8686800" cy="4056495"/>
          </a:xfrm>
          <a:prstGeom prst="rect">
            <a:avLst/>
          </a:prstGeom>
        </p:spPr>
        <p:txBody>
          <a:bodyPr wrap="square">
            <a:spAutoFit/>
          </a:bodyPr>
          <a:lstStyle/>
          <a:p>
            <a:pPr algn="just">
              <a:lnSpc>
                <a:spcPct val="115000"/>
              </a:lnSpc>
            </a:pPr>
            <a:r>
              <a:rPr lang="en-US" sz="1600" b="1" dirty="0" err="1">
                <a:solidFill>
                  <a:srgbClr val="000000"/>
                </a:solidFill>
                <a:latin typeface="Times New Roman" panose="02020603050405020304" pitchFamily="18" charset="0"/>
                <a:ea typeface="Calibri" panose="020F0502020204030204" pitchFamily="34" charset="0"/>
              </a:rPr>
              <a:t>Nếu</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bố</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mẹ</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và</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người</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thân</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là</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những</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người</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thầy</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đầu</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tiên</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của</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trẻ</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nhỏ</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thì</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gia</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đình</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là</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lớp</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học</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đầu</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tiên</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của</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trẻ</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Trẻ</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được</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học</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được</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bắt</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chước</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người</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lớn</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làm</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những</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việc</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đơn</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giản</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nhất</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để</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tự</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phục</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vụ</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mình</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Trẻ</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thích</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được</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tự</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mình</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làm</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mọi</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thứ</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liên</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quan</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đến</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bản</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thân</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Nhưng</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thay</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vì</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hướng</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dẫn</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trẻ</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để</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trẻ</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tự</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làm</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thì</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nhiều</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bố</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mẹ</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thường</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làm</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giúp</a:t>
            </a:r>
            <a:r>
              <a:rPr lang="en-US" sz="1600" b="1" dirty="0">
                <a:solidFill>
                  <a:srgbClr val="000000"/>
                </a:solidFill>
                <a:latin typeface="Times New Roman" panose="02020603050405020304" pitchFamily="18" charset="0"/>
                <a:ea typeface="Calibri" panose="020F0502020204030204" pitchFamily="34" charset="0"/>
              </a:rPr>
              <a:t> con </a:t>
            </a:r>
            <a:r>
              <a:rPr lang="en-US" sz="1600" b="1" dirty="0" err="1">
                <a:solidFill>
                  <a:srgbClr val="000000"/>
                </a:solidFill>
                <a:latin typeface="Times New Roman" panose="02020603050405020304" pitchFamily="18" charset="0"/>
                <a:ea typeface="Calibri" panose="020F0502020204030204" pitchFamily="34" charset="0"/>
              </a:rPr>
              <a:t>tất</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cả</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mọi</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việc</a:t>
            </a:r>
            <a:r>
              <a:rPr lang="en-US" sz="1600" b="1" dirty="0">
                <a:solidFill>
                  <a:srgbClr val="000000"/>
                </a:solidFill>
                <a:latin typeface="Times New Roman" panose="02020603050405020304" pitchFamily="18" charset="0"/>
                <a:ea typeface="Calibri" panose="020F0502020204030204" pitchFamily="34" charset="0"/>
              </a:rPr>
              <a:t>. </a:t>
            </a:r>
            <a:endParaRPr lang="en-US" sz="1600" b="1" dirty="0" smtClean="0">
              <a:solidFill>
                <a:srgbClr val="000000"/>
              </a:solidFill>
              <a:latin typeface="Times New Roman" panose="02020603050405020304" pitchFamily="18" charset="0"/>
              <a:ea typeface="Calibri" panose="020F0502020204030204" pitchFamily="34" charset="0"/>
            </a:endParaRPr>
          </a:p>
          <a:p>
            <a:pPr algn="just">
              <a:lnSpc>
                <a:spcPct val="115000"/>
              </a:lnSpc>
            </a:pPr>
            <a:r>
              <a:rPr lang="en-US" sz="1600" b="1" dirty="0" err="1" smtClean="0">
                <a:solidFill>
                  <a:srgbClr val="000000"/>
                </a:solidFill>
                <a:latin typeface="Times New Roman" panose="02020603050405020304" pitchFamily="18" charset="0"/>
                <a:ea typeface="Calibri" panose="020F0502020204030204" pitchFamily="34" charset="0"/>
              </a:rPr>
              <a:t>Ngay</a:t>
            </a:r>
            <a:r>
              <a:rPr lang="en-US" sz="1600" b="1" dirty="0" smtClean="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từ</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những</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ngày</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đầu</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năm</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học</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tôi</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đã</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trao</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đổi</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với</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phụ</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huynh</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về</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những</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thói</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quen</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sở</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thích</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của</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trẻ</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khi</a:t>
            </a:r>
            <a:r>
              <a:rPr lang="en-US" sz="1600" b="1" dirty="0">
                <a:solidFill>
                  <a:srgbClr val="000000"/>
                </a:solidFill>
                <a:latin typeface="Times New Roman" panose="02020603050405020304" pitchFamily="18" charset="0"/>
                <a:ea typeface="Calibri" panose="020F0502020204030204" pitchFamily="34" charset="0"/>
              </a:rPr>
              <a:t> ở </a:t>
            </a:r>
            <a:r>
              <a:rPr lang="en-US" sz="1600" b="1" dirty="0" err="1">
                <a:solidFill>
                  <a:srgbClr val="000000"/>
                </a:solidFill>
                <a:latin typeface="Times New Roman" panose="02020603050405020304" pitchFamily="18" charset="0"/>
                <a:ea typeface="Calibri" panose="020F0502020204030204" pitchFamily="34" charset="0"/>
              </a:rPr>
              <a:t>nhà</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hoặc</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tên</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gọi</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của</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trẻ</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khi</a:t>
            </a:r>
            <a:r>
              <a:rPr lang="en-US" sz="1600" b="1" dirty="0">
                <a:solidFill>
                  <a:srgbClr val="000000"/>
                </a:solidFill>
                <a:latin typeface="Times New Roman" panose="02020603050405020304" pitchFamily="18" charset="0"/>
                <a:ea typeface="Calibri" panose="020F0502020204030204" pitchFamily="34" charset="0"/>
              </a:rPr>
              <a:t> ở </a:t>
            </a:r>
            <a:r>
              <a:rPr lang="en-US" sz="1600" b="1" dirty="0" err="1">
                <a:solidFill>
                  <a:srgbClr val="000000"/>
                </a:solidFill>
                <a:latin typeface="Times New Roman" panose="02020603050405020304" pitchFamily="18" charset="0"/>
                <a:ea typeface="Calibri" panose="020F0502020204030204" pitchFamily="34" charset="0"/>
              </a:rPr>
              <a:t>nhà</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để</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gọi</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trẻ</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khi</a:t>
            </a:r>
            <a:r>
              <a:rPr lang="en-US" sz="1600" b="1" dirty="0">
                <a:solidFill>
                  <a:srgbClr val="000000"/>
                </a:solidFill>
                <a:latin typeface="Times New Roman" panose="02020603050405020304" pitchFamily="18" charset="0"/>
                <a:ea typeface="Calibri" panose="020F0502020204030204" pitchFamily="34" charset="0"/>
              </a:rPr>
              <a:t> ở </a:t>
            </a:r>
            <a:r>
              <a:rPr lang="en-US" sz="1600" b="1" dirty="0" err="1">
                <a:solidFill>
                  <a:srgbClr val="000000"/>
                </a:solidFill>
                <a:latin typeface="Times New Roman" panose="02020603050405020304" pitchFamily="18" charset="0"/>
                <a:ea typeface="Calibri" panose="020F0502020204030204" pitchFamily="34" charset="0"/>
              </a:rPr>
              <a:t>lớp</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tạo</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sự</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gần</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gũi</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thân</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thiết</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giữa</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cô</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và</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trẻ</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Từ</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đó</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hướng</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trẻ</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vào</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các</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hoạt</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động</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trong</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ngày</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để</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trẻ</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quen</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dần</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với</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nề</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nếp</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sinh</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hoạt</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khi</a:t>
            </a:r>
            <a:r>
              <a:rPr lang="en-US" sz="1600" b="1" dirty="0">
                <a:solidFill>
                  <a:srgbClr val="000000"/>
                </a:solidFill>
                <a:latin typeface="Times New Roman" panose="02020603050405020304" pitchFamily="18" charset="0"/>
                <a:ea typeface="Calibri" panose="020F0502020204030204" pitchFamily="34" charset="0"/>
              </a:rPr>
              <a:t> ở </a:t>
            </a:r>
            <a:r>
              <a:rPr lang="en-US" sz="1600" b="1" dirty="0" err="1">
                <a:solidFill>
                  <a:srgbClr val="000000"/>
                </a:solidFill>
                <a:latin typeface="Times New Roman" panose="02020603050405020304" pitchFamily="18" charset="0"/>
                <a:ea typeface="Calibri" panose="020F0502020204030204" pitchFamily="34" charset="0"/>
              </a:rPr>
              <a:t>lớp</a:t>
            </a:r>
            <a:r>
              <a:rPr lang="en-US" sz="1600" b="1" dirty="0">
                <a:solidFill>
                  <a:srgbClr val="000000"/>
                </a:solidFill>
                <a:latin typeface="Times New Roman" panose="02020603050405020304" pitchFamily="18" charset="0"/>
                <a:ea typeface="Calibri" panose="020F0502020204030204" pitchFamily="34" charset="0"/>
              </a:rPr>
              <a:t>. </a:t>
            </a:r>
            <a:endParaRPr lang="en-US" sz="1600" b="1" dirty="0">
              <a:latin typeface="Times New Roman" panose="02020603050405020304" pitchFamily="18" charset="0"/>
              <a:ea typeface="Calibri" panose="020F0502020204030204" pitchFamily="34" charset="0"/>
            </a:endParaRPr>
          </a:p>
          <a:p>
            <a:pPr algn="just">
              <a:lnSpc>
                <a:spcPct val="115000"/>
              </a:lnSpc>
            </a:pPr>
            <a:r>
              <a:rPr lang="en-US" sz="1600" b="1" dirty="0" err="1">
                <a:solidFill>
                  <a:srgbClr val="000000"/>
                </a:solidFill>
                <a:latin typeface="Times New Roman" panose="02020603050405020304" pitchFamily="18" charset="0"/>
                <a:ea typeface="Calibri" panose="020F0502020204030204" pitchFamily="34" charset="0"/>
              </a:rPr>
              <a:t>Vào</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các</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giờ</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đón</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trả</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trẻ</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tôi</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thường</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trao</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đổi</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với</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phụ</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huynh</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về</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tình</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hình</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của</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trẻ</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khi</a:t>
            </a:r>
            <a:r>
              <a:rPr lang="en-US" sz="1600" b="1" dirty="0">
                <a:solidFill>
                  <a:srgbClr val="000000"/>
                </a:solidFill>
                <a:latin typeface="Times New Roman" panose="02020603050405020304" pitchFamily="18" charset="0"/>
                <a:ea typeface="Calibri" panose="020F0502020204030204" pitchFamily="34" charset="0"/>
              </a:rPr>
              <a:t> ở </a:t>
            </a:r>
            <a:r>
              <a:rPr lang="en-US" sz="1600" b="1" dirty="0" err="1">
                <a:solidFill>
                  <a:srgbClr val="000000"/>
                </a:solidFill>
                <a:latin typeface="Times New Roman" panose="02020603050405020304" pitchFamily="18" charset="0"/>
                <a:ea typeface="Calibri" panose="020F0502020204030204" pitchFamily="34" charset="0"/>
              </a:rPr>
              <a:t>lớp</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như</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trẻ</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đã</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quen</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với</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thức</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ăn</a:t>
            </a:r>
            <a:r>
              <a:rPr lang="en-US" sz="1600" b="1" dirty="0">
                <a:solidFill>
                  <a:srgbClr val="000000"/>
                </a:solidFill>
                <a:latin typeface="Times New Roman" panose="02020603050405020304" pitchFamily="18" charset="0"/>
                <a:ea typeface="Calibri" panose="020F0502020204030204" pitchFamily="34" charset="0"/>
              </a:rPr>
              <a:t> ở </a:t>
            </a:r>
            <a:r>
              <a:rPr lang="en-US" sz="1600" b="1" dirty="0" err="1">
                <a:solidFill>
                  <a:srgbClr val="000000"/>
                </a:solidFill>
                <a:latin typeface="Times New Roman" panose="02020603050405020304" pitchFamily="18" charset="0"/>
                <a:ea typeface="Calibri" panose="020F0502020204030204" pitchFamily="34" charset="0"/>
              </a:rPr>
              <a:t>lớp</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chưa</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ăn</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ngon</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miệng</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hết</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suất</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không</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biết</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cầm</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thìa</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xúc</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cơm</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ăn</a:t>
            </a:r>
            <a:r>
              <a:rPr lang="en-US" sz="1600" b="1" dirty="0">
                <a:solidFill>
                  <a:srgbClr val="000000"/>
                </a:solidFill>
                <a:latin typeface="Times New Roman" panose="02020603050405020304" pitchFamily="18" charset="0"/>
                <a:ea typeface="Calibri" panose="020F0502020204030204" pitchFamily="34" charset="0"/>
              </a:rPr>
              <a:t> hay </a:t>
            </a:r>
            <a:r>
              <a:rPr lang="en-US" sz="1600" b="1" dirty="0" err="1">
                <a:solidFill>
                  <a:srgbClr val="000000"/>
                </a:solidFill>
                <a:latin typeface="Times New Roman" panose="02020603050405020304" pitchFamily="18" charset="0"/>
                <a:ea typeface="Calibri" panose="020F0502020204030204" pitchFamily="34" charset="0"/>
              </a:rPr>
              <a:t>chưa</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khi</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xúc</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cơm</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có</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làm</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rơi</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vãi</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ra</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bàn</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không</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trẻ</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biết</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đi</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vệ</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sinh</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đúng</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nơi</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quy</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định</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không</a:t>
            </a:r>
            <a:r>
              <a:rPr lang="en-US" sz="1600" b="1" dirty="0">
                <a:solidFill>
                  <a:srgbClr val="000000"/>
                </a:solidFill>
                <a:latin typeface="Times New Roman" panose="02020603050405020304" pitchFamily="18" charset="0"/>
                <a:ea typeface="Calibri" panose="020F0502020204030204" pitchFamily="34" charset="0"/>
              </a:rPr>
              <a:t>....</a:t>
            </a:r>
            <a:r>
              <a:rPr lang="en-US" sz="1600" b="1" dirty="0" err="1">
                <a:solidFill>
                  <a:srgbClr val="000000"/>
                </a:solidFill>
                <a:latin typeface="Times New Roman" panose="02020603050405020304" pitchFamily="18" charset="0"/>
                <a:ea typeface="Calibri" panose="020F0502020204030204" pitchFamily="34" charset="0"/>
              </a:rPr>
              <a:t>Và</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tích</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cực</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động</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viên</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phụ</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huynh</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khi</a:t>
            </a:r>
            <a:r>
              <a:rPr lang="en-US" sz="1600" b="1" dirty="0">
                <a:solidFill>
                  <a:srgbClr val="000000"/>
                </a:solidFill>
                <a:latin typeface="Times New Roman" panose="02020603050405020304" pitchFamily="18" charset="0"/>
                <a:ea typeface="Calibri" panose="020F0502020204030204" pitchFamily="34" charset="0"/>
              </a:rPr>
              <a:t> ở </a:t>
            </a:r>
            <a:r>
              <a:rPr lang="en-US" sz="1600" b="1" dirty="0" err="1">
                <a:solidFill>
                  <a:srgbClr val="000000"/>
                </a:solidFill>
                <a:latin typeface="Times New Roman" panose="02020603050405020304" pitchFamily="18" charset="0"/>
                <a:ea typeface="Calibri" panose="020F0502020204030204" pitchFamily="34" charset="0"/>
              </a:rPr>
              <a:t>nhà</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nên</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để</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trẻ</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tự</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làm</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những</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việc</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vừa</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sức</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thường</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xuyên</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kể</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cho</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trẻ</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nghe</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những</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câu</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chuyện</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về</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kỹ</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năng</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tự</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phục</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vụ</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phù</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hợp</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với</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trẻ</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để</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trẻ</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bắt</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chước</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theo</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khen</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ngợi</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trẻ</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khi</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trẻ</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chịu</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hợp</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tác</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và</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làm</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tốt</a:t>
            </a:r>
            <a:r>
              <a:rPr lang="en-US" sz="1600" b="1" dirty="0">
                <a:solidFill>
                  <a:srgbClr val="000000"/>
                </a:solidFill>
                <a:latin typeface="Times New Roman" panose="02020603050405020304" pitchFamily="18" charset="0"/>
                <a:ea typeface="Calibri" panose="020F0502020204030204" pitchFamily="34" charset="0"/>
              </a:rPr>
              <a:t>. </a:t>
            </a:r>
            <a:endParaRPr lang="en-US" sz="1600" b="1" dirty="0">
              <a:latin typeface="Times New Roman" panose="02020603050405020304" pitchFamily="18" charset="0"/>
              <a:ea typeface="Calibri" panose="020F0502020204030204" pitchFamily="34" charset="0"/>
            </a:endParaRPr>
          </a:p>
        </p:txBody>
      </p:sp>
      <p:sp>
        <p:nvSpPr>
          <p:cNvPr id="2" name="Rounded Rectangle 1"/>
          <p:cNvSpPr/>
          <p:nvPr/>
        </p:nvSpPr>
        <p:spPr>
          <a:xfrm>
            <a:off x="2590800" y="381000"/>
            <a:ext cx="7391400" cy="1143000"/>
          </a:xfrm>
          <a:prstGeom prst="roundRect">
            <a:avLst/>
          </a:prstGeom>
          <a:solidFill>
            <a:srgbClr val="A162D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u="sng" dirty="0" err="1" smtClean="0">
                <a:latin typeface="Times New Roman" panose="02020603050405020304" pitchFamily="18" charset="0"/>
                <a:cs typeface="Times New Roman" panose="02020603050405020304" pitchFamily="18" charset="0"/>
              </a:rPr>
              <a:t>Biện</a:t>
            </a:r>
            <a:r>
              <a:rPr lang="en-US" sz="2400" b="1" u="sng" dirty="0" smtClean="0">
                <a:latin typeface="Times New Roman" panose="02020603050405020304" pitchFamily="18" charset="0"/>
                <a:cs typeface="Times New Roman" panose="02020603050405020304" pitchFamily="18" charset="0"/>
              </a:rPr>
              <a:t> </a:t>
            </a:r>
            <a:r>
              <a:rPr lang="en-US" sz="2400" b="1" u="sng" dirty="0" err="1" smtClean="0">
                <a:latin typeface="Times New Roman" panose="02020603050405020304" pitchFamily="18" charset="0"/>
                <a:cs typeface="Times New Roman" panose="02020603050405020304" pitchFamily="18" charset="0"/>
              </a:rPr>
              <a:t>pháp</a:t>
            </a:r>
            <a:r>
              <a:rPr lang="en-US" sz="2400" b="1" u="sng" dirty="0" smtClean="0">
                <a:latin typeface="Times New Roman" panose="02020603050405020304" pitchFamily="18" charset="0"/>
                <a:cs typeface="Times New Roman" panose="02020603050405020304" pitchFamily="18" charset="0"/>
              </a:rPr>
              <a:t> 5 : </a:t>
            </a:r>
            <a:r>
              <a:rPr lang="en-US" sz="2400" b="1" dirty="0" err="1">
                <a:latin typeface="Times New Roman" panose="02020603050405020304" pitchFamily="18" charset="0"/>
                <a:cs typeface="Times New Roman" panose="02020603050405020304" pitchFamily="18" charset="0"/>
              </a:rPr>
              <a:t>T</a:t>
            </a:r>
            <a:r>
              <a:rPr lang="en-US" sz="2400" b="1" dirty="0" err="1" smtClean="0">
                <a:latin typeface="Times New Roman" panose="02020603050405020304" pitchFamily="18" charset="0"/>
                <a:cs typeface="Times New Roman" panose="02020603050405020304" pitchFamily="18" charset="0"/>
              </a:rPr>
              <a:t>uyên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truyền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với</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phụ</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huynh</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duy</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trì</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luyện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kỹ</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năng</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tự</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phục</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vụ</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cho</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trẻ</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hàng</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ngày</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khi</a:t>
            </a:r>
            <a:r>
              <a:rPr lang="en-US" sz="2400" b="1" dirty="0" smtClean="0">
                <a:latin typeface="Times New Roman" panose="02020603050405020304" pitchFamily="18" charset="0"/>
                <a:cs typeface="Times New Roman" panose="02020603050405020304" pitchFamily="18" charset="0"/>
              </a:rPr>
              <a:t> ở </a:t>
            </a:r>
            <a:r>
              <a:rPr lang="en-US" sz="2400" b="1" dirty="0" err="1" smtClean="0">
                <a:latin typeface="Times New Roman" panose="02020603050405020304" pitchFamily="18" charset="0"/>
                <a:cs typeface="Times New Roman" panose="02020603050405020304" pitchFamily="18" charset="0"/>
              </a:rPr>
              <a:t>nhà</a:t>
            </a:r>
            <a:r>
              <a:rPr lang="en-US" sz="2400" b="1" dirty="0" smtClean="0">
                <a:latin typeface="Times New Roman" panose="02020603050405020304" pitchFamily="18" charset="0"/>
                <a:cs typeface="Times New Roman" panose="02020603050405020304" pitchFamily="18" charset="0"/>
              </a:rPr>
              <a:t>.</a:t>
            </a:r>
            <a:endParaRPr 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057654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ounded Rectangle 1"/>
          <p:cNvSpPr/>
          <p:nvPr/>
        </p:nvSpPr>
        <p:spPr>
          <a:xfrm>
            <a:off x="772391" y="1041400"/>
            <a:ext cx="9372600" cy="4114800"/>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143000" y="1371600"/>
            <a:ext cx="8839200" cy="3773341"/>
          </a:xfrm>
          <a:prstGeom prst="rect">
            <a:avLst/>
          </a:prstGeom>
        </p:spPr>
        <p:txBody>
          <a:bodyPr wrap="square">
            <a:spAutoFit/>
          </a:bodyPr>
          <a:lstStyle/>
          <a:p>
            <a:pPr algn="just">
              <a:lnSpc>
                <a:spcPct val="115000"/>
              </a:lnSpc>
            </a:pPr>
            <a:r>
              <a:rPr lang="en-US" sz="1600" b="1" dirty="0" err="1">
                <a:solidFill>
                  <a:srgbClr val="000000"/>
                </a:solidFill>
                <a:latin typeface="Times New Roman" panose="02020603050405020304" pitchFamily="18" charset="0"/>
                <a:ea typeface="Calibri" panose="020F0502020204030204" pitchFamily="34" charset="0"/>
              </a:rPr>
              <a:t>Ngoài</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ra</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tôi</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còn</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tuyên</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truyền</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đến</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phụ</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huynh</a:t>
            </a:r>
            <a:r>
              <a:rPr lang="en-US" sz="1600" b="1" dirty="0">
                <a:solidFill>
                  <a:srgbClr val="000000"/>
                </a:solidFill>
                <a:latin typeface="Times New Roman" panose="02020603050405020304" pitchFamily="18" charset="0"/>
                <a:ea typeface="Calibri" panose="020F0502020204030204" pitchFamily="34" charset="0"/>
              </a:rPr>
              <a:t> qua </a:t>
            </a:r>
            <a:r>
              <a:rPr lang="en-US" sz="1600" b="1" dirty="0" err="1">
                <a:solidFill>
                  <a:srgbClr val="000000"/>
                </a:solidFill>
                <a:latin typeface="Times New Roman" panose="02020603050405020304" pitchFamily="18" charset="0"/>
                <a:ea typeface="Calibri" panose="020F0502020204030204" pitchFamily="34" charset="0"/>
              </a:rPr>
              <a:t>các</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buổi</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họp</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phụ</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huynh</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đầu</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năm</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giữa</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năm</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để</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thông</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báo</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cho</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phụ</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về</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những</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thay</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đổi</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tiến</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bộ</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của</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trẻ</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khi</a:t>
            </a:r>
            <a:r>
              <a:rPr lang="en-US" sz="1600" b="1" dirty="0">
                <a:solidFill>
                  <a:srgbClr val="000000"/>
                </a:solidFill>
                <a:latin typeface="Times New Roman" panose="02020603050405020304" pitchFamily="18" charset="0"/>
                <a:ea typeface="Calibri" panose="020F0502020204030204" pitchFamily="34" charset="0"/>
              </a:rPr>
              <a:t> ở </a:t>
            </a:r>
            <a:r>
              <a:rPr lang="en-US" sz="1600" b="1" dirty="0" err="1">
                <a:solidFill>
                  <a:srgbClr val="000000"/>
                </a:solidFill>
                <a:latin typeface="Times New Roman" panose="02020603050405020304" pitchFamily="18" charset="0"/>
                <a:ea typeface="Calibri" panose="020F0502020204030204" pitchFamily="34" charset="0"/>
              </a:rPr>
              <a:t>lớp</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cũng</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như</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những</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mặt</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hạn</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chế</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của</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trẻ</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để</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tìm</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hướng</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khắc</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phục</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và</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thống</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nhất</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các</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chăm</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sóc</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giáo</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dục</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trẻ</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tốt</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nhất</a:t>
            </a:r>
            <a:r>
              <a:rPr lang="en-US" sz="1600" b="1" dirty="0">
                <a:solidFill>
                  <a:srgbClr val="000000"/>
                </a:solidFill>
                <a:latin typeface="Times New Roman" panose="02020603050405020304" pitchFamily="18" charset="0"/>
                <a:ea typeface="Calibri" panose="020F0502020204030204" pitchFamily="34" charset="0"/>
              </a:rPr>
              <a:t>. </a:t>
            </a:r>
            <a:endParaRPr lang="en-US" sz="1600" b="1" dirty="0" smtClean="0">
              <a:solidFill>
                <a:srgbClr val="000000"/>
              </a:solidFill>
              <a:latin typeface="Times New Roman" panose="02020603050405020304" pitchFamily="18" charset="0"/>
              <a:ea typeface="Calibri" panose="020F0502020204030204" pitchFamily="34" charset="0"/>
            </a:endParaRPr>
          </a:p>
          <a:p>
            <a:pPr algn="just">
              <a:lnSpc>
                <a:spcPct val="115000"/>
              </a:lnSpc>
            </a:pPr>
            <a:endParaRPr lang="en-US" sz="1600" b="1" dirty="0">
              <a:latin typeface="Times New Roman" panose="02020603050405020304" pitchFamily="18" charset="0"/>
              <a:ea typeface="Calibri" panose="020F0502020204030204" pitchFamily="34" charset="0"/>
            </a:endParaRPr>
          </a:p>
          <a:p>
            <a:pPr algn="just">
              <a:lnSpc>
                <a:spcPct val="115000"/>
              </a:lnSpc>
            </a:pPr>
            <a:r>
              <a:rPr lang="en-US" sz="1600" b="1" dirty="0" err="1" smtClean="0">
                <a:solidFill>
                  <a:srgbClr val="000000"/>
                </a:solidFill>
                <a:latin typeface="Times New Roman" panose="02020603050405020304" pitchFamily="18" charset="0"/>
                <a:ea typeface="Calibri" panose="020F0502020204030204" pitchFamily="34" charset="0"/>
              </a:rPr>
              <a:t>Không</a:t>
            </a:r>
            <a:r>
              <a:rPr lang="en-US" sz="1600" b="1" dirty="0" smtClean="0">
                <a:solidFill>
                  <a:srgbClr val="000000"/>
                </a:solidFill>
                <a:latin typeface="Times New Roman" panose="02020603050405020304" pitchFamily="18" charset="0"/>
                <a:ea typeface="Calibri" panose="020F0502020204030204" pitchFamily="34" charset="0"/>
              </a:rPr>
              <a:t> </a:t>
            </a:r>
            <a:r>
              <a:rPr lang="en-US" sz="1600" b="1" dirty="0" err="1" smtClean="0">
                <a:solidFill>
                  <a:srgbClr val="000000"/>
                </a:solidFill>
                <a:latin typeface="Times New Roman" panose="02020603050405020304" pitchFamily="18" charset="0"/>
                <a:ea typeface="Calibri" panose="020F0502020204030204" pitchFamily="34" charset="0"/>
              </a:rPr>
              <a:t>chỉ</a:t>
            </a:r>
            <a:r>
              <a:rPr lang="en-US" sz="1600" b="1" dirty="0" smtClean="0">
                <a:solidFill>
                  <a:srgbClr val="000000"/>
                </a:solidFill>
                <a:latin typeface="Times New Roman" panose="02020603050405020304" pitchFamily="18" charset="0"/>
                <a:ea typeface="Calibri" panose="020F0502020204030204" pitchFamily="34" charset="0"/>
              </a:rPr>
              <a:t> </a:t>
            </a:r>
            <a:r>
              <a:rPr lang="en-US" sz="1600" b="1" dirty="0" err="1" smtClean="0">
                <a:solidFill>
                  <a:srgbClr val="000000"/>
                </a:solidFill>
                <a:latin typeface="Times New Roman" panose="02020603050405020304" pitchFamily="18" charset="0"/>
                <a:ea typeface="Calibri" panose="020F0502020204030204" pitchFamily="34" charset="0"/>
              </a:rPr>
              <a:t>có</a:t>
            </a:r>
            <a:r>
              <a:rPr lang="en-US" sz="1600" b="1" dirty="0" smtClean="0">
                <a:solidFill>
                  <a:srgbClr val="000000"/>
                </a:solidFill>
                <a:latin typeface="Times New Roman" panose="02020603050405020304" pitchFamily="18" charset="0"/>
                <a:ea typeface="Calibri" panose="020F0502020204030204" pitchFamily="34" charset="0"/>
              </a:rPr>
              <a:t> </a:t>
            </a:r>
            <a:r>
              <a:rPr lang="en-US" sz="1600" b="1" dirty="0" err="1" smtClean="0">
                <a:solidFill>
                  <a:srgbClr val="000000"/>
                </a:solidFill>
                <a:latin typeface="Times New Roman" panose="02020603050405020304" pitchFamily="18" charset="0"/>
                <a:ea typeface="Calibri" panose="020F0502020204030204" pitchFamily="34" charset="0"/>
              </a:rPr>
              <a:t>vậy</a:t>
            </a:r>
            <a:r>
              <a:rPr lang="en-US" sz="1600" b="1" dirty="0" smtClean="0">
                <a:solidFill>
                  <a:srgbClr val="000000"/>
                </a:solidFill>
                <a:latin typeface="Times New Roman" panose="02020603050405020304" pitchFamily="18" charset="0"/>
                <a:ea typeface="Calibri" panose="020F0502020204030204" pitchFamily="34" charset="0"/>
              </a:rPr>
              <a:t> </a:t>
            </a:r>
            <a:r>
              <a:rPr lang="en-US" sz="1600" b="1" dirty="0" err="1" smtClean="0">
                <a:solidFill>
                  <a:srgbClr val="000000"/>
                </a:solidFill>
                <a:latin typeface="Times New Roman" panose="02020603050405020304" pitchFamily="18" charset="0"/>
                <a:ea typeface="Calibri" panose="020F0502020204030204" pitchFamily="34" charset="0"/>
              </a:rPr>
              <a:t>chúng</a:t>
            </a:r>
            <a:r>
              <a:rPr lang="en-US" sz="1600" b="1" dirty="0" smtClean="0">
                <a:solidFill>
                  <a:srgbClr val="000000"/>
                </a:solidFill>
                <a:latin typeface="Times New Roman" panose="02020603050405020304" pitchFamily="18" charset="0"/>
                <a:ea typeface="Calibri" panose="020F0502020204030204" pitchFamily="34" charset="0"/>
              </a:rPr>
              <a:t> </a:t>
            </a:r>
            <a:r>
              <a:rPr lang="en-US" sz="1600" b="1" dirty="0" err="1" smtClean="0">
                <a:solidFill>
                  <a:srgbClr val="000000"/>
                </a:solidFill>
                <a:latin typeface="Times New Roman" panose="02020603050405020304" pitchFamily="18" charset="0"/>
                <a:ea typeface="Calibri" panose="020F0502020204030204" pitchFamily="34" charset="0"/>
              </a:rPr>
              <a:t>tôi</a:t>
            </a:r>
            <a:r>
              <a:rPr lang="en-US" sz="1600" b="1" dirty="0" smtClean="0">
                <a:solidFill>
                  <a:srgbClr val="000000"/>
                </a:solidFill>
                <a:latin typeface="Times New Roman" panose="02020603050405020304" pitchFamily="18" charset="0"/>
                <a:ea typeface="Calibri" panose="020F0502020204030204" pitchFamily="34" charset="0"/>
              </a:rPr>
              <a:t> </a:t>
            </a:r>
            <a:r>
              <a:rPr lang="en-US" sz="1600" b="1" dirty="0" err="1" smtClean="0">
                <a:solidFill>
                  <a:srgbClr val="000000"/>
                </a:solidFill>
                <a:latin typeface="Times New Roman" panose="02020603050405020304" pitchFamily="18" charset="0"/>
                <a:ea typeface="Calibri" panose="020F0502020204030204" pitchFamily="34" charset="0"/>
              </a:rPr>
              <a:t>còn</a:t>
            </a:r>
            <a:r>
              <a:rPr lang="en-US" sz="1600" b="1" dirty="0" smtClean="0">
                <a:solidFill>
                  <a:srgbClr val="000000"/>
                </a:solidFill>
                <a:latin typeface="Times New Roman" panose="02020603050405020304" pitchFamily="18" charset="0"/>
                <a:ea typeface="Calibri" panose="020F0502020204030204" pitchFamily="34" charset="0"/>
              </a:rPr>
              <a:t> </a:t>
            </a:r>
            <a:r>
              <a:rPr lang="en-US" sz="1600" b="1" dirty="0" err="1" smtClean="0">
                <a:solidFill>
                  <a:srgbClr val="000000"/>
                </a:solidFill>
                <a:latin typeface="Times New Roman" panose="02020603050405020304" pitchFamily="18" charset="0"/>
                <a:ea typeface="Calibri" panose="020F0502020204030204" pitchFamily="34" charset="0"/>
              </a:rPr>
              <a:t>khuyến</a:t>
            </a:r>
            <a:r>
              <a:rPr lang="en-US" sz="1600" b="1" dirty="0" smtClean="0">
                <a:solidFill>
                  <a:srgbClr val="000000"/>
                </a:solidFill>
                <a:latin typeface="Times New Roman" panose="02020603050405020304" pitchFamily="18" charset="0"/>
                <a:ea typeface="Calibri" panose="020F0502020204030204" pitchFamily="34" charset="0"/>
              </a:rPr>
              <a:t> </a:t>
            </a:r>
            <a:r>
              <a:rPr lang="en-US" sz="1600" b="1" dirty="0" err="1" smtClean="0">
                <a:solidFill>
                  <a:srgbClr val="000000"/>
                </a:solidFill>
                <a:latin typeface="Times New Roman" panose="02020603050405020304" pitchFamily="18" charset="0"/>
                <a:ea typeface="Calibri" panose="020F0502020204030204" pitchFamily="34" charset="0"/>
              </a:rPr>
              <a:t>khích</a:t>
            </a:r>
            <a:r>
              <a:rPr lang="en-US" sz="1600" b="1" dirty="0" smtClean="0">
                <a:solidFill>
                  <a:srgbClr val="000000"/>
                </a:solidFill>
                <a:latin typeface="Times New Roman" panose="02020603050405020304" pitchFamily="18" charset="0"/>
                <a:ea typeface="Calibri" panose="020F0502020204030204" pitchFamily="34" charset="0"/>
              </a:rPr>
              <a:t> </a:t>
            </a:r>
            <a:r>
              <a:rPr lang="en-US" sz="1600" b="1" dirty="0" err="1" smtClean="0">
                <a:solidFill>
                  <a:srgbClr val="000000"/>
                </a:solidFill>
                <a:latin typeface="Times New Roman" panose="02020603050405020304" pitchFamily="18" charset="0"/>
                <a:ea typeface="Calibri" panose="020F0502020204030204" pitchFamily="34" charset="0"/>
              </a:rPr>
              <a:t>phụ</a:t>
            </a:r>
            <a:r>
              <a:rPr lang="en-US" sz="1600" b="1" dirty="0" smtClean="0">
                <a:solidFill>
                  <a:srgbClr val="000000"/>
                </a:solidFill>
                <a:latin typeface="Times New Roman" panose="02020603050405020304" pitchFamily="18" charset="0"/>
                <a:ea typeface="Calibri" panose="020F0502020204030204" pitchFamily="34" charset="0"/>
              </a:rPr>
              <a:t> </a:t>
            </a:r>
            <a:r>
              <a:rPr lang="en-US" sz="1600" b="1" dirty="0" err="1" smtClean="0">
                <a:solidFill>
                  <a:srgbClr val="000000"/>
                </a:solidFill>
                <a:latin typeface="Times New Roman" panose="02020603050405020304" pitchFamily="18" charset="0"/>
                <a:ea typeface="Calibri" panose="020F0502020204030204" pitchFamily="34" charset="0"/>
              </a:rPr>
              <a:t>huynh</a:t>
            </a:r>
            <a:r>
              <a:rPr lang="en-US" sz="1600" b="1" dirty="0" smtClean="0">
                <a:solidFill>
                  <a:srgbClr val="000000"/>
                </a:solidFill>
                <a:latin typeface="Times New Roman" panose="02020603050405020304" pitchFamily="18" charset="0"/>
                <a:ea typeface="Calibri" panose="020F0502020204030204" pitchFamily="34" charset="0"/>
              </a:rPr>
              <a:t> </a:t>
            </a:r>
            <a:r>
              <a:rPr lang="en-US" sz="1600" b="1" dirty="0" err="1" smtClean="0">
                <a:solidFill>
                  <a:srgbClr val="000000"/>
                </a:solidFill>
                <a:latin typeface="Times New Roman" panose="02020603050405020304" pitchFamily="18" charset="0"/>
                <a:ea typeface="Calibri" panose="020F0502020204030204" pitchFamily="34" charset="0"/>
              </a:rPr>
              <a:t>cho</a:t>
            </a:r>
            <a:r>
              <a:rPr lang="en-US" sz="1600" b="1" dirty="0" smtClean="0">
                <a:solidFill>
                  <a:srgbClr val="000000"/>
                </a:solidFill>
                <a:latin typeface="Times New Roman" panose="02020603050405020304" pitchFamily="18" charset="0"/>
                <a:ea typeface="Calibri" panose="020F0502020204030204" pitchFamily="34" charset="0"/>
              </a:rPr>
              <a:t> con </a:t>
            </a:r>
            <a:r>
              <a:rPr lang="en-US" sz="1600" b="1" dirty="0" err="1" smtClean="0">
                <a:solidFill>
                  <a:srgbClr val="000000"/>
                </a:solidFill>
                <a:latin typeface="Times New Roman" panose="02020603050405020304" pitchFamily="18" charset="0"/>
                <a:ea typeface="Calibri" panose="020F0502020204030204" pitchFamily="34" charset="0"/>
              </a:rPr>
              <a:t>thực</a:t>
            </a:r>
            <a:r>
              <a:rPr lang="en-US" sz="1600" b="1" dirty="0" smtClean="0">
                <a:solidFill>
                  <a:srgbClr val="000000"/>
                </a:solidFill>
                <a:latin typeface="Times New Roman" panose="02020603050405020304" pitchFamily="18" charset="0"/>
                <a:ea typeface="Calibri" panose="020F0502020204030204" pitchFamily="34" charset="0"/>
              </a:rPr>
              <a:t> </a:t>
            </a:r>
            <a:r>
              <a:rPr lang="en-US" sz="1600" b="1" dirty="0" err="1" smtClean="0">
                <a:solidFill>
                  <a:srgbClr val="000000"/>
                </a:solidFill>
                <a:latin typeface="Times New Roman" panose="02020603050405020304" pitchFamily="18" charset="0"/>
                <a:ea typeface="Calibri" panose="020F0502020204030204" pitchFamily="34" charset="0"/>
              </a:rPr>
              <a:t>hiện</a:t>
            </a:r>
            <a:r>
              <a:rPr lang="en-US" sz="1600" b="1" dirty="0" smtClean="0">
                <a:solidFill>
                  <a:srgbClr val="000000"/>
                </a:solidFill>
                <a:latin typeface="Times New Roman" panose="02020603050405020304" pitchFamily="18" charset="0"/>
                <a:ea typeface="Calibri" panose="020F0502020204030204" pitchFamily="34" charset="0"/>
              </a:rPr>
              <a:t> </a:t>
            </a:r>
            <a:r>
              <a:rPr lang="en-US" sz="1600" b="1" dirty="0" err="1" smtClean="0">
                <a:solidFill>
                  <a:srgbClr val="000000"/>
                </a:solidFill>
                <a:latin typeface="Times New Roman" panose="02020603050405020304" pitchFamily="18" charset="0"/>
                <a:ea typeface="Calibri" panose="020F0502020204030204" pitchFamily="34" charset="0"/>
              </a:rPr>
              <a:t>các</a:t>
            </a:r>
            <a:r>
              <a:rPr lang="en-US" sz="1600" b="1" dirty="0" smtClean="0">
                <a:solidFill>
                  <a:srgbClr val="000000"/>
                </a:solidFill>
                <a:latin typeface="Times New Roman" panose="02020603050405020304" pitchFamily="18" charset="0"/>
                <a:ea typeface="Calibri" panose="020F0502020204030204" pitchFamily="34" charset="0"/>
              </a:rPr>
              <a:t> </a:t>
            </a:r>
            <a:r>
              <a:rPr lang="en-US" sz="1600" b="1" dirty="0" err="1" smtClean="0">
                <a:solidFill>
                  <a:srgbClr val="000000"/>
                </a:solidFill>
                <a:latin typeface="Times New Roman" panose="02020603050405020304" pitchFamily="18" charset="0"/>
                <a:ea typeface="Calibri" panose="020F0502020204030204" pitchFamily="34" charset="0"/>
              </a:rPr>
              <a:t>kĩ</a:t>
            </a:r>
            <a:r>
              <a:rPr lang="en-US" sz="1600" b="1" dirty="0" smtClean="0">
                <a:solidFill>
                  <a:srgbClr val="000000"/>
                </a:solidFill>
                <a:latin typeface="Times New Roman" panose="02020603050405020304" pitchFamily="18" charset="0"/>
                <a:ea typeface="Calibri" panose="020F0502020204030204" pitchFamily="34" charset="0"/>
              </a:rPr>
              <a:t> </a:t>
            </a:r>
            <a:r>
              <a:rPr lang="en-US" sz="1600" b="1" dirty="0" err="1" smtClean="0">
                <a:solidFill>
                  <a:srgbClr val="000000"/>
                </a:solidFill>
                <a:latin typeface="Times New Roman" panose="02020603050405020304" pitchFamily="18" charset="0"/>
                <a:ea typeface="Calibri" panose="020F0502020204030204" pitchFamily="34" charset="0"/>
              </a:rPr>
              <a:t>năng</a:t>
            </a:r>
            <a:r>
              <a:rPr lang="en-US" sz="1600" b="1" dirty="0" smtClean="0">
                <a:solidFill>
                  <a:srgbClr val="000000"/>
                </a:solidFill>
                <a:latin typeface="Times New Roman" panose="02020603050405020304" pitchFamily="18" charset="0"/>
                <a:ea typeface="Calibri" panose="020F0502020204030204" pitchFamily="34" charset="0"/>
              </a:rPr>
              <a:t> </a:t>
            </a:r>
            <a:r>
              <a:rPr lang="en-US" sz="1600" b="1" dirty="0" err="1" smtClean="0">
                <a:solidFill>
                  <a:srgbClr val="000000"/>
                </a:solidFill>
                <a:latin typeface="Times New Roman" panose="02020603050405020304" pitchFamily="18" charset="0"/>
                <a:ea typeface="Calibri" panose="020F0502020204030204" pitchFamily="34" charset="0"/>
              </a:rPr>
              <a:t>tại</a:t>
            </a:r>
            <a:r>
              <a:rPr lang="en-US" sz="1600" b="1" dirty="0" smtClean="0">
                <a:solidFill>
                  <a:srgbClr val="000000"/>
                </a:solidFill>
                <a:latin typeface="Times New Roman" panose="02020603050405020304" pitchFamily="18" charset="0"/>
                <a:ea typeface="Calibri" panose="020F0502020204030204" pitchFamily="34" charset="0"/>
              </a:rPr>
              <a:t> </a:t>
            </a:r>
            <a:r>
              <a:rPr lang="en-US" sz="1600" b="1" dirty="0" err="1" smtClean="0">
                <a:solidFill>
                  <a:srgbClr val="000000"/>
                </a:solidFill>
                <a:latin typeface="Times New Roman" panose="02020603050405020304" pitchFamily="18" charset="0"/>
                <a:ea typeface="Calibri" panose="020F0502020204030204" pitchFamily="34" charset="0"/>
              </a:rPr>
              <a:t>nhà</a:t>
            </a:r>
            <a:r>
              <a:rPr lang="en-US" sz="1600" b="1" dirty="0" smtClean="0">
                <a:solidFill>
                  <a:srgbClr val="000000"/>
                </a:solidFill>
                <a:latin typeface="Times New Roman" panose="02020603050405020304" pitchFamily="18" charset="0"/>
                <a:ea typeface="Calibri" panose="020F0502020204030204" pitchFamily="34" charset="0"/>
              </a:rPr>
              <a:t> </a:t>
            </a:r>
            <a:r>
              <a:rPr lang="en-US" sz="1600" b="1" dirty="0" err="1" smtClean="0">
                <a:solidFill>
                  <a:srgbClr val="000000"/>
                </a:solidFill>
                <a:latin typeface="Times New Roman" panose="02020603050405020304" pitchFamily="18" charset="0"/>
                <a:ea typeface="Calibri" panose="020F0502020204030204" pitchFamily="34" charset="0"/>
              </a:rPr>
              <a:t>sau</a:t>
            </a:r>
            <a:r>
              <a:rPr lang="en-US" sz="1600" b="1" dirty="0" smtClean="0">
                <a:solidFill>
                  <a:srgbClr val="000000"/>
                </a:solidFill>
                <a:latin typeface="Times New Roman" panose="02020603050405020304" pitchFamily="18" charset="0"/>
                <a:ea typeface="Calibri" panose="020F0502020204030204" pitchFamily="34" charset="0"/>
              </a:rPr>
              <a:t> </a:t>
            </a:r>
            <a:r>
              <a:rPr lang="en-US" sz="1600" b="1" dirty="0" err="1" smtClean="0">
                <a:solidFill>
                  <a:srgbClr val="000000"/>
                </a:solidFill>
                <a:latin typeface="Times New Roman" panose="02020603050405020304" pitchFamily="18" charset="0"/>
                <a:ea typeface="Calibri" panose="020F0502020204030204" pitchFamily="34" charset="0"/>
              </a:rPr>
              <a:t>đó</a:t>
            </a:r>
            <a:r>
              <a:rPr lang="en-US" sz="1600" b="1" dirty="0" smtClean="0">
                <a:solidFill>
                  <a:srgbClr val="000000"/>
                </a:solidFill>
                <a:latin typeface="Times New Roman" panose="02020603050405020304" pitchFamily="18" charset="0"/>
                <a:ea typeface="Calibri" panose="020F0502020204030204" pitchFamily="34" charset="0"/>
              </a:rPr>
              <a:t> </a:t>
            </a:r>
            <a:r>
              <a:rPr lang="en-US" sz="1600" b="1" dirty="0" err="1" smtClean="0">
                <a:solidFill>
                  <a:srgbClr val="000000"/>
                </a:solidFill>
                <a:latin typeface="Times New Roman" panose="02020603050405020304" pitchFamily="18" charset="0"/>
                <a:ea typeface="Calibri" panose="020F0502020204030204" pitchFamily="34" charset="0"/>
              </a:rPr>
              <a:t>chụp</a:t>
            </a:r>
            <a:r>
              <a:rPr lang="en-US" sz="1600" b="1" dirty="0" smtClean="0">
                <a:solidFill>
                  <a:srgbClr val="000000"/>
                </a:solidFill>
                <a:latin typeface="Times New Roman" panose="02020603050405020304" pitchFamily="18" charset="0"/>
                <a:ea typeface="Calibri" panose="020F0502020204030204" pitchFamily="34" charset="0"/>
              </a:rPr>
              <a:t> </a:t>
            </a:r>
            <a:r>
              <a:rPr lang="en-US" sz="1600" b="1" dirty="0" err="1" smtClean="0">
                <a:solidFill>
                  <a:srgbClr val="000000"/>
                </a:solidFill>
                <a:latin typeface="Times New Roman" panose="02020603050405020304" pitchFamily="18" charset="0"/>
                <a:ea typeface="Calibri" panose="020F0502020204030204" pitchFamily="34" charset="0"/>
              </a:rPr>
              <a:t>ảnh</a:t>
            </a:r>
            <a:r>
              <a:rPr lang="en-US" sz="1600" b="1" dirty="0" smtClean="0">
                <a:solidFill>
                  <a:srgbClr val="000000"/>
                </a:solidFill>
                <a:latin typeface="Times New Roman" panose="02020603050405020304" pitchFamily="18" charset="0"/>
                <a:ea typeface="Calibri" panose="020F0502020204030204" pitchFamily="34" charset="0"/>
              </a:rPr>
              <a:t> </a:t>
            </a:r>
            <a:r>
              <a:rPr lang="en-US" sz="1600" b="1" dirty="0" err="1" smtClean="0">
                <a:solidFill>
                  <a:srgbClr val="000000"/>
                </a:solidFill>
                <a:latin typeface="Times New Roman" panose="02020603050405020304" pitchFamily="18" charset="0"/>
                <a:ea typeface="Calibri" panose="020F0502020204030204" pitchFamily="34" charset="0"/>
              </a:rPr>
              <a:t>gửi</a:t>
            </a:r>
            <a:r>
              <a:rPr lang="en-US" sz="1600" b="1" dirty="0" smtClean="0">
                <a:solidFill>
                  <a:srgbClr val="000000"/>
                </a:solidFill>
                <a:latin typeface="Times New Roman" panose="02020603050405020304" pitchFamily="18" charset="0"/>
                <a:ea typeface="Calibri" panose="020F0502020204030204" pitchFamily="34" charset="0"/>
              </a:rPr>
              <a:t> </a:t>
            </a:r>
            <a:r>
              <a:rPr lang="en-US" sz="1600" b="1" dirty="0" err="1" smtClean="0">
                <a:solidFill>
                  <a:srgbClr val="000000"/>
                </a:solidFill>
                <a:latin typeface="Times New Roman" panose="02020603050405020304" pitchFamily="18" charset="0"/>
                <a:ea typeface="Calibri" panose="020F0502020204030204" pitchFamily="34" charset="0"/>
              </a:rPr>
              <a:t>kết</a:t>
            </a:r>
            <a:r>
              <a:rPr lang="en-US" sz="1600" b="1" dirty="0" smtClean="0">
                <a:solidFill>
                  <a:srgbClr val="000000"/>
                </a:solidFill>
                <a:latin typeface="Times New Roman" panose="02020603050405020304" pitchFamily="18" charset="0"/>
                <a:ea typeface="Calibri" panose="020F0502020204030204" pitchFamily="34" charset="0"/>
              </a:rPr>
              <a:t> </a:t>
            </a:r>
            <a:r>
              <a:rPr lang="en-US" sz="1600" b="1" dirty="0" err="1" smtClean="0">
                <a:solidFill>
                  <a:srgbClr val="000000"/>
                </a:solidFill>
                <a:latin typeface="Times New Roman" panose="02020603050405020304" pitchFamily="18" charset="0"/>
                <a:ea typeface="Calibri" panose="020F0502020204030204" pitchFamily="34" charset="0"/>
              </a:rPr>
              <a:t>quả</a:t>
            </a:r>
            <a:r>
              <a:rPr lang="en-US" sz="1600" b="1" dirty="0" smtClean="0">
                <a:solidFill>
                  <a:srgbClr val="000000"/>
                </a:solidFill>
                <a:latin typeface="Times New Roman" panose="02020603050405020304" pitchFamily="18" charset="0"/>
                <a:ea typeface="Calibri" panose="020F0502020204030204" pitchFamily="34" charset="0"/>
              </a:rPr>
              <a:t> </a:t>
            </a:r>
            <a:r>
              <a:rPr lang="en-US" sz="1600" b="1" dirty="0" err="1" smtClean="0">
                <a:solidFill>
                  <a:srgbClr val="000000"/>
                </a:solidFill>
                <a:latin typeface="Times New Roman" panose="02020603050405020304" pitchFamily="18" charset="0"/>
                <a:ea typeface="Calibri" panose="020F0502020204030204" pitchFamily="34" charset="0"/>
              </a:rPr>
              <a:t>lại</a:t>
            </a:r>
            <a:r>
              <a:rPr lang="en-US" sz="1600" b="1" dirty="0" smtClean="0">
                <a:solidFill>
                  <a:srgbClr val="000000"/>
                </a:solidFill>
                <a:latin typeface="Times New Roman" panose="02020603050405020304" pitchFamily="18" charset="0"/>
                <a:ea typeface="Calibri" panose="020F0502020204030204" pitchFamily="34" charset="0"/>
              </a:rPr>
              <a:t> </a:t>
            </a:r>
            <a:r>
              <a:rPr lang="en-US" sz="1600" b="1" dirty="0" err="1" smtClean="0">
                <a:solidFill>
                  <a:srgbClr val="000000"/>
                </a:solidFill>
                <a:latin typeface="Times New Roman" panose="02020603050405020304" pitchFamily="18" charset="0"/>
                <a:ea typeface="Calibri" panose="020F0502020204030204" pitchFamily="34" charset="0"/>
              </a:rPr>
              <a:t>cho</a:t>
            </a:r>
            <a:r>
              <a:rPr lang="en-US" sz="1600" b="1" dirty="0" smtClean="0">
                <a:solidFill>
                  <a:srgbClr val="000000"/>
                </a:solidFill>
                <a:latin typeface="Times New Roman" panose="02020603050405020304" pitchFamily="18" charset="0"/>
                <a:ea typeface="Calibri" panose="020F0502020204030204" pitchFamily="34" charset="0"/>
              </a:rPr>
              <a:t> </a:t>
            </a:r>
            <a:r>
              <a:rPr lang="en-US" sz="1600" b="1" dirty="0" err="1" smtClean="0">
                <a:solidFill>
                  <a:srgbClr val="000000"/>
                </a:solidFill>
                <a:latin typeface="Times New Roman" panose="02020603050405020304" pitchFamily="18" charset="0"/>
                <a:ea typeface="Calibri" panose="020F0502020204030204" pitchFamily="34" charset="0"/>
              </a:rPr>
              <a:t>cô</a:t>
            </a:r>
            <a:r>
              <a:rPr lang="en-US" sz="1600" b="1" dirty="0" smtClean="0">
                <a:solidFill>
                  <a:srgbClr val="000000"/>
                </a:solidFill>
                <a:latin typeface="Times New Roman" panose="02020603050405020304" pitchFamily="18" charset="0"/>
                <a:ea typeface="Calibri" panose="020F0502020204030204" pitchFamily="34" charset="0"/>
              </a:rPr>
              <a:t> </a:t>
            </a:r>
            <a:r>
              <a:rPr lang="en-US" sz="1600" b="1" dirty="0" err="1" smtClean="0">
                <a:solidFill>
                  <a:srgbClr val="000000"/>
                </a:solidFill>
                <a:latin typeface="Times New Roman" panose="02020603050405020304" pitchFamily="18" charset="0"/>
                <a:ea typeface="Calibri" panose="020F0502020204030204" pitchFamily="34" charset="0"/>
              </a:rPr>
              <a:t>giáo</a:t>
            </a:r>
            <a:r>
              <a:rPr lang="en-US" sz="1600" b="1" dirty="0" smtClean="0">
                <a:solidFill>
                  <a:srgbClr val="000000"/>
                </a:solidFill>
                <a:latin typeface="Times New Roman" panose="02020603050405020304" pitchFamily="18" charset="0"/>
                <a:ea typeface="Calibri" panose="020F0502020204030204" pitchFamily="34" charset="0"/>
              </a:rPr>
              <a:t> qua </a:t>
            </a:r>
            <a:r>
              <a:rPr lang="en-US" sz="1600" b="1" dirty="0" err="1" smtClean="0">
                <a:solidFill>
                  <a:srgbClr val="000000"/>
                </a:solidFill>
                <a:latin typeface="Times New Roman" panose="02020603050405020304" pitchFamily="18" charset="0"/>
                <a:ea typeface="Calibri" panose="020F0502020204030204" pitchFamily="34" charset="0"/>
              </a:rPr>
              <a:t>trang</a:t>
            </a:r>
            <a:r>
              <a:rPr lang="en-US" sz="1600" b="1" dirty="0" smtClean="0">
                <a:solidFill>
                  <a:srgbClr val="000000"/>
                </a:solidFill>
                <a:latin typeface="Times New Roman" panose="02020603050405020304" pitchFamily="18" charset="0"/>
                <a:ea typeface="Calibri" panose="020F0502020204030204" pitchFamily="34" charset="0"/>
              </a:rPr>
              <a:t> </a:t>
            </a:r>
            <a:r>
              <a:rPr lang="en-US" sz="1600" b="1" dirty="0" err="1" smtClean="0">
                <a:solidFill>
                  <a:srgbClr val="000000"/>
                </a:solidFill>
                <a:latin typeface="Times New Roman" panose="02020603050405020304" pitchFamily="18" charset="0"/>
                <a:ea typeface="Calibri" panose="020F0502020204030204" pitchFamily="34" charset="0"/>
              </a:rPr>
              <a:t>zalo</a:t>
            </a:r>
            <a:r>
              <a:rPr lang="en-US" sz="1600" b="1" dirty="0" smtClean="0">
                <a:solidFill>
                  <a:srgbClr val="000000"/>
                </a:solidFill>
                <a:latin typeface="Times New Roman" panose="02020603050405020304" pitchFamily="18" charset="0"/>
                <a:ea typeface="Calibri" panose="020F0502020204030204" pitchFamily="34" charset="0"/>
              </a:rPr>
              <a:t> </a:t>
            </a:r>
            <a:r>
              <a:rPr lang="en-US" sz="1600" b="1" dirty="0" err="1" smtClean="0">
                <a:solidFill>
                  <a:srgbClr val="000000"/>
                </a:solidFill>
                <a:latin typeface="Times New Roman" panose="02020603050405020304" pitchFamily="18" charset="0"/>
                <a:ea typeface="Calibri" panose="020F0502020204030204" pitchFamily="34" charset="0"/>
              </a:rPr>
              <a:t>của</a:t>
            </a:r>
            <a:r>
              <a:rPr lang="en-US" sz="1600" b="1" dirty="0" smtClean="0">
                <a:solidFill>
                  <a:srgbClr val="000000"/>
                </a:solidFill>
                <a:latin typeface="Times New Roman" panose="02020603050405020304" pitchFamily="18" charset="0"/>
                <a:ea typeface="Calibri" panose="020F0502020204030204" pitchFamily="34" charset="0"/>
              </a:rPr>
              <a:t> </a:t>
            </a:r>
            <a:r>
              <a:rPr lang="en-US" sz="1600" b="1" dirty="0" err="1" smtClean="0">
                <a:solidFill>
                  <a:srgbClr val="000000"/>
                </a:solidFill>
                <a:latin typeface="Times New Roman" panose="02020603050405020304" pitchFamily="18" charset="0"/>
                <a:ea typeface="Calibri" panose="020F0502020204030204" pitchFamily="34" charset="0"/>
              </a:rPr>
              <a:t>lớp</a:t>
            </a:r>
            <a:r>
              <a:rPr lang="en-US" sz="1600" b="1" dirty="0" smtClean="0">
                <a:solidFill>
                  <a:srgbClr val="000000"/>
                </a:solidFill>
                <a:latin typeface="Times New Roman" panose="02020603050405020304" pitchFamily="18" charset="0"/>
                <a:ea typeface="Calibri" panose="020F0502020204030204" pitchFamily="34" charset="0"/>
              </a:rPr>
              <a:t>, </a:t>
            </a:r>
            <a:r>
              <a:rPr lang="en-US" sz="1600" b="1" dirty="0" err="1" smtClean="0">
                <a:solidFill>
                  <a:srgbClr val="000000"/>
                </a:solidFill>
                <a:latin typeface="Times New Roman" panose="02020603050405020304" pitchFamily="18" charset="0"/>
                <a:ea typeface="Calibri" panose="020F0502020204030204" pitchFamily="34" charset="0"/>
              </a:rPr>
              <a:t>tạo</a:t>
            </a:r>
            <a:r>
              <a:rPr lang="en-US" sz="1600" b="1" dirty="0" smtClean="0">
                <a:solidFill>
                  <a:srgbClr val="000000"/>
                </a:solidFill>
                <a:latin typeface="Times New Roman" panose="02020603050405020304" pitchFamily="18" charset="0"/>
                <a:ea typeface="Calibri" panose="020F0502020204030204" pitchFamily="34" charset="0"/>
              </a:rPr>
              <a:t> </a:t>
            </a:r>
            <a:r>
              <a:rPr lang="en-US" sz="1600" b="1" dirty="0" err="1" smtClean="0">
                <a:solidFill>
                  <a:srgbClr val="000000"/>
                </a:solidFill>
                <a:latin typeface="Times New Roman" panose="02020603050405020304" pitchFamily="18" charset="0"/>
                <a:ea typeface="Calibri" panose="020F0502020204030204" pitchFamily="34" charset="0"/>
              </a:rPr>
              <a:t>nên</a:t>
            </a:r>
            <a:r>
              <a:rPr lang="en-US" sz="1600" b="1" dirty="0" smtClean="0">
                <a:solidFill>
                  <a:srgbClr val="000000"/>
                </a:solidFill>
                <a:latin typeface="Times New Roman" panose="02020603050405020304" pitchFamily="18" charset="0"/>
                <a:ea typeface="Calibri" panose="020F0502020204030204" pitchFamily="34" charset="0"/>
              </a:rPr>
              <a:t> 1 </a:t>
            </a:r>
            <a:r>
              <a:rPr lang="en-US" sz="1600" b="1" dirty="0" err="1" smtClean="0">
                <a:solidFill>
                  <a:srgbClr val="000000"/>
                </a:solidFill>
                <a:latin typeface="Times New Roman" panose="02020603050405020304" pitchFamily="18" charset="0"/>
                <a:ea typeface="Calibri" panose="020F0502020204030204" pitchFamily="34" charset="0"/>
              </a:rPr>
              <a:t>làn</a:t>
            </a:r>
            <a:r>
              <a:rPr lang="en-US" sz="1600" b="1" dirty="0" smtClean="0">
                <a:solidFill>
                  <a:srgbClr val="000000"/>
                </a:solidFill>
                <a:latin typeface="Times New Roman" panose="02020603050405020304" pitchFamily="18" charset="0"/>
                <a:ea typeface="Calibri" panose="020F0502020204030204" pitchFamily="34" charset="0"/>
              </a:rPr>
              <a:t> </a:t>
            </a:r>
            <a:r>
              <a:rPr lang="en-US" sz="1600" b="1" dirty="0" err="1" smtClean="0">
                <a:solidFill>
                  <a:srgbClr val="000000"/>
                </a:solidFill>
                <a:latin typeface="Times New Roman" panose="02020603050405020304" pitchFamily="18" charset="0"/>
                <a:ea typeface="Calibri" panose="020F0502020204030204" pitchFamily="34" charset="0"/>
              </a:rPr>
              <a:t>sóng</a:t>
            </a:r>
            <a:r>
              <a:rPr lang="en-US" sz="1600" b="1" dirty="0" smtClean="0">
                <a:solidFill>
                  <a:srgbClr val="000000"/>
                </a:solidFill>
                <a:latin typeface="Times New Roman" panose="02020603050405020304" pitchFamily="18" charset="0"/>
                <a:ea typeface="Calibri" panose="020F0502020204030204" pitchFamily="34" charset="0"/>
              </a:rPr>
              <a:t> </a:t>
            </a:r>
            <a:r>
              <a:rPr lang="en-US" sz="1600" b="1" dirty="0" err="1" smtClean="0">
                <a:solidFill>
                  <a:srgbClr val="000000"/>
                </a:solidFill>
                <a:latin typeface="Times New Roman" panose="02020603050405020304" pitchFamily="18" charset="0"/>
                <a:ea typeface="Calibri" panose="020F0502020204030204" pitchFamily="34" charset="0"/>
              </a:rPr>
              <a:t>thi</a:t>
            </a:r>
            <a:r>
              <a:rPr lang="en-US" sz="1600" b="1" dirty="0" smtClean="0">
                <a:solidFill>
                  <a:srgbClr val="000000"/>
                </a:solidFill>
                <a:latin typeface="Times New Roman" panose="02020603050405020304" pitchFamily="18" charset="0"/>
                <a:ea typeface="Calibri" panose="020F0502020204030204" pitchFamily="34" charset="0"/>
              </a:rPr>
              <a:t> </a:t>
            </a:r>
            <a:r>
              <a:rPr lang="en-US" sz="1600" b="1" dirty="0" err="1" smtClean="0">
                <a:solidFill>
                  <a:srgbClr val="000000"/>
                </a:solidFill>
                <a:latin typeface="Times New Roman" panose="02020603050405020304" pitchFamily="18" charset="0"/>
                <a:ea typeface="Calibri" panose="020F0502020204030204" pitchFamily="34" charset="0"/>
              </a:rPr>
              <a:t>đua</a:t>
            </a:r>
            <a:r>
              <a:rPr lang="en-US" sz="1600" b="1" dirty="0" smtClean="0">
                <a:solidFill>
                  <a:srgbClr val="000000"/>
                </a:solidFill>
                <a:latin typeface="Times New Roman" panose="02020603050405020304" pitchFamily="18" charset="0"/>
                <a:ea typeface="Calibri" panose="020F0502020204030204" pitchFamily="34" charset="0"/>
              </a:rPr>
              <a:t> </a:t>
            </a:r>
            <a:r>
              <a:rPr lang="en-US" sz="1600" b="1" dirty="0" err="1" smtClean="0">
                <a:solidFill>
                  <a:srgbClr val="000000"/>
                </a:solidFill>
                <a:latin typeface="Times New Roman" panose="02020603050405020304" pitchFamily="18" charset="0"/>
                <a:ea typeface="Calibri" panose="020F0502020204030204" pitchFamily="34" charset="0"/>
              </a:rPr>
              <a:t>giữa</a:t>
            </a:r>
            <a:r>
              <a:rPr lang="en-US" sz="1600" b="1" dirty="0" smtClean="0">
                <a:solidFill>
                  <a:srgbClr val="000000"/>
                </a:solidFill>
                <a:latin typeface="Times New Roman" panose="02020603050405020304" pitchFamily="18" charset="0"/>
                <a:ea typeface="Calibri" panose="020F0502020204030204" pitchFamily="34" charset="0"/>
              </a:rPr>
              <a:t> </a:t>
            </a:r>
            <a:r>
              <a:rPr lang="en-US" sz="1600" b="1" dirty="0" err="1" smtClean="0">
                <a:solidFill>
                  <a:srgbClr val="000000"/>
                </a:solidFill>
                <a:latin typeface="Times New Roman" panose="02020603050405020304" pitchFamily="18" charset="0"/>
                <a:ea typeface="Calibri" panose="020F0502020204030204" pitchFamily="34" charset="0"/>
              </a:rPr>
              <a:t>các</a:t>
            </a:r>
            <a:r>
              <a:rPr lang="en-US" sz="1600" b="1" dirty="0" smtClean="0">
                <a:solidFill>
                  <a:srgbClr val="000000"/>
                </a:solidFill>
                <a:latin typeface="Times New Roman" panose="02020603050405020304" pitchFamily="18" charset="0"/>
                <a:ea typeface="Calibri" panose="020F0502020204030204" pitchFamily="34" charset="0"/>
              </a:rPr>
              <a:t> </a:t>
            </a:r>
            <a:r>
              <a:rPr lang="en-US" sz="1600" b="1" dirty="0" err="1" smtClean="0">
                <a:solidFill>
                  <a:srgbClr val="000000"/>
                </a:solidFill>
                <a:latin typeface="Times New Roman" panose="02020603050405020304" pitchFamily="18" charset="0"/>
                <a:ea typeface="Calibri" panose="020F0502020204030204" pitchFamily="34" charset="0"/>
              </a:rPr>
              <a:t>phụ</a:t>
            </a:r>
            <a:r>
              <a:rPr lang="en-US" sz="1600" b="1" dirty="0" smtClean="0">
                <a:solidFill>
                  <a:srgbClr val="000000"/>
                </a:solidFill>
                <a:latin typeface="Times New Roman" panose="02020603050405020304" pitchFamily="18" charset="0"/>
                <a:ea typeface="Calibri" panose="020F0502020204030204" pitchFamily="34" charset="0"/>
              </a:rPr>
              <a:t> </a:t>
            </a:r>
            <a:r>
              <a:rPr lang="en-US" sz="1600" b="1" dirty="0" err="1" smtClean="0">
                <a:solidFill>
                  <a:srgbClr val="000000"/>
                </a:solidFill>
                <a:latin typeface="Times New Roman" panose="02020603050405020304" pitchFamily="18" charset="0"/>
                <a:ea typeface="Calibri" panose="020F0502020204030204" pitchFamily="34" charset="0"/>
              </a:rPr>
              <a:t>huynh</a:t>
            </a:r>
            <a:r>
              <a:rPr lang="en-US" sz="1600" b="1" dirty="0" smtClean="0">
                <a:solidFill>
                  <a:srgbClr val="000000"/>
                </a:solidFill>
                <a:latin typeface="Times New Roman" panose="02020603050405020304" pitchFamily="18" charset="0"/>
                <a:ea typeface="Calibri" panose="020F0502020204030204" pitchFamily="34" charset="0"/>
              </a:rPr>
              <a:t> </a:t>
            </a:r>
            <a:r>
              <a:rPr lang="en-US" sz="1600" b="1" dirty="0" err="1" smtClean="0">
                <a:solidFill>
                  <a:srgbClr val="000000"/>
                </a:solidFill>
                <a:latin typeface="Times New Roman" panose="02020603050405020304" pitchFamily="18" charset="0"/>
                <a:ea typeface="Calibri" panose="020F0502020204030204" pitchFamily="34" charset="0"/>
              </a:rPr>
              <a:t>trong</a:t>
            </a:r>
            <a:r>
              <a:rPr lang="en-US" sz="1600" b="1" dirty="0" smtClean="0">
                <a:solidFill>
                  <a:srgbClr val="000000"/>
                </a:solidFill>
                <a:latin typeface="Times New Roman" panose="02020603050405020304" pitchFamily="18" charset="0"/>
                <a:ea typeface="Calibri" panose="020F0502020204030204" pitchFamily="34" charset="0"/>
              </a:rPr>
              <a:t> </a:t>
            </a:r>
            <a:r>
              <a:rPr lang="en-US" sz="1600" b="1" dirty="0" err="1" smtClean="0">
                <a:solidFill>
                  <a:srgbClr val="000000"/>
                </a:solidFill>
                <a:latin typeface="Times New Roman" panose="02020603050405020304" pitchFamily="18" charset="0"/>
                <a:ea typeface="Calibri" panose="020F0502020204030204" pitchFamily="34" charset="0"/>
              </a:rPr>
              <a:t>việc</a:t>
            </a:r>
            <a:r>
              <a:rPr lang="en-US" sz="1600" b="1" dirty="0" smtClean="0">
                <a:solidFill>
                  <a:srgbClr val="000000"/>
                </a:solidFill>
                <a:latin typeface="Times New Roman" panose="02020603050405020304" pitchFamily="18" charset="0"/>
                <a:ea typeface="Calibri" panose="020F0502020204030204" pitchFamily="34" charset="0"/>
              </a:rPr>
              <a:t> </a:t>
            </a:r>
            <a:r>
              <a:rPr lang="en-US" sz="1600" b="1" dirty="0" err="1" smtClean="0">
                <a:solidFill>
                  <a:srgbClr val="000000"/>
                </a:solidFill>
                <a:latin typeface="Times New Roman" panose="02020603050405020304" pitchFamily="18" charset="0"/>
                <a:ea typeface="Calibri" panose="020F0502020204030204" pitchFamily="34" charset="0"/>
              </a:rPr>
              <a:t>rèn</a:t>
            </a:r>
            <a:r>
              <a:rPr lang="en-US" sz="1600" b="1" dirty="0" smtClean="0">
                <a:solidFill>
                  <a:srgbClr val="000000"/>
                </a:solidFill>
                <a:latin typeface="Times New Roman" panose="02020603050405020304" pitchFamily="18" charset="0"/>
                <a:ea typeface="Calibri" panose="020F0502020204030204" pitchFamily="34" charset="0"/>
              </a:rPr>
              <a:t> </a:t>
            </a:r>
            <a:r>
              <a:rPr lang="en-US" sz="1600" b="1" dirty="0" err="1" smtClean="0">
                <a:solidFill>
                  <a:srgbClr val="000000"/>
                </a:solidFill>
                <a:latin typeface="Times New Roman" panose="02020603050405020304" pitchFamily="18" charset="0"/>
                <a:ea typeface="Calibri" panose="020F0502020204030204" pitchFamily="34" charset="0"/>
              </a:rPr>
              <a:t>cho</a:t>
            </a:r>
            <a:r>
              <a:rPr lang="en-US" sz="1600" b="1" dirty="0" smtClean="0">
                <a:solidFill>
                  <a:srgbClr val="000000"/>
                </a:solidFill>
                <a:latin typeface="Times New Roman" panose="02020603050405020304" pitchFamily="18" charset="0"/>
                <a:ea typeface="Calibri" panose="020F0502020204030204" pitchFamily="34" charset="0"/>
              </a:rPr>
              <a:t> </a:t>
            </a:r>
            <a:r>
              <a:rPr lang="en-US" sz="1600" b="1" dirty="0" err="1" smtClean="0">
                <a:solidFill>
                  <a:srgbClr val="000000"/>
                </a:solidFill>
                <a:latin typeface="Times New Roman" panose="02020603050405020304" pitchFamily="18" charset="0"/>
                <a:ea typeface="Calibri" panose="020F0502020204030204" pitchFamily="34" charset="0"/>
              </a:rPr>
              <a:t>trẻ</a:t>
            </a:r>
            <a:r>
              <a:rPr lang="en-US" sz="1600" b="1" dirty="0" smtClean="0">
                <a:solidFill>
                  <a:srgbClr val="000000"/>
                </a:solidFill>
                <a:latin typeface="Times New Roman" panose="02020603050405020304" pitchFamily="18" charset="0"/>
                <a:ea typeface="Calibri" panose="020F0502020204030204" pitchFamily="34" charset="0"/>
              </a:rPr>
              <a:t> </a:t>
            </a:r>
            <a:r>
              <a:rPr lang="en-US" sz="1600" b="1" dirty="0" err="1" smtClean="0">
                <a:solidFill>
                  <a:srgbClr val="000000"/>
                </a:solidFill>
                <a:latin typeface="Times New Roman" panose="02020603050405020304" pitchFamily="18" charset="0"/>
                <a:ea typeface="Calibri" panose="020F0502020204030204" pitchFamily="34" charset="0"/>
              </a:rPr>
              <a:t>kĩ</a:t>
            </a:r>
            <a:r>
              <a:rPr lang="en-US" sz="1600" b="1" dirty="0" smtClean="0">
                <a:solidFill>
                  <a:srgbClr val="000000"/>
                </a:solidFill>
                <a:latin typeface="Times New Roman" panose="02020603050405020304" pitchFamily="18" charset="0"/>
                <a:ea typeface="Calibri" panose="020F0502020204030204" pitchFamily="34" charset="0"/>
              </a:rPr>
              <a:t> </a:t>
            </a:r>
            <a:r>
              <a:rPr lang="en-US" sz="1600" b="1" dirty="0" err="1" smtClean="0">
                <a:solidFill>
                  <a:srgbClr val="000000"/>
                </a:solidFill>
                <a:latin typeface="Times New Roman" panose="02020603050405020304" pitchFamily="18" charset="0"/>
                <a:ea typeface="Calibri" panose="020F0502020204030204" pitchFamily="34" charset="0"/>
              </a:rPr>
              <a:t>năng</a:t>
            </a:r>
            <a:r>
              <a:rPr lang="en-US" sz="1600" b="1" dirty="0" smtClean="0">
                <a:solidFill>
                  <a:srgbClr val="000000"/>
                </a:solidFill>
                <a:latin typeface="Times New Roman" panose="02020603050405020304" pitchFamily="18" charset="0"/>
                <a:ea typeface="Calibri" panose="020F0502020204030204" pitchFamily="34" charset="0"/>
              </a:rPr>
              <a:t> </a:t>
            </a:r>
            <a:r>
              <a:rPr lang="en-US" sz="1600" b="1" dirty="0" err="1" smtClean="0">
                <a:solidFill>
                  <a:srgbClr val="000000"/>
                </a:solidFill>
                <a:latin typeface="Times New Roman" panose="02020603050405020304" pitchFamily="18" charset="0"/>
                <a:ea typeface="Calibri" panose="020F0502020204030204" pitchFamily="34" charset="0"/>
              </a:rPr>
              <a:t>tự</a:t>
            </a:r>
            <a:r>
              <a:rPr lang="en-US" sz="1600" b="1" dirty="0" smtClean="0">
                <a:solidFill>
                  <a:srgbClr val="000000"/>
                </a:solidFill>
                <a:latin typeface="Times New Roman" panose="02020603050405020304" pitchFamily="18" charset="0"/>
                <a:ea typeface="Calibri" panose="020F0502020204030204" pitchFamily="34" charset="0"/>
              </a:rPr>
              <a:t> </a:t>
            </a:r>
            <a:r>
              <a:rPr lang="en-US" sz="1600" b="1" dirty="0" err="1" smtClean="0">
                <a:solidFill>
                  <a:srgbClr val="000000"/>
                </a:solidFill>
                <a:latin typeface="Times New Roman" panose="02020603050405020304" pitchFamily="18" charset="0"/>
                <a:ea typeface="Calibri" panose="020F0502020204030204" pitchFamily="34" charset="0"/>
              </a:rPr>
              <a:t>phục</a:t>
            </a:r>
            <a:r>
              <a:rPr lang="en-US" sz="1600" b="1" dirty="0" smtClean="0">
                <a:solidFill>
                  <a:srgbClr val="000000"/>
                </a:solidFill>
                <a:latin typeface="Times New Roman" panose="02020603050405020304" pitchFamily="18" charset="0"/>
                <a:ea typeface="Calibri" panose="020F0502020204030204" pitchFamily="34" charset="0"/>
              </a:rPr>
              <a:t> </a:t>
            </a:r>
            <a:r>
              <a:rPr lang="en-US" sz="1600" b="1" dirty="0" err="1" smtClean="0">
                <a:solidFill>
                  <a:srgbClr val="000000"/>
                </a:solidFill>
                <a:latin typeface="Times New Roman" panose="02020603050405020304" pitchFamily="18" charset="0"/>
                <a:ea typeface="Calibri" panose="020F0502020204030204" pitchFamily="34" charset="0"/>
              </a:rPr>
              <a:t>vụ</a:t>
            </a:r>
            <a:r>
              <a:rPr lang="en-US" sz="1600" b="1" dirty="0" smtClean="0">
                <a:solidFill>
                  <a:srgbClr val="000000"/>
                </a:solidFill>
                <a:latin typeface="Times New Roman" panose="02020603050405020304" pitchFamily="18" charset="0"/>
                <a:ea typeface="Calibri" panose="020F0502020204030204" pitchFamily="34" charset="0"/>
              </a:rPr>
              <a:t> </a:t>
            </a:r>
            <a:r>
              <a:rPr lang="en-US" sz="1600" b="1" dirty="0" err="1" smtClean="0">
                <a:solidFill>
                  <a:srgbClr val="000000"/>
                </a:solidFill>
                <a:latin typeface="Times New Roman" panose="02020603050405020304" pitchFamily="18" charset="0"/>
                <a:ea typeface="Calibri" panose="020F0502020204030204" pitchFamily="34" charset="0"/>
              </a:rPr>
              <a:t>tại</a:t>
            </a:r>
            <a:r>
              <a:rPr lang="en-US" sz="1600" b="1" dirty="0" smtClean="0">
                <a:solidFill>
                  <a:srgbClr val="000000"/>
                </a:solidFill>
                <a:latin typeface="Times New Roman" panose="02020603050405020304" pitchFamily="18" charset="0"/>
                <a:ea typeface="Calibri" panose="020F0502020204030204" pitchFamily="34" charset="0"/>
              </a:rPr>
              <a:t> </a:t>
            </a:r>
            <a:r>
              <a:rPr lang="en-US" sz="1600" b="1" dirty="0" err="1" smtClean="0">
                <a:solidFill>
                  <a:srgbClr val="000000"/>
                </a:solidFill>
                <a:latin typeface="Times New Roman" panose="02020603050405020304" pitchFamily="18" charset="0"/>
                <a:ea typeface="Calibri" panose="020F0502020204030204" pitchFamily="34" charset="0"/>
              </a:rPr>
              <a:t>nhà</a:t>
            </a:r>
            <a:r>
              <a:rPr lang="en-US" sz="1600" b="1" dirty="0" smtClean="0">
                <a:solidFill>
                  <a:srgbClr val="000000"/>
                </a:solidFill>
                <a:latin typeface="Times New Roman" panose="02020603050405020304" pitchFamily="18" charset="0"/>
                <a:ea typeface="Calibri" panose="020F0502020204030204" pitchFamily="34" charset="0"/>
              </a:rPr>
              <a:t>.</a:t>
            </a:r>
          </a:p>
          <a:p>
            <a:pPr algn="just">
              <a:lnSpc>
                <a:spcPct val="115000"/>
              </a:lnSpc>
            </a:pPr>
            <a:endParaRPr lang="en-US" sz="1600" b="1" dirty="0" smtClean="0">
              <a:latin typeface="Times New Roman" panose="02020603050405020304" pitchFamily="18" charset="0"/>
              <a:ea typeface="Calibri" panose="020F0502020204030204" pitchFamily="34" charset="0"/>
            </a:endParaRPr>
          </a:p>
          <a:p>
            <a:pPr algn="just">
              <a:lnSpc>
                <a:spcPct val="115000"/>
              </a:lnSpc>
            </a:pPr>
            <a:r>
              <a:rPr lang="en-US" sz="1600" b="1" dirty="0" err="1" smtClean="0">
                <a:solidFill>
                  <a:srgbClr val="000000"/>
                </a:solidFill>
                <a:latin typeface="Times New Roman" panose="02020603050405020304" pitchFamily="18" charset="0"/>
                <a:ea typeface="Calibri" panose="020F0502020204030204" pitchFamily="34" charset="0"/>
              </a:rPr>
              <a:t>Sau</a:t>
            </a:r>
            <a:r>
              <a:rPr lang="en-US" sz="1600" b="1" dirty="0" smtClean="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khi</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áp</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dụng</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hình</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thức</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này</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phụ</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huynh</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thường</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xuyên</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trao</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đổi</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với</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giáo</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viên</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về</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tình</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hình</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thói</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quen</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của</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trẻ</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khi</a:t>
            </a:r>
            <a:r>
              <a:rPr lang="en-US" sz="1600" b="1" dirty="0">
                <a:solidFill>
                  <a:srgbClr val="000000"/>
                </a:solidFill>
                <a:latin typeface="Times New Roman" panose="02020603050405020304" pitchFamily="18" charset="0"/>
                <a:ea typeface="Calibri" panose="020F0502020204030204" pitchFamily="34" charset="0"/>
              </a:rPr>
              <a:t> ở </a:t>
            </a:r>
            <a:r>
              <a:rPr lang="en-US" sz="1600" b="1" dirty="0" err="1">
                <a:solidFill>
                  <a:srgbClr val="000000"/>
                </a:solidFill>
                <a:latin typeface="Times New Roman" panose="02020603050405020304" pitchFamily="18" charset="0"/>
                <a:ea typeface="Calibri" panose="020F0502020204030204" pitchFamily="34" charset="0"/>
              </a:rPr>
              <a:t>nhà</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với</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cô</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giáo</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giúp</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giáo</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viên</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nắm</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được</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đặc</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điểm</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của</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từng</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cá</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nhân</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trẻ</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để</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từ</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đó</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giáo</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viên</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lựa</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chọn</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hình</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thức</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giáo</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dục</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kỹ</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năng</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tự</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phục</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cho</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trẻ</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phù</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với</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trẻ</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Bố</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mẹ</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thường</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xuyên</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đưa</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đón</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trẻ</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đến</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lớp</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ít</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khi</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nhờ</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người</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khác</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đưa</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đón</a:t>
            </a:r>
            <a:r>
              <a:rPr lang="en-US" sz="1600" b="1" dirty="0">
                <a:solidFill>
                  <a:srgbClr val="000000"/>
                </a:solidFill>
                <a:latin typeface="Times New Roman" panose="02020603050405020304" pitchFamily="18" charset="0"/>
                <a:ea typeface="Calibri" panose="020F0502020204030204" pitchFamily="34" charset="0"/>
              </a:rPr>
              <a:t> con </a:t>
            </a:r>
            <a:r>
              <a:rPr lang="en-US" sz="1600" b="1" dirty="0" err="1">
                <a:solidFill>
                  <a:srgbClr val="000000"/>
                </a:solidFill>
                <a:latin typeface="Times New Roman" panose="02020603050405020304" pitchFamily="18" charset="0"/>
                <a:ea typeface="Calibri" panose="020F0502020204030204" pitchFamily="34" charset="0"/>
              </a:rPr>
              <a:t>mình</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Phụ</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huynh</a:t>
            </a:r>
            <a:r>
              <a:rPr lang="en-US" sz="1600" b="1" dirty="0">
                <a:solidFill>
                  <a:srgbClr val="000000"/>
                </a:solidFill>
                <a:latin typeface="Times New Roman" panose="02020603050405020304" pitchFamily="18" charset="0"/>
                <a:ea typeface="Calibri" panose="020F0502020204030204" pitchFamily="34" charset="0"/>
              </a:rPr>
              <a:t> tin </a:t>
            </a:r>
            <a:r>
              <a:rPr lang="en-US" sz="1600" b="1" dirty="0" err="1">
                <a:solidFill>
                  <a:srgbClr val="000000"/>
                </a:solidFill>
                <a:latin typeface="Times New Roman" panose="02020603050405020304" pitchFamily="18" charset="0"/>
                <a:ea typeface="Calibri" panose="020F0502020204030204" pitchFamily="34" charset="0"/>
              </a:rPr>
              <a:t>tưởng</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có</a:t>
            </a:r>
            <a:r>
              <a:rPr lang="en-US" sz="1600" b="1" dirty="0">
                <a:solidFill>
                  <a:srgbClr val="000000"/>
                </a:solidFill>
                <a:latin typeface="Times New Roman" panose="02020603050405020304" pitchFamily="18" charset="0"/>
                <a:ea typeface="Calibri" panose="020F0502020204030204" pitchFamily="34" charset="0"/>
              </a:rPr>
              <a:t> ý </a:t>
            </a:r>
            <a:r>
              <a:rPr lang="en-US" sz="1600" b="1" dirty="0" err="1">
                <a:solidFill>
                  <a:srgbClr val="000000"/>
                </a:solidFill>
                <a:latin typeface="Times New Roman" panose="02020603050405020304" pitchFamily="18" charset="0"/>
                <a:ea typeface="Calibri" panose="020F0502020204030204" pitchFamily="34" charset="0"/>
              </a:rPr>
              <a:t>thức</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và</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trách</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nhiệm</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cao</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khi</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phối</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hợp</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cùng</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cô</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để</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dạy</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những</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kỹ</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năng</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tự</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phục</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vụ</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phù</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hợp</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cho</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trẻ</a:t>
            </a:r>
            <a:r>
              <a:rPr lang="en-US" sz="1600" b="1" dirty="0">
                <a:solidFill>
                  <a:srgbClr val="000000"/>
                </a:solidFill>
                <a:latin typeface="Times New Roman" panose="02020603050405020304" pitchFamily="18" charset="0"/>
                <a:ea typeface="Calibri" panose="020F0502020204030204" pitchFamily="34" charset="0"/>
              </a:rPr>
              <a:t>.</a:t>
            </a:r>
            <a:endParaRPr lang="en-US" sz="1600" b="1"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42041736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3128863479"/>
              </p:ext>
            </p:extLst>
          </p:nvPr>
        </p:nvGraphicFramePr>
        <p:xfrm>
          <a:off x="2552700" y="1485900"/>
          <a:ext cx="7202804" cy="4416552"/>
        </p:xfrm>
        <a:graphic>
          <a:graphicData uri="http://schemas.openxmlformats.org/drawingml/2006/table">
            <a:tbl>
              <a:tblPr firstRow="1" firstCol="1" bandRow="1">
                <a:tableStyleId>{5C22544A-7EE6-4342-B048-85BDC9FD1C3A}</a:tableStyleId>
              </a:tblPr>
              <a:tblGrid>
                <a:gridCol w="559368">
                  <a:extLst>
                    <a:ext uri="{9D8B030D-6E8A-4147-A177-3AD203B41FA5}">
                      <a16:colId xmlns:a16="http://schemas.microsoft.com/office/drawing/2014/main" val="1273154102"/>
                    </a:ext>
                  </a:extLst>
                </a:gridCol>
                <a:gridCol w="3029287">
                  <a:extLst>
                    <a:ext uri="{9D8B030D-6E8A-4147-A177-3AD203B41FA5}">
                      <a16:colId xmlns:a16="http://schemas.microsoft.com/office/drawing/2014/main" val="4031054481"/>
                    </a:ext>
                  </a:extLst>
                </a:gridCol>
                <a:gridCol w="1168975">
                  <a:extLst>
                    <a:ext uri="{9D8B030D-6E8A-4147-A177-3AD203B41FA5}">
                      <a16:colId xmlns:a16="http://schemas.microsoft.com/office/drawing/2014/main" val="1802331781"/>
                    </a:ext>
                  </a:extLst>
                </a:gridCol>
                <a:gridCol w="744574">
                  <a:extLst>
                    <a:ext uri="{9D8B030D-6E8A-4147-A177-3AD203B41FA5}">
                      <a16:colId xmlns:a16="http://schemas.microsoft.com/office/drawing/2014/main" val="1186289517"/>
                    </a:ext>
                  </a:extLst>
                </a:gridCol>
                <a:gridCol w="1062500">
                  <a:extLst>
                    <a:ext uri="{9D8B030D-6E8A-4147-A177-3AD203B41FA5}">
                      <a16:colId xmlns:a16="http://schemas.microsoft.com/office/drawing/2014/main" val="1964967270"/>
                    </a:ext>
                  </a:extLst>
                </a:gridCol>
                <a:gridCol w="638100">
                  <a:extLst>
                    <a:ext uri="{9D8B030D-6E8A-4147-A177-3AD203B41FA5}">
                      <a16:colId xmlns:a16="http://schemas.microsoft.com/office/drawing/2014/main" val="3886042168"/>
                    </a:ext>
                  </a:extLst>
                </a:gridCol>
              </a:tblGrid>
              <a:tr h="1229640">
                <a:tc>
                  <a:txBody>
                    <a:bodyPr/>
                    <a:lstStyle/>
                    <a:p>
                      <a:pPr algn="ctr">
                        <a:lnSpc>
                          <a:spcPct val="115000"/>
                        </a:lnSpc>
                        <a:spcAft>
                          <a:spcPts val="0"/>
                        </a:spcAft>
                      </a:pPr>
                      <a:r>
                        <a:rPr lang="en-US" sz="1800" dirty="0">
                          <a:effectLst/>
                          <a:latin typeface="Times New Roman" panose="02020603050405020304" pitchFamily="18" charset="0"/>
                          <a:cs typeface="Times New Roman" panose="02020603050405020304" pitchFamily="18" charset="0"/>
                        </a:rPr>
                        <a:t>STT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800">
                          <a:effectLst/>
                          <a:latin typeface="Times New Roman" panose="02020603050405020304" pitchFamily="18" charset="0"/>
                          <a:cs typeface="Times New Roman" panose="02020603050405020304" pitchFamily="18" charset="0"/>
                        </a:rPr>
                        <a:t>Các kỹ năng </a:t>
                      </a:r>
                    </a:p>
                    <a:p>
                      <a:pPr algn="ctr">
                        <a:lnSpc>
                          <a:spcPct val="115000"/>
                        </a:lnSpc>
                        <a:spcAft>
                          <a:spcPts val="0"/>
                        </a:spcAft>
                      </a:pPr>
                      <a:r>
                        <a:rPr lang="en-US" sz="1800">
                          <a:effectLst/>
                          <a:latin typeface="Times New Roman" panose="02020603050405020304" pitchFamily="18" charset="0"/>
                          <a:cs typeface="Times New Roman" panose="02020603050405020304" pitchFamily="18" charset="0"/>
                        </a:rPr>
                        <a:t>tự phục vụ</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800">
                          <a:effectLst/>
                          <a:latin typeface="Times New Roman" panose="02020603050405020304" pitchFamily="18" charset="0"/>
                          <a:cs typeface="Times New Roman" panose="02020603050405020304" pitchFamily="18" charset="0"/>
                        </a:rPr>
                        <a:t>Trước khi áp dụng biện pháp</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800">
                          <a:effectLst/>
                          <a:latin typeface="Times New Roman" panose="02020603050405020304" pitchFamily="18" charset="0"/>
                          <a:cs typeface="Times New Roman" panose="02020603050405020304" pitchFamily="18" charset="0"/>
                        </a:rPr>
                        <a:t>Tỉ lệ</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800">
                          <a:effectLst/>
                          <a:latin typeface="Times New Roman" panose="02020603050405020304" pitchFamily="18" charset="0"/>
                          <a:cs typeface="Times New Roman" panose="02020603050405020304" pitchFamily="18" charset="0"/>
                        </a:rPr>
                        <a:t>Sau khi áp dụng biện pháp</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800">
                          <a:effectLst/>
                          <a:latin typeface="Times New Roman" panose="02020603050405020304" pitchFamily="18" charset="0"/>
                          <a:cs typeface="Times New Roman" panose="02020603050405020304" pitchFamily="18" charset="0"/>
                        </a:rPr>
                        <a:t>Tỉ lệ</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22251527"/>
                  </a:ext>
                </a:extLst>
              </a:tr>
              <a:tr h="307410">
                <a:tc>
                  <a:txBody>
                    <a:bodyPr/>
                    <a:lstStyle/>
                    <a:p>
                      <a:pPr algn="ctr">
                        <a:lnSpc>
                          <a:spcPct val="115000"/>
                        </a:lnSpc>
                        <a:spcBef>
                          <a:spcPts val="600"/>
                        </a:spcBef>
                        <a:spcAft>
                          <a:spcPts val="0"/>
                        </a:spcAft>
                      </a:pPr>
                      <a:r>
                        <a:rPr lang="en-US" sz="1800">
                          <a:effectLst/>
                          <a:latin typeface="Times New Roman" panose="02020603050405020304" pitchFamily="18" charset="0"/>
                          <a:cs typeface="Times New Roman" panose="02020603050405020304" pitchFamily="18" charset="0"/>
                        </a:rPr>
                        <a:t>1</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5000"/>
                        </a:lnSpc>
                        <a:spcBef>
                          <a:spcPts val="600"/>
                        </a:spcBef>
                        <a:spcAft>
                          <a:spcPts val="0"/>
                        </a:spcAft>
                      </a:pPr>
                      <a:r>
                        <a:rPr lang="en-US" sz="1800" dirty="0" err="1">
                          <a:effectLst/>
                          <a:latin typeface="Times New Roman" panose="02020603050405020304" pitchFamily="18" charset="0"/>
                          <a:cs typeface="Times New Roman" panose="02020603050405020304" pitchFamily="18" charset="0"/>
                        </a:rPr>
                        <a:t>Xếp</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hàng</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rửa</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mặt</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rửa</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tay</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800" dirty="0" smtClean="0">
                          <a:effectLst/>
                          <a:latin typeface="Times New Roman" panose="02020603050405020304" pitchFamily="18" charset="0"/>
                          <a:cs typeface="Times New Roman" panose="02020603050405020304" pitchFamily="18" charset="0"/>
                        </a:rPr>
                        <a:t>9/20</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800" dirty="0" smtClean="0">
                          <a:effectLst/>
                          <a:latin typeface="Times New Roman" panose="02020603050405020304" pitchFamily="18" charset="0"/>
                          <a:cs typeface="Times New Roman" panose="02020603050405020304" pitchFamily="18" charset="0"/>
                        </a:rPr>
                        <a:t>45%</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600"/>
                        </a:spcBef>
                        <a:spcAft>
                          <a:spcPts val="0"/>
                        </a:spcAft>
                      </a:pPr>
                      <a:r>
                        <a:rPr lang="en-US" sz="1800" dirty="0" smtClean="0">
                          <a:effectLst/>
                          <a:latin typeface="Times New Roman" panose="02020603050405020304" pitchFamily="18" charset="0"/>
                          <a:cs typeface="Times New Roman" panose="02020603050405020304" pitchFamily="18" charset="0"/>
                        </a:rPr>
                        <a:t>16/20</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600"/>
                        </a:spcBef>
                        <a:spcAft>
                          <a:spcPts val="0"/>
                        </a:spcAft>
                      </a:pPr>
                      <a:r>
                        <a:rPr lang="en-US" sz="1800">
                          <a:effectLst/>
                          <a:latin typeface="Times New Roman" panose="02020603050405020304" pitchFamily="18" charset="0"/>
                          <a:cs typeface="Times New Roman" panose="02020603050405020304" pitchFamily="18" charset="0"/>
                        </a:rPr>
                        <a:t>80%</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466750492"/>
                  </a:ext>
                </a:extLst>
              </a:tr>
              <a:tr h="614820">
                <a:tc>
                  <a:txBody>
                    <a:bodyPr/>
                    <a:lstStyle/>
                    <a:p>
                      <a:pPr algn="ctr">
                        <a:lnSpc>
                          <a:spcPct val="115000"/>
                        </a:lnSpc>
                        <a:spcBef>
                          <a:spcPts val="600"/>
                        </a:spcBef>
                        <a:spcAft>
                          <a:spcPts val="0"/>
                        </a:spcAft>
                      </a:pPr>
                      <a:r>
                        <a:rPr lang="en-US" sz="1800">
                          <a:effectLst/>
                          <a:latin typeface="Times New Roman" panose="02020603050405020304" pitchFamily="18" charset="0"/>
                          <a:cs typeface="Times New Roman" panose="02020603050405020304" pitchFamily="18" charset="0"/>
                        </a:rPr>
                        <a:t>2</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5000"/>
                        </a:lnSpc>
                        <a:spcBef>
                          <a:spcPts val="600"/>
                        </a:spcBef>
                        <a:spcAft>
                          <a:spcPts val="0"/>
                        </a:spcAft>
                      </a:pPr>
                      <a:r>
                        <a:rPr lang="en-US" sz="1800">
                          <a:effectLst/>
                          <a:latin typeface="Times New Roman" panose="02020603050405020304" pitchFamily="18" charset="0"/>
                          <a:cs typeface="Times New Roman" panose="02020603050405020304" pitchFamily="18" charset="0"/>
                        </a:rPr>
                        <a:t>Tự cầm cốc uống nước, uống sữa</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800" dirty="0" smtClean="0">
                          <a:effectLst/>
                          <a:latin typeface="Times New Roman" panose="02020603050405020304" pitchFamily="18" charset="0"/>
                          <a:cs typeface="Times New Roman" panose="02020603050405020304" pitchFamily="18" charset="0"/>
                        </a:rPr>
                        <a:t>10/20</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800" dirty="0" smtClean="0">
                          <a:effectLst/>
                          <a:latin typeface="Times New Roman" panose="02020603050405020304" pitchFamily="18" charset="0"/>
                          <a:cs typeface="Times New Roman" panose="02020603050405020304" pitchFamily="18" charset="0"/>
                        </a:rPr>
                        <a:t>50%</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600"/>
                        </a:spcBef>
                        <a:spcAft>
                          <a:spcPts val="0"/>
                        </a:spcAft>
                      </a:pPr>
                      <a:r>
                        <a:rPr lang="en-US" sz="1800" dirty="0" smtClean="0">
                          <a:effectLst/>
                          <a:latin typeface="Times New Roman" panose="02020603050405020304" pitchFamily="18" charset="0"/>
                          <a:cs typeface="Times New Roman" panose="02020603050405020304" pitchFamily="18" charset="0"/>
                        </a:rPr>
                        <a:t>18/20</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600"/>
                        </a:spcBef>
                        <a:spcAft>
                          <a:spcPts val="0"/>
                        </a:spcAft>
                      </a:pPr>
                      <a:r>
                        <a:rPr lang="en-US" sz="1800">
                          <a:effectLst/>
                          <a:latin typeface="Times New Roman" panose="02020603050405020304" pitchFamily="18" charset="0"/>
                          <a:cs typeface="Times New Roman" panose="02020603050405020304" pitchFamily="18" charset="0"/>
                        </a:rPr>
                        <a:t>90%</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904419945"/>
                  </a:ext>
                </a:extLst>
              </a:tr>
              <a:tr h="307410">
                <a:tc>
                  <a:txBody>
                    <a:bodyPr/>
                    <a:lstStyle/>
                    <a:p>
                      <a:pPr algn="ctr">
                        <a:lnSpc>
                          <a:spcPct val="115000"/>
                        </a:lnSpc>
                        <a:spcBef>
                          <a:spcPts val="600"/>
                        </a:spcBef>
                        <a:spcAft>
                          <a:spcPts val="0"/>
                        </a:spcAft>
                      </a:pPr>
                      <a:r>
                        <a:rPr lang="en-US" sz="1800">
                          <a:effectLst/>
                          <a:latin typeface="Times New Roman" panose="02020603050405020304" pitchFamily="18" charset="0"/>
                          <a:cs typeface="Times New Roman" panose="02020603050405020304" pitchFamily="18" charset="0"/>
                        </a:rPr>
                        <a:t>3</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5000"/>
                        </a:lnSpc>
                        <a:spcBef>
                          <a:spcPts val="600"/>
                        </a:spcBef>
                        <a:spcAft>
                          <a:spcPts val="0"/>
                        </a:spcAft>
                      </a:pPr>
                      <a:r>
                        <a:rPr lang="en-US" sz="1800">
                          <a:effectLst/>
                          <a:latin typeface="Times New Roman" panose="02020603050405020304" pitchFamily="18" charset="0"/>
                          <a:cs typeface="Times New Roman" panose="02020603050405020304" pitchFamily="18" charset="0"/>
                        </a:rPr>
                        <a:t>Tự cầm thìa xúc cơm ăn</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800" dirty="0" smtClean="0">
                          <a:effectLst/>
                          <a:latin typeface="Times New Roman" panose="02020603050405020304" pitchFamily="18" charset="0"/>
                          <a:cs typeface="Times New Roman" panose="02020603050405020304" pitchFamily="18" charset="0"/>
                        </a:rPr>
                        <a:t>6/20</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800" dirty="0" smtClean="0">
                          <a:effectLst/>
                          <a:latin typeface="Times New Roman" panose="02020603050405020304" pitchFamily="18" charset="0"/>
                          <a:cs typeface="Times New Roman" panose="02020603050405020304" pitchFamily="18" charset="0"/>
                        </a:rPr>
                        <a:t>30%</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600"/>
                        </a:spcBef>
                        <a:spcAft>
                          <a:spcPts val="0"/>
                        </a:spcAft>
                      </a:pPr>
                      <a:r>
                        <a:rPr lang="en-US" sz="1800" dirty="0" smtClean="0">
                          <a:effectLst/>
                          <a:latin typeface="Times New Roman" panose="02020603050405020304" pitchFamily="18" charset="0"/>
                          <a:cs typeface="Times New Roman" panose="02020603050405020304" pitchFamily="18" charset="0"/>
                        </a:rPr>
                        <a:t>15/20</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600"/>
                        </a:spcBef>
                        <a:spcAft>
                          <a:spcPts val="0"/>
                        </a:spcAft>
                      </a:pPr>
                      <a:r>
                        <a:rPr lang="en-US" sz="1800" dirty="0" smtClean="0">
                          <a:effectLst/>
                          <a:latin typeface="Times New Roman" panose="02020603050405020304" pitchFamily="18" charset="0"/>
                          <a:cs typeface="Times New Roman" panose="02020603050405020304" pitchFamily="18" charset="0"/>
                        </a:rPr>
                        <a:t>75%</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418870641"/>
                  </a:ext>
                </a:extLst>
              </a:tr>
              <a:tr h="307410">
                <a:tc>
                  <a:txBody>
                    <a:bodyPr/>
                    <a:lstStyle/>
                    <a:p>
                      <a:pPr algn="ctr">
                        <a:lnSpc>
                          <a:spcPct val="115000"/>
                        </a:lnSpc>
                        <a:spcBef>
                          <a:spcPts val="600"/>
                        </a:spcBef>
                        <a:spcAft>
                          <a:spcPts val="0"/>
                        </a:spcAft>
                      </a:pPr>
                      <a:r>
                        <a:rPr lang="en-US" sz="1800">
                          <a:effectLst/>
                          <a:latin typeface="Times New Roman" panose="02020603050405020304" pitchFamily="18" charset="0"/>
                          <a:cs typeface="Times New Roman" panose="02020603050405020304" pitchFamily="18" charset="0"/>
                        </a:rPr>
                        <a:t>4</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5000"/>
                        </a:lnSpc>
                        <a:spcBef>
                          <a:spcPts val="600"/>
                        </a:spcBef>
                        <a:spcAft>
                          <a:spcPts val="0"/>
                        </a:spcAft>
                      </a:pPr>
                      <a:r>
                        <a:rPr lang="en-US" sz="1800">
                          <a:effectLst/>
                          <a:latin typeface="Times New Roman" panose="02020603050405020304" pitchFamily="18" charset="0"/>
                          <a:cs typeface="Times New Roman" panose="02020603050405020304" pitchFamily="18" charset="0"/>
                        </a:rPr>
                        <a:t>Chuẩn bị chỗ ngủ</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800" dirty="0" smtClean="0">
                          <a:effectLst/>
                          <a:latin typeface="Times New Roman" panose="02020603050405020304" pitchFamily="18" charset="0"/>
                          <a:cs typeface="Times New Roman" panose="02020603050405020304" pitchFamily="18" charset="0"/>
                        </a:rPr>
                        <a:t>12/20</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800" dirty="0" smtClean="0">
                          <a:effectLst/>
                          <a:latin typeface="Times New Roman" panose="02020603050405020304" pitchFamily="18" charset="0"/>
                          <a:cs typeface="Times New Roman" panose="02020603050405020304" pitchFamily="18" charset="0"/>
                        </a:rPr>
                        <a:t>60%</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600"/>
                        </a:spcBef>
                        <a:spcAft>
                          <a:spcPts val="0"/>
                        </a:spcAft>
                      </a:pPr>
                      <a:r>
                        <a:rPr lang="en-US" sz="1800" dirty="0" smtClean="0">
                          <a:effectLst/>
                          <a:latin typeface="Times New Roman" panose="02020603050405020304" pitchFamily="18" charset="0"/>
                          <a:cs typeface="Times New Roman" panose="02020603050405020304" pitchFamily="18" charset="0"/>
                        </a:rPr>
                        <a:t>18/20</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600"/>
                        </a:spcBef>
                        <a:spcAft>
                          <a:spcPts val="0"/>
                        </a:spcAft>
                      </a:pPr>
                      <a:r>
                        <a:rPr lang="en-US" sz="1800">
                          <a:effectLst/>
                          <a:latin typeface="Times New Roman" panose="02020603050405020304" pitchFamily="18" charset="0"/>
                          <a:cs typeface="Times New Roman" panose="02020603050405020304" pitchFamily="18" charset="0"/>
                        </a:rPr>
                        <a:t>90%</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614153818"/>
                  </a:ext>
                </a:extLst>
              </a:tr>
              <a:tr h="614820">
                <a:tc>
                  <a:txBody>
                    <a:bodyPr/>
                    <a:lstStyle/>
                    <a:p>
                      <a:pPr algn="ctr">
                        <a:lnSpc>
                          <a:spcPct val="115000"/>
                        </a:lnSpc>
                        <a:spcBef>
                          <a:spcPts val="600"/>
                        </a:spcBef>
                        <a:spcAft>
                          <a:spcPts val="0"/>
                        </a:spcAft>
                      </a:pPr>
                      <a:r>
                        <a:rPr lang="en-US" sz="1800">
                          <a:effectLst/>
                          <a:latin typeface="Times New Roman" panose="02020603050405020304" pitchFamily="18" charset="0"/>
                          <a:cs typeface="Times New Roman" panose="02020603050405020304" pitchFamily="18" charset="0"/>
                        </a:rPr>
                        <a:t>5</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5000"/>
                        </a:lnSpc>
                        <a:spcBef>
                          <a:spcPts val="600"/>
                        </a:spcBef>
                        <a:spcAft>
                          <a:spcPts val="0"/>
                        </a:spcAft>
                      </a:pPr>
                      <a:r>
                        <a:rPr lang="en-US" sz="1800">
                          <a:effectLst/>
                          <a:latin typeface="Times New Roman" panose="02020603050405020304" pitchFamily="18" charset="0"/>
                          <a:cs typeface="Times New Roman" panose="02020603050405020304" pitchFamily="18" charset="0"/>
                        </a:rPr>
                        <a:t>Tự đi dép, tháo dép, cất dép đúng nơi quy định</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800" dirty="0" smtClean="0">
                          <a:effectLst/>
                          <a:latin typeface="Times New Roman" panose="02020603050405020304" pitchFamily="18" charset="0"/>
                          <a:cs typeface="Times New Roman" panose="02020603050405020304" pitchFamily="18" charset="0"/>
                        </a:rPr>
                        <a:t>6/20</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800" dirty="0" smtClean="0">
                          <a:effectLst/>
                          <a:latin typeface="Times New Roman" panose="02020603050405020304" pitchFamily="18" charset="0"/>
                          <a:cs typeface="Times New Roman" panose="02020603050405020304" pitchFamily="18" charset="0"/>
                        </a:rPr>
                        <a:t>30%</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600"/>
                        </a:spcBef>
                        <a:spcAft>
                          <a:spcPts val="0"/>
                        </a:spcAft>
                      </a:pPr>
                      <a:r>
                        <a:rPr lang="en-US" sz="1800" dirty="0" smtClean="0">
                          <a:effectLst/>
                          <a:latin typeface="Times New Roman" panose="02020603050405020304" pitchFamily="18" charset="0"/>
                          <a:cs typeface="Times New Roman" panose="02020603050405020304" pitchFamily="18" charset="0"/>
                        </a:rPr>
                        <a:t>15/20</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600"/>
                        </a:spcBef>
                        <a:spcAft>
                          <a:spcPts val="0"/>
                        </a:spcAft>
                      </a:pPr>
                      <a:r>
                        <a:rPr lang="en-US" sz="1800">
                          <a:effectLst/>
                          <a:latin typeface="Times New Roman" panose="02020603050405020304" pitchFamily="18" charset="0"/>
                          <a:cs typeface="Times New Roman" panose="02020603050405020304" pitchFamily="18" charset="0"/>
                        </a:rPr>
                        <a:t>76%</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55996687"/>
                  </a:ext>
                </a:extLst>
              </a:tr>
              <a:tr h="307410">
                <a:tc>
                  <a:txBody>
                    <a:bodyPr/>
                    <a:lstStyle/>
                    <a:p>
                      <a:pPr algn="ctr">
                        <a:lnSpc>
                          <a:spcPct val="115000"/>
                        </a:lnSpc>
                        <a:spcBef>
                          <a:spcPts val="600"/>
                        </a:spcBef>
                        <a:spcAft>
                          <a:spcPts val="0"/>
                        </a:spcAft>
                      </a:pPr>
                      <a:r>
                        <a:rPr lang="en-US" sz="1800">
                          <a:effectLst/>
                          <a:latin typeface="Times New Roman" panose="02020603050405020304" pitchFamily="18" charset="0"/>
                          <a:cs typeface="Times New Roman" panose="02020603050405020304" pitchFamily="18" charset="0"/>
                        </a:rPr>
                        <a:t>6</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5000"/>
                        </a:lnSpc>
                        <a:spcBef>
                          <a:spcPts val="600"/>
                        </a:spcBef>
                        <a:spcAft>
                          <a:spcPts val="0"/>
                        </a:spcAft>
                      </a:pPr>
                      <a:r>
                        <a:rPr lang="en-US" sz="1800">
                          <a:effectLst/>
                          <a:latin typeface="Times New Roman" panose="02020603050405020304" pitchFamily="18" charset="0"/>
                          <a:cs typeface="Times New Roman" panose="02020603050405020304" pitchFamily="18" charset="0"/>
                        </a:rPr>
                        <a:t>Đi vệ sinh đúng nơi quy định</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800" dirty="0" smtClean="0">
                          <a:effectLst/>
                          <a:latin typeface="Times New Roman" panose="02020603050405020304" pitchFamily="18" charset="0"/>
                          <a:cs typeface="Times New Roman" panose="02020603050405020304" pitchFamily="18" charset="0"/>
                        </a:rPr>
                        <a:t>7/20</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800" dirty="0" smtClean="0">
                          <a:effectLst/>
                          <a:latin typeface="Times New Roman" panose="02020603050405020304" pitchFamily="18" charset="0"/>
                          <a:cs typeface="Times New Roman" panose="02020603050405020304" pitchFamily="18" charset="0"/>
                        </a:rPr>
                        <a:t>35%</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600"/>
                        </a:spcBef>
                        <a:spcAft>
                          <a:spcPts val="0"/>
                        </a:spcAft>
                      </a:pPr>
                      <a:r>
                        <a:rPr lang="en-US" sz="1800" dirty="0" smtClean="0">
                          <a:effectLst/>
                          <a:latin typeface="Times New Roman" panose="02020603050405020304" pitchFamily="18" charset="0"/>
                          <a:cs typeface="Times New Roman" panose="02020603050405020304" pitchFamily="18" charset="0"/>
                        </a:rPr>
                        <a:t>14/20</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600"/>
                        </a:spcBef>
                        <a:spcAft>
                          <a:spcPts val="0"/>
                        </a:spcAft>
                      </a:pPr>
                      <a:r>
                        <a:rPr lang="en-US" sz="1800" dirty="0" smtClean="0">
                          <a:effectLst/>
                          <a:latin typeface="Times New Roman" panose="02020603050405020304" pitchFamily="18" charset="0"/>
                          <a:cs typeface="Times New Roman" panose="02020603050405020304" pitchFamily="18" charset="0"/>
                        </a:rPr>
                        <a:t>70%</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946527969"/>
                  </a:ext>
                </a:extLst>
              </a:tr>
              <a:tr h="614820">
                <a:tc>
                  <a:txBody>
                    <a:bodyPr/>
                    <a:lstStyle/>
                    <a:p>
                      <a:pPr algn="ctr">
                        <a:lnSpc>
                          <a:spcPct val="115000"/>
                        </a:lnSpc>
                        <a:spcBef>
                          <a:spcPts val="600"/>
                        </a:spcBef>
                        <a:spcAft>
                          <a:spcPts val="0"/>
                        </a:spcAft>
                      </a:pPr>
                      <a:r>
                        <a:rPr lang="en-US" sz="1800">
                          <a:effectLst/>
                          <a:latin typeface="Times New Roman" panose="02020603050405020304" pitchFamily="18" charset="0"/>
                          <a:cs typeface="Times New Roman" panose="02020603050405020304" pitchFamily="18" charset="0"/>
                        </a:rPr>
                        <a:t>7</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5000"/>
                        </a:lnSpc>
                        <a:spcBef>
                          <a:spcPts val="600"/>
                        </a:spcBef>
                        <a:spcAft>
                          <a:spcPts val="0"/>
                        </a:spcAft>
                      </a:pPr>
                      <a:r>
                        <a:rPr lang="en-US" sz="1800">
                          <a:effectLst/>
                          <a:latin typeface="Times New Roman" panose="02020603050405020304" pitchFamily="18" charset="0"/>
                          <a:cs typeface="Times New Roman" panose="02020603050405020304" pitchFamily="18" charset="0"/>
                        </a:rPr>
                        <a:t>Tập nói với cô giáo khi có nhu cầu: uống nước, đi vệ sinh...</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800" dirty="0" smtClean="0">
                          <a:effectLst/>
                          <a:latin typeface="Times New Roman" panose="02020603050405020304" pitchFamily="18" charset="0"/>
                          <a:cs typeface="Times New Roman" panose="02020603050405020304" pitchFamily="18" charset="0"/>
                        </a:rPr>
                        <a:t>9/20</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800" dirty="0" smtClean="0">
                          <a:effectLst/>
                          <a:latin typeface="Times New Roman" panose="02020603050405020304" pitchFamily="18" charset="0"/>
                          <a:cs typeface="Times New Roman" panose="02020603050405020304" pitchFamily="18" charset="0"/>
                        </a:rPr>
                        <a:t>45%</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600"/>
                        </a:spcBef>
                        <a:spcAft>
                          <a:spcPts val="0"/>
                        </a:spcAft>
                      </a:pPr>
                      <a:r>
                        <a:rPr lang="en-US" sz="1800" dirty="0" smtClean="0">
                          <a:effectLst/>
                          <a:latin typeface="Times New Roman" panose="02020603050405020304" pitchFamily="18" charset="0"/>
                          <a:cs typeface="Times New Roman" panose="02020603050405020304" pitchFamily="18" charset="0"/>
                        </a:rPr>
                        <a:t>17/20</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600"/>
                        </a:spcBef>
                        <a:spcAft>
                          <a:spcPts val="0"/>
                        </a:spcAft>
                      </a:pPr>
                      <a:r>
                        <a:rPr lang="en-US" sz="1800" dirty="0">
                          <a:effectLst/>
                          <a:latin typeface="Times New Roman" panose="02020603050405020304" pitchFamily="18" charset="0"/>
                          <a:cs typeface="Times New Roman" panose="02020603050405020304" pitchFamily="18" charset="0"/>
                        </a:rPr>
                        <a:t>83%</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811003543"/>
                  </a:ext>
                </a:extLst>
              </a:tr>
            </a:tbl>
          </a:graphicData>
        </a:graphic>
      </p:graphicFrame>
      <p:sp>
        <p:nvSpPr>
          <p:cNvPr id="7" name="Rectangle 2"/>
          <p:cNvSpPr>
            <a:spLocks noChangeArrowheads="1"/>
          </p:cNvSpPr>
          <p:nvPr/>
        </p:nvSpPr>
        <p:spPr bwMode="auto">
          <a:xfrm>
            <a:off x="2325768" y="1049924"/>
            <a:ext cx="849463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just" eaLnBrk="0" fontAlgn="base" hangingPunct="0">
              <a:spcBef>
                <a:spcPct val="0"/>
              </a:spcBef>
              <a:spcAft>
                <a:spcPct val="0"/>
              </a:spcAft>
            </a:pPr>
            <a:r>
              <a:rPr lang="nl-NL" altLang="en-US"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Bảng so sánh đối chiếu kết quả trước và sau khi thực hiện các biện pháp        	</a:t>
            </a:r>
          </a:p>
          <a:p>
            <a:pPr algn="just" eaLnBrk="0" fontAlgn="base" hangingPunct="0">
              <a:spcBef>
                <a:spcPct val="0"/>
              </a:spcBef>
              <a:spcAft>
                <a:spcPct val="0"/>
              </a:spcAft>
            </a:pPr>
            <a:endParaRPr lang="nl-NL" altLang="en-US" dirty="0">
              <a:latin typeface="Arial" panose="020B0604020202020204" pitchFamily="34" charset="0"/>
            </a:endParaRPr>
          </a:p>
        </p:txBody>
      </p:sp>
    </p:spTree>
    <p:extLst>
      <p:ext uri="{BB962C8B-B14F-4D97-AF65-F5344CB8AC3E}">
        <p14:creationId xmlns:p14="http://schemas.microsoft.com/office/powerpoint/2010/main" val="7741454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ound Diagonal Corner Rectangle 4"/>
          <p:cNvSpPr/>
          <p:nvPr/>
        </p:nvSpPr>
        <p:spPr>
          <a:xfrm>
            <a:off x="1790700" y="1828800"/>
            <a:ext cx="9144000" cy="3810000"/>
          </a:xfrm>
          <a:prstGeom prst="round2Diag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981200" y="1752600"/>
            <a:ext cx="8686800" cy="3505200"/>
          </a:xfrm>
        </p:spPr>
        <p:txBody>
          <a:bodyPr>
            <a:normAutofit fontScale="92500"/>
          </a:bodyPr>
          <a:lstStyle/>
          <a:p>
            <a:pPr marL="0" indent="0">
              <a:buNone/>
            </a:pPr>
            <a:endParaRPr lang="vi-VN" sz="2400" dirty="0"/>
          </a:p>
          <a:p>
            <a:pPr marL="0" indent="0">
              <a:buNone/>
            </a:pPr>
            <a:r>
              <a:rPr lang="en-US" sz="2000" b="1" dirty="0" smtClean="0">
                <a:latin typeface="+mj-lt"/>
              </a:rPr>
              <a:t>- </a:t>
            </a:r>
            <a:r>
              <a:rPr lang="vi-VN" sz="2000" b="1" dirty="0" smtClean="0">
                <a:latin typeface="+mj-lt"/>
              </a:rPr>
              <a:t>Sau </a:t>
            </a:r>
            <a:r>
              <a:rPr lang="vi-VN" sz="2000" b="1" dirty="0">
                <a:latin typeface="+mj-lt"/>
              </a:rPr>
              <a:t>khi thực hiện biện pháp</a:t>
            </a:r>
            <a:r>
              <a:rPr lang="vi-VN" sz="2000" b="1" dirty="0" smtClean="0">
                <a:latin typeface="+mj-lt"/>
              </a:rPr>
              <a:t>, </a:t>
            </a:r>
            <a:r>
              <a:rPr lang="vi-VN" sz="2000" b="1" dirty="0">
                <a:latin typeface="+mj-lt"/>
              </a:rPr>
              <a:t>áp dụng những kinh nghiệm của bản thân vào trong quá trình chăm sóc giáo dục trẻ tôi </a:t>
            </a:r>
            <a:r>
              <a:rPr lang="en-US" sz="2000" b="1" dirty="0" err="1">
                <a:latin typeface="Times New Roman" panose="02020603050405020304" pitchFamily="18" charset="0"/>
                <a:cs typeface="Times New Roman" panose="02020603050405020304" pitchFamily="18" charset="0"/>
              </a:rPr>
              <a:t>mong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muốn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trẻ</a:t>
            </a:r>
            <a:r>
              <a:rPr lang="vi-VN" sz="2000" b="1" dirty="0">
                <a:latin typeface="Times New Roman" panose="02020603050405020304" pitchFamily="18" charset="0"/>
                <a:cs typeface="Times New Roman" panose="02020603050405020304" pitchFamily="18" charset="0"/>
              </a:rPr>
              <a:t> </a:t>
            </a:r>
            <a:r>
              <a:rPr lang="vi-VN" sz="2000" b="1" dirty="0">
                <a:latin typeface="+mj-lt"/>
              </a:rPr>
              <a:t>có những chuyển biến rõ rệt.</a:t>
            </a:r>
          </a:p>
          <a:p>
            <a:pPr marL="0" indent="0">
              <a:buNone/>
            </a:pPr>
            <a:r>
              <a:rPr lang="nl-NL" sz="2000" b="1" dirty="0" smtClean="0">
                <a:latin typeface="Times New Roman" panose="02020603050405020304" pitchFamily="18" charset="0"/>
                <a:cs typeface="Times New Roman" panose="02020603050405020304" pitchFamily="18" charset="0"/>
              </a:rPr>
              <a:t>- Những </a:t>
            </a:r>
            <a:r>
              <a:rPr lang="nl-NL" sz="2000" b="1" dirty="0">
                <a:latin typeface="Times New Roman" panose="02020603050405020304" pitchFamily="18" charset="0"/>
                <a:cs typeface="Times New Roman" panose="02020603050405020304" pitchFamily="18" charset="0"/>
              </a:rPr>
              <a:t>giải pháp mà tôi đề xuất và áp dụng ở trên được đưa ra trên cơ sở nghiên cứu đặc điểm nhận thức đối tượng trẻ, phù hợp với điều kiện thực tiến nhà trường, địa phương, điều kiện nhóm lớp, khả năng bản thân.</a:t>
            </a:r>
            <a:endParaRPr lang="vi-VN" sz="2000" b="1" dirty="0">
              <a:latin typeface="Times New Roman" panose="02020603050405020304" pitchFamily="18" charset="0"/>
              <a:cs typeface="Times New Roman" panose="02020603050405020304" pitchFamily="18" charset="0"/>
            </a:endParaRPr>
          </a:p>
          <a:p>
            <a:pPr marL="0" indent="0">
              <a:buNone/>
            </a:pPr>
            <a:r>
              <a:rPr lang="nl-NL" sz="2000" b="1" dirty="0" smtClean="0">
                <a:latin typeface="Times New Roman" panose="02020603050405020304" pitchFamily="18" charset="0"/>
                <a:cs typeface="Times New Roman" panose="02020603050405020304" pitchFamily="18" charset="0"/>
              </a:rPr>
              <a:t>- Có </a:t>
            </a:r>
            <a:r>
              <a:rPr lang="nl-NL" sz="2000" b="1" dirty="0">
                <a:latin typeface="Times New Roman" panose="02020603050405020304" pitchFamily="18" charset="0"/>
                <a:cs typeface="Times New Roman" panose="02020603050405020304" pitchFamily="18" charset="0"/>
              </a:rPr>
              <a:t>thể nói tất cả các giải pháp trên được áp dụng vào hoạt động chăm sóc giáo dục trẻ hàng ngày, đều có vị trí rất quan trọng trong việc đổi mới phương pháp dạy học nói chung và tổ chức các hoạt động chăm sóc giáo dục trẻ nói </a:t>
            </a:r>
            <a:r>
              <a:rPr lang="nl-NL" sz="2000" b="1" dirty="0" smtClean="0">
                <a:latin typeface="Times New Roman" panose="02020603050405020304" pitchFamily="18" charset="0"/>
                <a:cs typeface="Times New Roman" panose="02020603050405020304" pitchFamily="18" charset="0"/>
              </a:rPr>
              <a:t>riêng.</a:t>
            </a:r>
            <a:r>
              <a:rPr lang="en-US" sz="2000" b="1" dirty="0">
                <a:latin typeface="Times New Roman" panose="02020603050405020304" pitchFamily="18" charset="0"/>
                <a:cs typeface="Times New Roman" panose="02020603050405020304" pitchFamily="18" charset="0"/>
              </a:rPr>
              <a:t> </a:t>
            </a:r>
            <a:r>
              <a:rPr lang="nl-NL" sz="2000" b="1" dirty="0" smtClean="0">
                <a:latin typeface="Times New Roman" panose="02020603050405020304" pitchFamily="18" charset="0"/>
                <a:cs typeface="Times New Roman" panose="02020603050405020304" pitchFamily="18" charset="0"/>
              </a:rPr>
              <a:t>Góp </a:t>
            </a:r>
            <a:r>
              <a:rPr lang="nl-NL" sz="2000" b="1" dirty="0">
                <a:latin typeface="Times New Roman" panose="02020603050405020304" pitchFamily="18" charset="0"/>
                <a:cs typeface="Times New Roman" panose="02020603050405020304" pitchFamily="18" charset="0"/>
              </a:rPr>
              <a:t>phần nâng cao chất lượng chăm sóc giáo trẻ trường mầm non </a:t>
            </a:r>
            <a:r>
              <a:rPr lang="en-US" sz="2000" b="1" dirty="0" err="1" smtClean="0">
                <a:latin typeface="Times New Roman" panose="02020603050405020304" pitchFamily="18" charset="0"/>
                <a:cs typeface="Times New Roman" panose="02020603050405020304" pitchFamily="18" charset="0"/>
              </a:rPr>
              <a:t>Nguyệt</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Quế</a:t>
            </a:r>
            <a:r>
              <a:rPr lang="en-US" sz="2000" b="1" dirty="0" smtClean="0">
                <a:latin typeface="Times New Roman" panose="02020603050405020304" pitchFamily="18" charset="0"/>
                <a:cs typeface="Times New Roman" panose="02020603050405020304" pitchFamily="18" charset="0"/>
              </a:rPr>
              <a:t>.</a:t>
            </a:r>
            <a:endParaRPr lang="vi-VN" sz="2000" b="1" dirty="0">
              <a:latin typeface="Times New Roman" panose="02020603050405020304" pitchFamily="18" charset="0"/>
              <a:cs typeface="Times New Roman" panose="02020603050405020304" pitchFamily="18" charset="0"/>
            </a:endParaRPr>
          </a:p>
          <a:p>
            <a:endParaRPr lang="en-US" dirty="0"/>
          </a:p>
        </p:txBody>
      </p:sp>
      <p:sp>
        <p:nvSpPr>
          <p:cNvPr id="6" name="TextBox 5"/>
          <p:cNvSpPr txBox="1"/>
          <p:nvPr/>
        </p:nvSpPr>
        <p:spPr>
          <a:xfrm>
            <a:off x="2438400" y="914400"/>
            <a:ext cx="4572000" cy="584775"/>
          </a:xfrm>
          <a:prstGeom prst="rect">
            <a:avLst/>
          </a:prstGeom>
          <a:noFill/>
        </p:spPr>
        <p:txBody>
          <a:bodyPr wrap="square" rtlCol="0">
            <a:spAutoFit/>
          </a:bodyPr>
          <a:lstStyle/>
          <a:p>
            <a:r>
              <a:rPr lang="en-US" sz="3200" b="1" dirty="0" smtClean="0">
                <a:solidFill>
                  <a:srgbClr val="7030A0"/>
                </a:solidFill>
                <a:latin typeface="Times New Roman" panose="02020603050405020304" pitchFamily="18" charset="0"/>
                <a:cs typeface="Times New Roman" panose="02020603050405020304" pitchFamily="18" charset="0"/>
              </a:rPr>
              <a:t>KẾT QUẢ MONG ĐỢI</a:t>
            </a:r>
            <a:endParaRPr lang="en-US" sz="3200" b="1"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3171436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8" name="Straight Arrow Connector 7"/>
          <p:cNvCxnSpPr/>
          <p:nvPr/>
        </p:nvCxnSpPr>
        <p:spPr>
          <a:xfrm flipH="1">
            <a:off x="3505200" y="762000"/>
            <a:ext cx="6096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endCxn id="7" idx="0"/>
          </p:cNvCxnSpPr>
          <p:nvPr/>
        </p:nvCxnSpPr>
        <p:spPr>
          <a:xfrm>
            <a:off x="8047756" y="990600"/>
            <a:ext cx="1562100" cy="1295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 name="Oval 3"/>
          <p:cNvSpPr/>
          <p:nvPr/>
        </p:nvSpPr>
        <p:spPr>
          <a:xfrm>
            <a:off x="3896590" y="0"/>
            <a:ext cx="5552210" cy="1295400"/>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rgbClr val="0070C0"/>
                </a:solidFill>
                <a:latin typeface="Times New Roman" panose="02020603050405020304" pitchFamily="18" charset="0"/>
                <a:cs typeface="Times New Roman" panose="02020603050405020304" pitchFamily="18" charset="0"/>
              </a:rPr>
              <a:t>Kết</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quả</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mong</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đợi</a:t>
            </a:r>
            <a:endParaRPr lang="en-US" sz="3600" b="1" dirty="0">
              <a:solidFill>
                <a:srgbClr val="0070C0"/>
              </a:solidFill>
              <a:latin typeface="Times New Roman" panose="02020603050405020304" pitchFamily="18" charset="0"/>
              <a:cs typeface="Times New Roman" panose="02020603050405020304" pitchFamily="18" charset="0"/>
            </a:endParaRPr>
          </a:p>
        </p:txBody>
      </p:sp>
      <p:sp>
        <p:nvSpPr>
          <p:cNvPr id="5" name="Rounded Rectangle 4"/>
          <p:cNvSpPr/>
          <p:nvPr/>
        </p:nvSpPr>
        <p:spPr>
          <a:xfrm>
            <a:off x="990600" y="1066800"/>
            <a:ext cx="3505200" cy="4876800"/>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smtClean="0">
                <a:solidFill>
                  <a:srgbClr val="FF0000"/>
                </a:solidFill>
                <a:latin typeface="Times New Roman" panose="02020603050405020304" pitchFamily="18" charset="0"/>
                <a:cs typeface="Times New Roman" panose="02020603050405020304" pitchFamily="18" charset="0"/>
              </a:rPr>
              <a:t>* </a:t>
            </a:r>
            <a:r>
              <a:rPr lang="en-US" sz="2000" b="1" dirty="0" err="1" smtClean="0">
                <a:solidFill>
                  <a:srgbClr val="FF0000"/>
                </a:solidFill>
                <a:latin typeface="Times New Roman" panose="02020603050405020304" pitchFamily="18" charset="0"/>
                <a:cs typeface="Times New Roman" panose="02020603050405020304" pitchFamily="18" charset="0"/>
              </a:rPr>
              <a:t>Đối</a:t>
            </a:r>
            <a:r>
              <a:rPr lang="en-US" sz="2000" b="1" dirty="0" smtClean="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với</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trẻ</a:t>
            </a:r>
            <a:r>
              <a:rPr lang="en-US" sz="2000" b="1" dirty="0">
                <a:solidFill>
                  <a:srgbClr val="FF0000"/>
                </a:solidFill>
                <a:latin typeface="Times New Roman" panose="02020603050405020304" pitchFamily="18" charset="0"/>
                <a:cs typeface="Times New Roman" panose="02020603050405020304" pitchFamily="18" charset="0"/>
              </a:rPr>
              <a:t>:</a:t>
            </a:r>
          </a:p>
          <a:p>
            <a:r>
              <a:rPr lang="en-US" sz="14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nl-NL" sz="1600" b="1" dirty="0" smtClean="0">
                <a:solidFill>
                  <a:schemeClr val="tx1">
                    <a:lumMod val="75000"/>
                    <a:lumOff val="25000"/>
                  </a:schemeClr>
                </a:solidFill>
                <a:latin typeface="Times New Roman" panose="02020603050405020304" pitchFamily="18" charset="0"/>
                <a:cs typeface="Times New Roman" panose="02020603050405020304" pitchFamily="18" charset="0"/>
              </a:rPr>
              <a:t> </a:t>
            </a:r>
            <a:r>
              <a:rPr lang="nl-NL" sz="1600" b="1" dirty="0">
                <a:solidFill>
                  <a:schemeClr val="tx1">
                    <a:lumMod val="75000"/>
                    <a:lumOff val="25000"/>
                  </a:schemeClr>
                </a:solidFill>
                <a:latin typeface="Times New Roman" panose="02020603050405020304" pitchFamily="18" charset="0"/>
                <a:cs typeface="Times New Roman" panose="02020603050405020304" pitchFamily="18" charset="0"/>
              </a:rPr>
              <a:t>Bước đầu</a:t>
            </a:r>
            <a:r>
              <a:rPr lang="vi-VN" sz="1600" b="1" dirty="0">
                <a:solidFill>
                  <a:schemeClr val="tx1">
                    <a:lumMod val="75000"/>
                    <a:lumOff val="25000"/>
                  </a:schemeClr>
                </a:solidFill>
                <a:latin typeface="Times New Roman" panose="02020603050405020304" pitchFamily="18" charset="0"/>
                <a:cs typeface="Times New Roman" panose="02020603050405020304" pitchFamily="18" charset="0"/>
              </a:rPr>
              <a:t> tôi nhận thấy kỹ năng. trẻ biết tự làm một số công việc tự phục vụ mà không cần đến sự giúp đỡ của cô như: Tự lấy ghế ngồi vào tổ khi đến lớp, lấy ghế ngồi vào bàn khi ăn, tự cầm thìa xúc cơm ăn, tự lấy cốc uống nước, rửa tay lau mặt, cất đồ dùng đồ chơi đúng chỗ, xếp ghế khi ăn xong, lấy gối đi ngủ… Bên cạnh đó thói quen lao động tự phục vụ ở trẻ tốt hơn, trong quá trình chơi với bạn hợp tác, nhường nhịn nhau hơn, biết chơi cùng bạn và biết giúp đỡ bạn. Hợp tác thành thật chia sẽ với mọi người xung quanh và bạn bè</a:t>
            </a:r>
          </a:p>
        </p:txBody>
      </p:sp>
      <p:sp>
        <p:nvSpPr>
          <p:cNvPr id="6" name="Content Placeholder 5"/>
          <p:cNvSpPr>
            <a:spLocks noGrp="1"/>
          </p:cNvSpPr>
          <p:nvPr>
            <p:ph idx="1"/>
          </p:nvPr>
        </p:nvSpPr>
        <p:spPr>
          <a:xfrm>
            <a:off x="4864098" y="1752600"/>
            <a:ext cx="2662960" cy="4876800"/>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1800" b="1" dirty="0" smtClean="0">
                <a:solidFill>
                  <a:srgbClr val="FF0000"/>
                </a:solidFill>
                <a:latin typeface="+mj-lt"/>
              </a:rPr>
              <a:t>Đối </a:t>
            </a:r>
            <a:r>
              <a:rPr lang="vi-VN" sz="1800" b="1" dirty="0">
                <a:solidFill>
                  <a:srgbClr val="FF0000"/>
                </a:solidFill>
                <a:latin typeface="+mj-lt"/>
              </a:rPr>
              <a:t>với giáo viên:</a:t>
            </a:r>
            <a:r>
              <a:rPr lang="vi-VN" sz="1800" dirty="0">
                <a:solidFill>
                  <a:srgbClr val="FF0000"/>
                </a:solidFill>
                <a:latin typeface="+mj-lt"/>
              </a:rPr>
              <a:t>  </a:t>
            </a:r>
            <a:endParaRPr lang="en-US" sz="1800" dirty="0" smtClean="0">
              <a:solidFill>
                <a:srgbClr val="FF0000"/>
              </a:solidFill>
              <a:latin typeface="+mj-lt"/>
            </a:endParaRPr>
          </a:p>
          <a:p>
            <a:pPr marL="0" indent="0">
              <a:buNone/>
            </a:pPr>
            <a:r>
              <a:rPr lang="vi-VN" sz="1800" b="1" dirty="0" smtClean="0">
                <a:solidFill>
                  <a:schemeClr val="tx1">
                    <a:lumMod val="75000"/>
                    <a:lumOff val="25000"/>
                  </a:schemeClr>
                </a:solidFill>
                <a:latin typeface="+mj-lt"/>
              </a:rPr>
              <a:t>Tôi </a:t>
            </a:r>
            <a:r>
              <a:rPr lang="vi-VN" sz="1800" b="1" dirty="0">
                <a:solidFill>
                  <a:schemeClr val="tx1">
                    <a:lumMod val="75000"/>
                    <a:lumOff val="25000"/>
                  </a:schemeClr>
                </a:solidFill>
                <a:latin typeface="+mj-lt"/>
              </a:rPr>
              <a:t>cảm thấy tự tin, sáng tạo hơn trong việc dạy kỹ năng sống cho trẻ. Mạnh dạn giám nghĩ, giám làm, khắc phục mọi khó khăn để giúp trẻ có được những kỹ năng sống ngay từ khi còn nhỏ. </a:t>
            </a:r>
          </a:p>
        </p:txBody>
      </p:sp>
      <p:sp>
        <p:nvSpPr>
          <p:cNvPr id="7" name="Rounded Rectangle 6"/>
          <p:cNvSpPr/>
          <p:nvPr/>
        </p:nvSpPr>
        <p:spPr>
          <a:xfrm>
            <a:off x="8200156" y="2286000"/>
            <a:ext cx="2819400" cy="449580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b="1" dirty="0">
                <a:solidFill>
                  <a:srgbClr val="FF0000"/>
                </a:solidFill>
                <a:latin typeface="+mj-lt"/>
              </a:rPr>
              <a:t>* Đối với phụ huynh:</a:t>
            </a:r>
            <a:r>
              <a:rPr lang="vi-VN" b="1" dirty="0">
                <a:latin typeface="+mj-lt"/>
              </a:rPr>
              <a:t> </a:t>
            </a:r>
            <a:r>
              <a:rPr lang="vi-VN" dirty="0">
                <a:latin typeface="+mj-lt"/>
              </a:rPr>
              <a:t> </a:t>
            </a:r>
            <a:r>
              <a:rPr lang="vi-VN" b="1" dirty="0">
                <a:solidFill>
                  <a:schemeClr val="tx2">
                    <a:lumMod val="50000"/>
                  </a:schemeClr>
                </a:solidFill>
                <a:latin typeface="+mj-lt"/>
              </a:rPr>
              <a:t>Ngày càng tin tưởng và gửi gắm con em mình học trong một môi trường an toàn, gần gũi và thân thiện. Phụ huynh quan tâm hơn và thường xuyên trao đổi với giáo viên về cách giáo dục kỹ năng cho con em mình, về tình hình của trẻ ở nhà. </a:t>
            </a:r>
          </a:p>
        </p:txBody>
      </p:sp>
      <p:cxnSp>
        <p:nvCxnSpPr>
          <p:cNvPr id="10" name="Straight Arrow Connector 9"/>
          <p:cNvCxnSpPr>
            <a:stCxn id="4" idx="4"/>
            <a:endCxn id="6" idx="0"/>
          </p:cNvCxnSpPr>
          <p:nvPr/>
        </p:nvCxnSpPr>
        <p:spPr>
          <a:xfrm flipH="1">
            <a:off x="6195578" y="1295400"/>
            <a:ext cx="477117"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869706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1000"/>
                                        <p:tgtEl>
                                          <p:spTgt spid="10"/>
                                        </p:tgtEl>
                                      </p:cBhvr>
                                    </p:animEffect>
                                    <p:anim calcmode="lin" valueType="num">
                                      <p:cBhvr>
                                        <p:cTn id="24" dur="1000" fill="hold"/>
                                        <p:tgtEl>
                                          <p:spTgt spid="10"/>
                                        </p:tgtEl>
                                        <p:attrNameLst>
                                          <p:attrName>ppt_x</p:attrName>
                                        </p:attrNameLst>
                                      </p:cBhvr>
                                      <p:tavLst>
                                        <p:tav tm="0">
                                          <p:val>
                                            <p:strVal val="#ppt_x"/>
                                          </p:val>
                                        </p:tav>
                                        <p:tav tm="100000">
                                          <p:val>
                                            <p:strVal val="#ppt_x"/>
                                          </p:val>
                                        </p:tav>
                                      </p:tavLst>
                                    </p:anim>
                                    <p:anim calcmode="lin" valueType="num">
                                      <p:cBhvr>
                                        <p:cTn id="2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grpId="0" nodeType="clickEffect">
                                  <p:stCondLst>
                                    <p:cond delay="0"/>
                                  </p:stCondLst>
                                  <p:childTnLst>
                                    <p:set>
                                      <p:cBhvr>
                                        <p:cTn id="29" dur="1" fill="hold">
                                          <p:stCondLst>
                                            <p:cond delay="0"/>
                                          </p:stCondLst>
                                        </p:cTn>
                                        <p:tgtEl>
                                          <p:spTgt spid="6">
                                            <p:bg/>
                                          </p:spTgt>
                                        </p:tgtEl>
                                        <p:attrNameLst>
                                          <p:attrName>style.visibility</p:attrName>
                                        </p:attrNameLst>
                                      </p:cBhvr>
                                      <p:to>
                                        <p:strVal val="visible"/>
                                      </p:to>
                                    </p:set>
                                    <p:animEffect transition="in" filter="wheel(1)">
                                      <p:cBhvr>
                                        <p:cTn id="30" dur="2000"/>
                                        <p:tgtEl>
                                          <p:spTgt spid="6">
                                            <p:bg/>
                                          </p:spTgt>
                                        </p:tgtEl>
                                      </p:cBhvr>
                                    </p:animEffect>
                                  </p:childTnLst>
                                </p:cTn>
                              </p:par>
                            </p:childTnLst>
                          </p:cTn>
                        </p:par>
                      </p:childTnLst>
                    </p:cTn>
                  </p:par>
                  <p:par>
                    <p:cTn id="31" fill="hold">
                      <p:stCondLst>
                        <p:cond delay="indefinite"/>
                      </p:stCondLst>
                      <p:childTnLst>
                        <p:par>
                          <p:cTn id="32" fill="hold">
                            <p:stCondLst>
                              <p:cond delay="0"/>
                            </p:stCondLst>
                            <p:childTnLst>
                              <p:par>
                                <p:cTn id="33" presetID="21" presetClass="entr" presetSubtype="1" fill="hold" grpId="0" nodeType="clickEffect">
                                  <p:stCondLst>
                                    <p:cond delay="0"/>
                                  </p:stCondLst>
                                  <p:childTnLst>
                                    <p:set>
                                      <p:cBhvr>
                                        <p:cTn id="34" dur="1" fill="hold">
                                          <p:stCondLst>
                                            <p:cond delay="0"/>
                                          </p:stCondLst>
                                        </p:cTn>
                                        <p:tgtEl>
                                          <p:spTgt spid="6">
                                            <p:txEl>
                                              <p:pRg st="0" end="0"/>
                                            </p:txEl>
                                          </p:spTgt>
                                        </p:tgtEl>
                                        <p:attrNameLst>
                                          <p:attrName>style.visibility</p:attrName>
                                        </p:attrNameLst>
                                      </p:cBhvr>
                                      <p:to>
                                        <p:strVal val="visible"/>
                                      </p:to>
                                    </p:set>
                                    <p:animEffect transition="in" filter="wheel(1)">
                                      <p:cBhvr>
                                        <p:cTn id="35" dur="2000"/>
                                        <p:tgtEl>
                                          <p:spTgt spid="6">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1" presetClass="entr" presetSubtype="1" fill="hold" grpId="0" nodeType="clickEffect">
                                  <p:stCondLst>
                                    <p:cond delay="0"/>
                                  </p:stCondLst>
                                  <p:childTnLst>
                                    <p:set>
                                      <p:cBhvr>
                                        <p:cTn id="39" dur="1" fill="hold">
                                          <p:stCondLst>
                                            <p:cond delay="0"/>
                                          </p:stCondLst>
                                        </p:cTn>
                                        <p:tgtEl>
                                          <p:spTgt spid="6">
                                            <p:txEl>
                                              <p:pRg st="1" end="1"/>
                                            </p:txEl>
                                          </p:spTgt>
                                        </p:tgtEl>
                                        <p:attrNameLst>
                                          <p:attrName>style.visibility</p:attrName>
                                        </p:attrNameLst>
                                      </p:cBhvr>
                                      <p:to>
                                        <p:strVal val="visible"/>
                                      </p:to>
                                    </p:set>
                                    <p:animEffect transition="in" filter="wheel(1)">
                                      <p:cBhvr>
                                        <p:cTn id="40" dur="2000"/>
                                        <p:tgtEl>
                                          <p:spTgt spid="6">
                                            <p:txEl>
                                              <p:pRg st="1" end="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fade">
                                      <p:cBhvr>
                                        <p:cTn id="45" dur="500"/>
                                        <p:tgtEl>
                                          <p:spTgt spid="13"/>
                                        </p:tgtEl>
                                      </p:cBhvr>
                                    </p:animEffect>
                                  </p:childTnLst>
                                </p:cTn>
                              </p:par>
                            </p:childTnLst>
                          </p:cTn>
                        </p:par>
                      </p:childTnLst>
                    </p:cTn>
                  </p:par>
                  <p:par>
                    <p:cTn id="46" fill="hold">
                      <p:stCondLst>
                        <p:cond delay="indefinite"/>
                      </p:stCondLst>
                      <p:childTnLst>
                        <p:par>
                          <p:cTn id="47" fill="hold">
                            <p:stCondLst>
                              <p:cond delay="0"/>
                            </p:stCondLst>
                            <p:childTnLst>
                              <p:par>
                                <p:cTn id="48" presetID="6" presetClass="entr" presetSubtype="16" fill="hold" grpId="0" nodeType="clickEffect">
                                  <p:stCondLst>
                                    <p:cond delay="0"/>
                                  </p:stCondLst>
                                  <p:childTnLst>
                                    <p:set>
                                      <p:cBhvr>
                                        <p:cTn id="49" dur="1" fill="hold">
                                          <p:stCondLst>
                                            <p:cond delay="0"/>
                                          </p:stCondLst>
                                        </p:cTn>
                                        <p:tgtEl>
                                          <p:spTgt spid="7"/>
                                        </p:tgtEl>
                                        <p:attrNameLst>
                                          <p:attrName>style.visibility</p:attrName>
                                        </p:attrNameLst>
                                      </p:cBhvr>
                                      <p:to>
                                        <p:strVal val="visible"/>
                                      </p:to>
                                    </p:set>
                                    <p:animEffect transition="in" filter="circle(in)">
                                      <p:cBhvr>
                                        <p:cTn id="5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build="p"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41954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 name="Cloud 4"/>
          <p:cNvSpPr/>
          <p:nvPr/>
        </p:nvSpPr>
        <p:spPr>
          <a:xfrm>
            <a:off x="2743198" y="381000"/>
            <a:ext cx="7493525" cy="1371600"/>
          </a:xfrm>
          <a:prstGeom prst="cloud">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FFFF00"/>
                </a:solidFill>
                <a:latin typeface="Times New Roman" panose="02020603050405020304" pitchFamily="18" charset="0"/>
                <a:cs typeface="Times New Roman" panose="02020603050405020304" pitchFamily="18" charset="0"/>
              </a:rPr>
              <a:t>LÝ DO CHỌN ĐỀ TÀI</a:t>
            </a:r>
            <a:endParaRPr lang="en-US" sz="3600" b="1" dirty="0">
              <a:solidFill>
                <a:srgbClr val="FFFF00"/>
              </a:solidFill>
              <a:latin typeface="Times New Roman" panose="02020603050405020304" pitchFamily="18" charset="0"/>
              <a:cs typeface="Times New Roman" panose="02020603050405020304" pitchFamily="18" charset="0"/>
            </a:endParaRPr>
          </a:p>
        </p:txBody>
      </p:sp>
      <p:sp>
        <p:nvSpPr>
          <p:cNvPr id="11" name="Rounded Rectangle 10"/>
          <p:cNvSpPr/>
          <p:nvPr/>
        </p:nvSpPr>
        <p:spPr>
          <a:xfrm>
            <a:off x="2324097" y="1905000"/>
            <a:ext cx="8331725" cy="419100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1600" dirty="0">
                <a:latin typeface="+mj-lt"/>
              </a:rPr>
              <a:t> </a:t>
            </a:r>
            <a:r>
              <a:rPr lang="vi-VN" sz="1600" b="1" dirty="0">
                <a:solidFill>
                  <a:schemeClr val="tx1">
                    <a:lumMod val="75000"/>
                    <a:lumOff val="25000"/>
                  </a:schemeClr>
                </a:solidFill>
                <a:latin typeface="+mj-lt"/>
              </a:rPr>
              <a:t>Hiện nay ở trong các gia đình trẻ em được quá chiều chuộng, luôn là vệ tinh trung tâm để mọi người xoay quanh và đáp ứng mọi yêu cầu của trẻ. Thậm chí phụ huynh còn làm hộ trẻ tất cả mọi việc mà chưa chú ý đến việc dạy trẻ kỹ sống cho trẻ, đây chính là nguyên nhân dẫn đến tình trạng trẻ không có kỹ năng tự phục vụ bản thân mình.Và việc bố mẹ quá lạm dụng khi cho trẻ sử dụng các thiết bị điện tử dẫn đến trẻ ít có cơ hội tiếp xúc với mọi người xung quanh, chính vì thế mà khả năng giao tiếp và thích nghi với cuộc sống của trẻ còn hạn chế. Điều này ảnh hưởng rất lớn đến sự phát triển toàn diện của trẻ.</a:t>
            </a:r>
          </a:p>
          <a:p>
            <a:r>
              <a:rPr lang="vi-VN" sz="1600" b="1" dirty="0">
                <a:solidFill>
                  <a:schemeClr val="tx1">
                    <a:lumMod val="75000"/>
                    <a:lumOff val="25000"/>
                  </a:schemeClr>
                </a:solidFill>
                <a:latin typeface="+mj-lt"/>
              </a:rPr>
              <a:t>Là một giáo viên mầm non tôi nhận thấy việc giáo dục kỹ năng sống cho trẻ mầm non, đặc biệt là trẻ từ </a:t>
            </a:r>
            <a:r>
              <a:rPr lang="en-US" sz="1600" b="1" dirty="0" smtClean="0">
                <a:solidFill>
                  <a:schemeClr val="tx1">
                    <a:lumMod val="75000"/>
                    <a:lumOff val="25000"/>
                  </a:schemeClr>
                </a:solidFill>
                <a:latin typeface="Times New Roman" panose="02020603050405020304" pitchFamily="18" charset="0"/>
                <a:cs typeface="Times New Roman" panose="02020603050405020304" pitchFamily="18" charset="0"/>
              </a:rPr>
              <a:t>18 - 24</a:t>
            </a:r>
            <a:r>
              <a:rPr lang="vi-VN" sz="1600" b="1" dirty="0" smtClean="0">
                <a:solidFill>
                  <a:schemeClr val="tx1">
                    <a:lumMod val="75000"/>
                    <a:lumOff val="25000"/>
                  </a:schemeClr>
                </a:solidFill>
                <a:latin typeface="Times New Roman" panose="02020603050405020304" pitchFamily="18" charset="0"/>
                <a:cs typeface="Times New Roman" panose="02020603050405020304" pitchFamily="18" charset="0"/>
              </a:rPr>
              <a:t> </a:t>
            </a:r>
            <a:r>
              <a:rPr lang="vi-VN" sz="1600" b="1" dirty="0">
                <a:solidFill>
                  <a:schemeClr val="tx1">
                    <a:lumMod val="75000"/>
                    <a:lumOff val="25000"/>
                  </a:schemeClr>
                </a:solidFill>
                <a:latin typeface="+mj-lt"/>
              </a:rPr>
              <a:t>tháng tuổi là một việc làm hết sức cần thiết. Ở độ tuổi này trẻ bước đầu được làm quen với các kỹ năng như giao tiếp, kỹ năng tự phục vụ, khả năng thích nghi và thích khám phá thế giới xung quanh. Chính vì vậy, tôi đã mạnh dạn lựa chọn đề tài “Một số biện pháp giáo dục kỹ năng sống cho trẻ </a:t>
            </a:r>
            <a:r>
              <a:rPr lang="en-US" sz="1600" b="1" dirty="0" smtClean="0">
                <a:solidFill>
                  <a:schemeClr val="tx1">
                    <a:lumMod val="75000"/>
                    <a:lumOff val="25000"/>
                  </a:schemeClr>
                </a:solidFill>
                <a:latin typeface="Times New Roman" panose="02020603050405020304" pitchFamily="18" charset="0"/>
                <a:cs typeface="Times New Roman" panose="02020603050405020304" pitchFamily="18" charset="0"/>
              </a:rPr>
              <a:t>18 – 24</a:t>
            </a:r>
            <a:r>
              <a:rPr lang="en-US" sz="1600" b="1" dirty="0" smtClean="0">
                <a:solidFill>
                  <a:schemeClr val="tx1">
                    <a:lumMod val="75000"/>
                    <a:lumOff val="25000"/>
                  </a:schemeClr>
                </a:solidFill>
                <a:latin typeface="+mj-lt"/>
              </a:rPr>
              <a:t> </a:t>
            </a:r>
            <a:r>
              <a:rPr lang="vi-VN" sz="1600" b="1" dirty="0" smtClean="0">
                <a:solidFill>
                  <a:schemeClr val="tx1">
                    <a:lumMod val="75000"/>
                    <a:lumOff val="25000"/>
                  </a:schemeClr>
                </a:solidFill>
                <a:latin typeface="+mj-lt"/>
              </a:rPr>
              <a:t>tháng </a:t>
            </a:r>
            <a:r>
              <a:rPr lang="vi-VN" sz="1600" b="1" dirty="0">
                <a:solidFill>
                  <a:schemeClr val="tx1">
                    <a:lumMod val="75000"/>
                    <a:lumOff val="25000"/>
                  </a:schemeClr>
                </a:solidFill>
                <a:latin typeface="+mj-lt"/>
              </a:rPr>
              <a:t>tuổi trong trường mầm non”.</a:t>
            </a:r>
          </a:p>
        </p:txBody>
      </p:sp>
    </p:spTree>
    <p:extLst>
      <p:ext uri="{BB962C8B-B14F-4D97-AF65-F5344CB8AC3E}">
        <p14:creationId xmlns:p14="http://schemas.microsoft.com/office/powerpoint/2010/main" val="412650916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loud Callout 3"/>
          <p:cNvSpPr/>
          <p:nvPr/>
        </p:nvSpPr>
        <p:spPr>
          <a:xfrm>
            <a:off x="3498272" y="-11545"/>
            <a:ext cx="4876801" cy="1173162"/>
          </a:xfrm>
          <a:prstGeom prst="cloudCallou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7030A0"/>
                </a:solidFill>
                <a:latin typeface="Times New Roman" panose="02020603050405020304" pitchFamily="18" charset="0"/>
                <a:cs typeface="Times New Roman" panose="02020603050405020304" pitchFamily="18" charset="0"/>
              </a:rPr>
              <a:t>THUẬN LỢI</a:t>
            </a:r>
            <a:endParaRPr lang="en-US" sz="3600" b="1" dirty="0">
              <a:solidFill>
                <a:srgbClr val="7030A0"/>
              </a:solidFill>
              <a:latin typeface="Times New Roman" panose="02020603050405020304" pitchFamily="18" charset="0"/>
              <a:cs typeface="Times New Roman" panose="02020603050405020304" pitchFamily="18" charset="0"/>
            </a:endParaRPr>
          </a:p>
        </p:txBody>
      </p:sp>
      <p:sp>
        <p:nvSpPr>
          <p:cNvPr id="6" name="Rounded Rectangle 5"/>
          <p:cNvSpPr/>
          <p:nvPr/>
        </p:nvSpPr>
        <p:spPr>
          <a:xfrm>
            <a:off x="1641650" y="1666980"/>
            <a:ext cx="4530550" cy="5191019"/>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b="1" i="1" dirty="0" err="1">
                <a:solidFill>
                  <a:schemeClr val="tx1">
                    <a:lumMod val="75000"/>
                    <a:lumOff val="25000"/>
                  </a:schemeClr>
                </a:solidFill>
                <a:latin typeface="Times New Roman" panose="02020603050405020304" pitchFamily="18" charset="0"/>
                <a:cs typeface="Times New Roman" panose="02020603050405020304" pitchFamily="18" charset="0"/>
              </a:rPr>
              <a:t>Giáo</a:t>
            </a:r>
            <a:r>
              <a:rPr lang="en-US" b="1" i="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b="1" i="1" dirty="0" err="1">
                <a:solidFill>
                  <a:schemeClr val="tx1">
                    <a:lumMod val="75000"/>
                    <a:lumOff val="25000"/>
                  </a:schemeClr>
                </a:solidFill>
                <a:latin typeface="Times New Roman" panose="02020603050405020304" pitchFamily="18" charset="0"/>
                <a:cs typeface="Times New Roman" panose="02020603050405020304" pitchFamily="18" charset="0"/>
              </a:rPr>
              <a:t>viên</a:t>
            </a:r>
            <a:r>
              <a:rPr lang="en-US" b="1" i="1" dirty="0">
                <a:solidFill>
                  <a:schemeClr val="tx1">
                    <a:lumMod val="75000"/>
                    <a:lumOff val="25000"/>
                  </a:schemeClr>
                </a:solidFill>
                <a:latin typeface="Times New Roman" panose="02020603050405020304" pitchFamily="18" charset="0"/>
                <a:cs typeface="Times New Roman" panose="02020603050405020304" pitchFamily="18" charset="0"/>
              </a:rPr>
              <a:t>:</a:t>
            </a:r>
            <a:r>
              <a:rPr lang="en-US"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b="1" dirty="0" err="1">
                <a:solidFill>
                  <a:schemeClr val="tx1">
                    <a:lumMod val="75000"/>
                    <a:lumOff val="25000"/>
                  </a:schemeClr>
                </a:solidFill>
                <a:latin typeface="Times New Roman" panose="02020603050405020304" pitchFamily="18" charset="0"/>
                <a:cs typeface="Times New Roman" panose="02020603050405020304" pitchFamily="18" charset="0"/>
              </a:rPr>
              <a:t>Là</a:t>
            </a:r>
            <a:r>
              <a:rPr lang="en-US"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b="1" dirty="0" err="1">
                <a:solidFill>
                  <a:schemeClr val="tx1">
                    <a:lumMod val="75000"/>
                    <a:lumOff val="25000"/>
                  </a:schemeClr>
                </a:solidFill>
                <a:latin typeface="Times New Roman" panose="02020603050405020304" pitchFamily="18" charset="0"/>
                <a:cs typeface="Times New Roman" panose="02020603050405020304" pitchFamily="18" charset="0"/>
              </a:rPr>
              <a:t>một</a:t>
            </a:r>
            <a:r>
              <a:rPr lang="en-US"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b="1" dirty="0" err="1">
                <a:solidFill>
                  <a:schemeClr val="tx1">
                    <a:lumMod val="75000"/>
                    <a:lumOff val="25000"/>
                  </a:schemeClr>
                </a:solidFill>
                <a:latin typeface="Times New Roman" panose="02020603050405020304" pitchFamily="18" charset="0"/>
                <a:cs typeface="Times New Roman" panose="02020603050405020304" pitchFamily="18" charset="0"/>
              </a:rPr>
              <a:t>giáo</a:t>
            </a:r>
            <a:r>
              <a:rPr lang="en-US"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b="1" dirty="0" err="1">
                <a:solidFill>
                  <a:schemeClr val="tx1">
                    <a:lumMod val="75000"/>
                    <a:lumOff val="25000"/>
                  </a:schemeClr>
                </a:solidFill>
                <a:latin typeface="Times New Roman" panose="02020603050405020304" pitchFamily="18" charset="0"/>
                <a:cs typeface="Times New Roman" panose="02020603050405020304" pitchFamily="18" charset="0"/>
              </a:rPr>
              <a:t>viên</a:t>
            </a:r>
            <a:r>
              <a:rPr lang="en-US"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b="1" dirty="0" err="1">
                <a:solidFill>
                  <a:schemeClr val="tx1">
                    <a:lumMod val="75000"/>
                    <a:lumOff val="25000"/>
                  </a:schemeClr>
                </a:solidFill>
                <a:latin typeface="Times New Roman" panose="02020603050405020304" pitchFamily="18" charset="0"/>
                <a:cs typeface="Times New Roman" panose="02020603050405020304" pitchFamily="18" charset="0"/>
              </a:rPr>
              <a:t>tôi</a:t>
            </a:r>
            <a:r>
              <a:rPr lang="en-US"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b="1" dirty="0" err="1">
                <a:solidFill>
                  <a:schemeClr val="tx1">
                    <a:lumMod val="75000"/>
                    <a:lumOff val="25000"/>
                  </a:schemeClr>
                </a:solidFill>
                <a:latin typeface="Times New Roman" panose="02020603050405020304" pitchFamily="18" charset="0"/>
                <a:cs typeface="Times New Roman" panose="02020603050405020304" pitchFamily="18" charset="0"/>
              </a:rPr>
              <a:t>luôn</a:t>
            </a:r>
            <a:r>
              <a:rPr lang="en-US"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b="1" dirty="0" err="1">
                <a:solidFill>
                  <a:schemeClr val="tx1">
                    <a:lumMod val="75000"/>
                    <a:lumOff val="25000"/>
                  </a:schemeClr>
                </a:solidFill>
                <a:latin typeface="Times New Roman" panose="02020603050405020304" pitchFamily="18" charset="0"/>
                <a:cs typeface="Times New Roman" panose="02020603050405020304" pitchFamily="18" charset="0"/>
              </a:rPr>
              <a:t>có</a:t>
            </a:r>
            <a:r>
              <a:rPr lang="en-US" b="1" dirty="0">
                <a:solidFill>
                  <a:schemeClr val="tx1">
                    <a:lumMod val="75000"/>
                    <a:lumOff val="25000"/>
                  </a:schemeClr>
                </a:solidFill>
                <a:latin typeface="Times New Roman" panose="02020603050405020304" pitchFamily="18" charset="0"/>
                <a:cs typeface="Times New Roman" panose="02020603050405020304" pitchFamily="18" charset="0"/>
              </a:rPr>
              <a:t> ý </a:t>
            </a:r>
            <a:r>
              <a:rPr lang="en-US" b="1" dirty="0" err="1">
                <a:solidFill>
                  <a:schemeClr val="tx1">
                    <a:lumMod val="75000"/>
                    <a:lumOff val="25000"/>
                  </a:schemeClr>
                </a:solidFill>
                <a:latin typeface="Times New Roman" panose="02020603050405020304" pitchFamily="18" charset="0"/>
                <a:cs typeface="Times New Roman" panose="02020603050405020304" pitchFamily="18" charset="0"/>
              </a:rPr>
              <a:t>thức</a:t>
            </a:r>
            <a:r>
              <a:rPr lang="en-US"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pt-BR" b="1" dirty="0">
                <a:solidFill>
                  <a:schemeClr val="tx1">
                    <a:lumMod val="75000"/>
                    <a:lumOff val="25000"/>
                  </a:schemeClr>
                </a:solidFill>
                <a:latin typeface="Times New Roman" panose="02020603050405020304" pitchFamily="18" charset="0"/>
                <a:cs typeface="Times New Roman" panose="02020603050405020304" pitchFamily="18" charset="0"/>
              </a:rPr>
              <a:t>tiếp thu</a:t>
            </a:r>
            <a:r>
              <a:rPr lang="vi-VN" b="1" dirty="0">
                <a:solidFill>
                  <a:schemeClr val="tx1">
                    <a:lumMod val="75000"/>
                    <a:lumOff val="25000"/>
                  </a:schemeClr>
                </a:solidFill>
                <a:latin typeface="Times New Roman" panose="02020603050405020304" pitchFamily="18" charset="0"/>
                <a:cs typeface="Times New Roman" panose="02020603050405020304" pitchFamily="18" charset="0"/>
              </a:rPr>
              <a:t> và </a:t>
            </a:r>
            <a:r>
              <a:rPr lang="pt-BR" b="1" dirty="0">
                <a:solidFill>
                  <a:schemeClr val="tx1">
                    <a:lumMod val="75000"/>
                    <a:lumOff val="25000"/>
                  </a:schemeClr>
                </a:solidFill>
                <a:latin typeface="Times New Roman" panose="02020603050405020304" pitchFamily="18" charset="0"/>
                <a:cs typeface="Times New Roman" panose="02020603050405020304" pitchFamily="18" charset="0"/>
              </a:rPr>
              <a:t>bồi dưỡng nội dung chương trình giáo dục mầm non, nội dung lập kế hoạch giáo dục một cách đầy đủ và đã thể hiện đồng bộ về chương trình mới. </a:t>
            </a:r>
            <a:endParaRPr lang="vi-VN" b="1" dirty="0">
              <a:solidFill>
                <a:schemeClr val="tx1">
                  <a:lumMod val="75000"/>
                  <a:lumOff val="25000"/>
                </a:schemeClr>
              </a:solidFill>
              <a:latin typeface="Times New Roman" panose="02020603050405020304" pitchFamily="18" charset="0"/>
              <a:cs typeface="Times New Roman" panose="02020603050405020304" pitchFamily="18" charset="0"/>
            </a:endParaRPr>
          </a:p>
          <a:p>
            <a:r>
              <a:rPr lang="vi-VN" b="1" dirty="0">
                <a:solidFill>
                  <a:schemeClr val="tx1">
                    <a:lumMod val="75000"/>
                    <a:lumOff val="25000"/>
                  </a:schemeClr>
                </a:solidFill>
                <a:latin typeface="Times New Roman" panose="02020603050405020304" pitchFamily="18" charset="0"/>
                <a:cs typeface="Times New Roman" panose="02020603050405020304" pitchFamily="18" charset="0"/>
              </a:rPr>
              <a:t>- Bản thân tôi luôn cố gắng trau dồi kiến thức, </a:t>
            </a:r>
            <a:r>
              <a:rPr lang="pt-BR" b="1" dirty="0">
                <a:solidFill>
                  <a:schemeClr val="tx1">
                    <a:lumMod val="75000"/>
                    <a:lumOff val="25000"/>
                  </a:schemeClr>
                </a:solidFill>
                <a:latin typeface="Times New Roman" panose="02020603050405020304" pitchFamily="18" charset="0"/>
                <a:cs typeface="Times New Roman" panose="02020603050405020304" pitchFamily="18" charset="0"/>
              </a:rPr>
              <a:t>xây dựng các nội dung giáo dục kỹ năng sống cho trẻ</a:t>
            </a:r>
            <a:r>
              <a:rPr lang="vi-VN" b="1" dirty="0">
                <a:solidFill>
                  <a:schemeClr val="tx1">
                    <a:lumMod val="75000"/>
                    <a:lumOff val="25000"/>
                  </a:schemeClr>
                </a:solidFill>
                <a:latin typeface="Times New Roman" panose="02020603050405020304" pitchFamily="18" charset="0"/>
                <a:cs typeface="Times New Roman" panose="02020603050405020304" pitchFamily="18" charset="0"/>
              </a:rPr>
              <a:t>.</a:t>
            </a:r>
          </a:p>
          <a:p>
            <a:r>
              <a:rPr lang="vi-VN" b="1" dirty="0">
                <a:solidFill>
                  <a:schemeClr val="tx1">
                    <a:lumMod val="75000"/>
                    <a:lumOff val="25000"/>
                  </a:schemeClr>
                </a:solidFill>
                <a:latin typeface="Times New Roman" panose="02020603050405020304" pitchFamily="18" charset="0"/>
                <a:cs typeface="Times New Roman" panose="02020603050405020304" pitchFamily="18" charset="0"/>
              </a:rPr>
              <a:t>- Mặt khác, tôi luôn tìm hiểu những nhu cầu tâm sinh lý của trẻ, những kỹ năng mà trẻ đạt được thì cần phát huy, còn kỹ năng trẻ chưa đạt thì tôi trau dồi hàng ngày để trẻ được phát triển theo độ tuổi của trẻ.</a:t>
            </a:r>
          </a:p>
        </p:txBody>
      </p:sp>
      <p:sp>
        <p:nvSpPr>
          <p:cNvPr id="7" name="Rounded Rectangle 6"/>
          <p:cNvSpPr/>
          <p:nvPr/>
        </p:nvSpPr>
        <p:spPr>
          <a:xfrm>
            <a:off x="6477000" y="1666981"/>
            <a:ext cx="4191000" cy="5029200"/>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b="1" i="1" dirty="0">
                <a:solidFill>
                  <a:schemeClr val="tx1">
                    <a:lumMod val="75000"/>
                    <a:lumOff val="25000"/>
                  </a:schemeClr>
                </a:solidFill>
                <a:latin typeface="Cambria" panose="02040503050406030204" pitchFamily="18" charset="0"/>
                <a:ea typeface="Cambria" panose="02040503050406030204" pitchFamily="18" charset="0"/>
              </a:rPr>
              <a:t>+ Về trẻ</a:t>
            </a:r>
            <a:r>
              <a:rPr lang="vi-VN" b="1" dirty="0">
                <a:solidFill>
                  <a:schemeClr val="tx1">
                    <a:lumMod val="75000"/>
                    <a:lumOff val="25000"/>
                  </a:schemeClr>
                </a:solidFill>
                <a:latin typeface="Cambria" panose="02040503050406030204" pitchFamily="18" charset="0"/>
                <a:ea typeface="Cambria" panose="02040503050406030204" pitchFamily="18" charset="0"/>
              </a:rPr>
              <a:t>: </a:t>
            </a:r>
            <a:r>
              <a:rPr lang="nl-NL" b="1" dirty="0">
                <a:solidFill>
                  <a:schemeClr val="tx1">
                    <a:lumMod val="75000"/>
                    <a:lumOff val="25000"/>
                  </a:schemeClr>
                </a:solidFill>
                <a:latin typeface="Cambria" panose="02040503050406030204" pitchFamily="18" charset="0"/>
                <a:ea typeface="Cambria" panose="02040503050406030204" pitchFamily="18" charset="0"/>
              </a:rPr>
              <a:t>Trẻ ở lớp đa số trẻ khỏe mạnh</a:t>
            </a:r>
          </a:p>
          <a:p>
            <a:r>
              <a:rPr lang="nl-NL" b="1" dirty="0">
                <a:solidFill>
                  <a:schemeClr val="tx1">
                    <a:lumMod val="75000"/>
                    <a:lumOff val="25000"/>
                  </a:schemeClr>
                </a:solidFill>
                <a:latin typeface="Cambria" panose="02040503050406030204" pitchFamily="18" charset="0"/>
                <a:ea typeface="Cambria" panose="02040503050406030204" pitchFamily="18" charset="0"/>
              </a:rPr>
              <a:t>. Không có trẻ khuyết tật. Một số trẻ có kỹ năng biết tự phục vụ bản thân tốt.</a:t>
            </a:r>
            <a:endParaRPr lang="vi-VN" b="1" dirty="0">
              <a:solidFill>
                <a:schemeClr val="tx1">
                  <a:lumMod val="75000"/>
                  <a:lumOff val="25000"/>
                </a:schemeClr>
              </a:solidFill>
              <a:latin typeface="Cambria" panose="02040503050406030204" pitchFamily="18" charset="0"/>
              <a:ea typeface="Cambria" panose="02040503050406030204" pitchFamily="18" charset="0"/>
            </a:endParaRPr>
          </a:p>
          <a:p>
            <a:r>
              <a:rPr lang="nl-NL" b="1" i="1" dirty="0">
                <a:solidFill>
                  <a:schemeClr val="tx1">
                    <a:lumMod val="75000"/>
                    <a:lumOff val="25000"/>
                  </a:schemeClr>
                </a:solidFill>
                <a:latin typeface="Cambria" panose="02040503050406030204" pitchFamily="18" charset="0"/>
                <a:ea typeface="Cambria" panose="02040503050406030204" pitchFamily="18" charset="0"/>
              </a:rPr>
              <a:t> </a:t>
            </a:r>
            <a:r>
              <a:rPr lang="nl-NL" b="1" i="1" dirty="0" smtClean="0">
                <a:solidFill>
                  <a:schemeClr val="tx1">
                    <a:lumMod val="75000"/>
                    <a:lumOff val="25000"/>
                  </a:schemeClr>
                </a:solidFill>
                <a:latin typeface="Cambria" panose="02040503050406030204" pitchFamily="18" charset="0"/>
                <a:ea typeface="Cambria" panose="02040503050406030204" pitchFamily="18" charset="0"/>
              </a:rPr>
              <a:t>+ </a:t>
            </a:r>
            <a:r>
              <a:rPr lang="nl-NL" b="1" i="1" dirty="0">
                <a:solidFill>
                  <a:schemeClr val="tx1">
                    <a:lumMod val="75000"/>
                    <a:lumOff val="25000"/>
                  </a:schemeClr>
                </a:solidFill>
                <a:latin typeface="Cambria" panose="02040503050406030204" pitchFamily="18" charset="0"/>
                <a:ea typeface="Cambria" panose="02040503050406030204" pitchFamily="18" charset="0"/>
              </a:rPr>
              <a:t>Về phụ huynh</a:t>
            </a:r>
            <a:r>
              <a:rPr lang="nl-NL" b="1" dirty="0">
                <a:solidFill>
                  <a:schemeClr val="tx1">
                    <a:lumMod val="75000"/>
                    <a:lumOff val="25000"/>
                  </a:schemeClr>
                </a:solidFill>
                <a:latin typeface="Cambria" panose="02040503050406030204" pitchFamily="18" charset="0"/>
                <a:ea typeface="Cambria" panose="02040503050406030204" pitchFamily="18" charset="0"/>
              </a:rPr>
              <a:t>:</a:t>
            </a:r>
            <a:r>
              <a:rPr lang="vi-VN" b="1" dirty="0">
                <a:solidFill>
                  <a:schemeClr val="tx1">
                    <a:lumMod val="75000"/>
                    <a:lumOff val="25000"/>
                  </a:schemeClr>
                </a:solidFill>
                <a:latin typeface="Cambria" panose="02040503050406030204" pitchFamily="18" charset="0"/>
                <a:ea typeface="Cambria" panose="02040503050406030204" pitchFamily="18" charset="0"/>
              </a:rPr>
              <a:t> Các bậc phụ huynh quan tâm đến </a:t>
            </a:r>
            <a:r>
              <a:rPr lang="nl-NL" b="1" dirty="0">
                <a:solidFill>
                  <a:schemeClr val="tx1">
                    <a:lumMod val="75000"/>
                    <a:lumOff val="25000"/>
                  </a:schemeClr>
                </a:solidFill>
                <a:latin typeface="Cambria" panose="02040503050406030204" pitchFamily="18" charset="0"/>
                <a:ea typeface="Cambria" panose="02040503050406030204" pitchFamily="18" charset="0"/>
              </a:rPr>
              <a:t>các hoạt động của trẻ trong trường mầm non. Một số phụ huynh thường xuyên trao đổi</a:t>
            </a:r>
            <a:r>
              <a:rPr lang="vi-VN" b="1" dirty="0">
                <a:solidFill>
                  <a:schemeClr val="tx1">
                    <a:lumMod val="75000"/>
                    <a:lumOff val="25000"/>
                  </a:schemeClr>
                </a:solidFill>
                <a:latin typeface="Cambria" panose="02040503050406030204" pitchFamily="18" charset="0"/>
                <a:ea typeface="Cambria" panose="02040503050406030204" pitchFamily="18" charset="0"/>
              </a:rPr>
              <a:t> </a:t>
            </a:r>
            <a:r>
              <a:rPr lang="nl-NL" b="1" dirty="0">
                <a:solidFill>
                  <a:schemeClr val="tx1">
                    <a:lumMod val="75000"/>
                    <a:lumOff val="25000"/>
                  </a:schemeClr>
                </a:solidFill>
                <a:latin typeface="Cambria" panose="02040503050406030204" pitchFamily="18" charset="0"/>
                <a:ea typeface="Cambria" panose="02040503050406030204" pitchFamily="18" charset="0"/>
              </a:rPr>
              <a:t>với giáo viên trực tiếp cũng như qua tin nhắn zalo, facebook,... để trao đổi về kỹ năng của trẻ những lúc trẻ ở nhà.</a:t>
            </a:r>
            <a:endParaRPr lang="vi-VN" b="1" dirty="0">
              <a:solidFill>
                <a:schemeClr val="tx1">
                  <a:lumMod val="75000"/>
                  <a:lumOff val="25000"/>
                </a:schemeClr>
              </a:solidFill>
              <a:latin typeface="Cambria" panose="02040503050406030204" pitchFamily="18" charset="0"/>
              <a:ea typeface="Cambria" panose="02040503050406030204" pitchFamily="18" charset="0"/>
            </a:endParaRPr>
          </a:p>
          <a:p>
            <a:endParaRPr lang="en-US" dirty="0">
              <a:solidFill>
                <a:srgbClr val="C00000"/>
              </a:solidFill>
            </a:endParaRPr>
          </a:p>
        </p:txBody>
      </p:sp>
      <p:sp>
        <p:nvSpPr>
          <p:cNvPr id="8" name="Down Arrow 7"/>
          <p:cNvSpPr/>
          <p:nvPr/>
        </p:nvSpPr>
        <p:spPr>
          <a:xfrm rot="2677329">
            <a:off x="4139402" y="958373"/>
            <a:ext cx="410047" cy="65966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wn Arrow 8"/>
          <p:cNvSpPr/>
          <p:nvPr/>
        </p:nvSpPr>
        <p:spPr>
          <a:xfrm rot="18981241">
            <a:off x="7138845" y="1014728"/>
            <a:ext cx="428827" cy="64419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6046364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circle(in)">
                                      <p:cBhvr>
                                        <p:cTn id="19" dur="20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heel(1)">
                                      <p:cBhvr>
                                        <p:cTn id="24" dur="20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26"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80">
                                          <p:stCondLst>
                                            <p:cond delay="0"/>
                                          </p:stCondLst>
                                        </p:cTn>
                                        <p:tgtEl>
                                          <p:spTgt spid="7"/>
                                        </p:tgtEl>
                                      </p:cBhvr>
                                    </p:animEffect>
                                    <p:anim calcmode="lin" valueType="num">
                                      <p:cBhvr>
                                        <p:cTn id="30"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5" dur="26">
                                          <p:stCondLst>
                                            <p:cond delay="650"/>
                                          </p:stCondLst>
                                        </p:cTn>
                                        <p:tgtEl>
                                          <p:spTgt spid="7"/>
                                        </p:tgtEl>
                                      </p:cBhvr>
                                      <p:to x="100000" y="60000"/>
                                    </p:animScale>
                                    <p:animScale>
                                      <p:cBhvr>
                                        <p:cTn id="36" dur="166" decel="50000">
                                          <p:stCondLst>
                                            <p:cond delay="676"/>
                                          </p:stCondLst>
                                        </p:cTn>
                                        <p:tgtEl>
                                          <p:spTgt spid="7"/>
                                        </p:tgtEl>
                                      </p:cBhvr>
                                      <p:to x="100000" y="100000"/>
                                    </p:animScale>
                                    <p:animScale>
                                      <p:cBhvr>
                                        <p:cTn id="37" dur="26">
                                          <p:stCondLst>
                                            <p:cond delay="1312"/>
                                          </p:stCondLst>
                                        </p:cTn>
                                        <p:tgtEl>
                                          <p:spTgt spid="7"/>
                                        </p:tgtEl>
                                      </p:cBhvr>
                                      <p:to x="100000" y="80000"/>
                                    </p:animScale>
                                    <p:animScale>
                                      <p:cBhvr>
                                        <p:cTn id="38" dur="166" decel="50000">
                                          <p:stCondLst>
                                            <p:cond delay="1338"/>
                                          </p:stCondLst>
                                        </p:cTn>
                                        <p:tgtEl>
                                          <p:spTgt spid="7"/>
                                        </p:tgtEl>
                                      </p:cBhvr>
                                      <p:to x="100000" y="100000"/>
                                    </p:animScale>
                                    <p:animScale>
                                      <p:cBhvr>
                                        <p:cTn id="39" dur="26">
                                          <p:stCondLst>
                                            <p:cond delay="1642"/>
                                          </p:stCondLst>
                                        </p:cTn>
                                        <p:tgtEl>
                                          <p:spTgt spid="7"/>
                                        </p:tgtEl>
                                      </p:cBhvr>
                                      <p:to x="100000" y="90000"/>
                                    </p:animScale>
                                    <p:animScale>
                                      <p:cBhvr>
                                        <p:cTn id="40" dur="166" decel="50000">
                                          <p:stCondLst>
                                            <p:cond delay="1668"/>
                                          </p:stCondLst>
                                        </p:cTn>
                                        <p:tgtEl>
                                          <p:spTgt spid="7"/>
                                        </p:tgtEl>
                                      </p:cBhvr>
                                      <p:to x="100000" y="100000"/>
                                    </p:animScale>
                                    <p:animScale>
                                      <p:cBhvr>
                                        <p:cTn id="41" dur="26">
                                          <p:stCondLst>
                                            <p:cond delay="1808"/>
                                          </p:stCondLst>
                                        </p:cTn>
                                        <p:tgtEl>
                                          <p:spTgt spid="7"/>
                                        </p:tgtEl>
                                      </p:cBhvr>
                                      <p:to x="100000" y="95000"/>
                                    </p:animScale>
                                    <p:animScale>
                                      <p:cBhvr>
                                        <p:cTn id="42"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ounded Rectangle 16"/>
          <p:cNvSpPr/>
          <p:nvPr/>
        </p:nvSpPr>
        <p:spPr>
          <a:xfrm>
            <a:off x="3276600" y="2209800"/>
            <a:ext cx="8458200" cy="4503761"/>
          </a:xfrm>
          <a:prstGeom prst="roundRect">
            <a:avLst>
              <a:gd name="adj" fmla="val 8373"/>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2000" b="1" u="sng" dirty="0" smtClean="0">
                <a:solidFill>
                  <a:schemeClr val="tx1"/>
                </a:solidFill>
                <a:latin typeface="Times New Roman" panose="02020603050405020304" pitchFamily="18" charset="0"/>
                <a:cs typeface="Times New Roman" panose="02020603050405020304" pitchFamily="18" charset="0"/>
              </a:rPr>
              <a:t>+</a:t>
            </a:r>
            <a:r>
              <a:rPr lang="vi-VN" sz="2000" b="1" u="sng" dirty="0">
                <a:solidFill>
                  <a:schemeClr val="tx1"/>
                </a:solidFill>
                <a:latin typeface="Times New Roman" panose="02020603050405020304" pitchFamily="18" charset="0"/>
                <a:cs typeface="Times New Roman" panose="02020603050405020304" pitchFamily="18" charset="0"/>
              </a:rPr>
              <a:t> </a:t>
            </a:r>
            <a:r>
              <a:rPr lang="vi-VN" sz="2000" b="1" i="1" u="sng" dirty="0">
                <a:solidFill>
                  <a:schemeClr val="tx1"/>
                </a:solidFill>
                <a:latin typeface="Times New Roman" panose="02020603050405020304" pitchFamily="18" charset="0"/>
                <a:cs typeface="Times New Roman" panose="02020603050405020304" pitchFamily="18" charset="0"/>
              </a:rPr>
              <a:t>Thứ nhất là</a:t>
            </a:r>
            <a:r>
              <a:rPr lang="vi-VN" sz="2000" b="1" u="sng" dirty="0">
                <a:solidFill>
                  <a:schemeClr val="tx1"/>
                </a:solidFill>
                <a:latin typeface="Times New Roman" panose="02020603050405020304" pitchFamily="18" charset="0"/>
                <a:cs typeface="Times New Roman" panose="02020603050405020304" pitchFamily="18" charset="0"/>
              </a:rPr>
              <a:t>:</a:t>
            </a:r>
            <a:r>
              <a:rPr lang="vi-VN" sz="2000" dirty="0">
                <a:solidFill>
                  <a:schemeClr val="tx1"/>
                </a:solidFill>
                <a:latin typeface="Times New Roman" panose="02020603050405020304" pitchFamily="18" charset="0"/>
                <a:cs typeface="Times New Roman" panose="02020603050405020304" pitchFamily="18" charset="0"/>
              </a:rPr>
              <a:t> Trẻ mới đi học còn quấy khóc, chưa có thói quen nề nếp ở trường, kỹ năng phát âm của trẻ còn rất kém, trẻ còn rụt rè trong giao tiếp.</a:t>
            </a:r>
          </a:p>
          <a:p>
            <a:pPr>
              <a:lnSpc>
                <a:spcPct val="150000"/>
              </a:lnSpc>
            </a:pPr>
            <a:r>
              <a:rPr lang="en-US" sz="2000" b="1" i="1" u="sng" dirty="0" smtClean="0">
                <a:solidFill>
                  <a:schemeClr val="tx1"/>
                </a:solidFill>
                <a:latin typeface="Times New Roman" panose="02020603050405020304" pitchFamily="18" charset="0"/>
                <a:cs typeface="Times New Roman" panose="02020603050405020304" pitchFamily="18" charset="0"/>
              </a:rPr>
              <a:t>+ </a:t>
            </a:r>
            <a:r>
              <a:rPr lang="vi-VN" sz="2000" b="1" i="1" u="sng" dirty="0" smtClean="0">
                <a:solidFill>
                  <a:schemeClr val="tx1"/>
                </a:solidFill>
                <a:latin typeface="Times New Roman" panose="02020603050405020304" pitchFamily="18" charset="0"/>
                <a:cs typeface="Times New Roman" panose="02020603050405020304" pitchFamily="18" charset="0"/>
              </a:rPr>
              <a:t>Thứ </a:t>
            </a:r>
            <a:r>
              <a:rPr lang="vi-VN" sz="2000" b="1" i="1" u="sng" dirty="0">
                <a:solidFill>
                  <a:schemeClr val="tx1"/>
                </a:solidFill>
                <a:latin typeface="Times New Roman" panose="02020603050405020304" pitchFamily="18" charset="0"/>
                <a:cs typeface="Times New Roman" panose="02020603050405020304" pitchFamily="18" charset="0"/>
              </a:rPr>
              <a:t>hai là</a:t>
            </a:r>
            <a:r>
              <a:rPr lang="vi-VN" sz="2000" b="1" u="sng" dirty="0">
                <a:solidFill>
                  <a:schemeClr val="tx1"/>
                </a:solidFill>
                <a:latin typeface="Times New Roman" panose="02020603050405020304" pitchFamily="18" charset="0"/>
                <a:cs typeface="Times New Roman" panose="02020603050405020304" pitchFamily="18" charset="0"/>
              </a:rPr>
              <a:t>: </a:t>
            </a:r>
            <a:r>
              <a:rPr lang="vi-VN" sz="2000" dirty="0">
                <a:solidFill>
                  <a:schemeClr val="tx1"/>
                </a:solidFill>
                <a:latin typeface="Times New Roman" panose="02020603050405020304" pitchFamily="18" charset="0"/>
                <a:cs typeface="Times New Roman" panose="02020603050405020304" pitchFamily="18" charset="0"/>
              </a:rPr>
              <a:t>Đa số phụ huynh nuông chiều con quá mức nên trẻ rất ương bướng khó bảo. Điều đó cũng ảnh hưởng rất lớn đến công tác giáo dục kỹ năng sống cho trẻ.</a:t>
            </a:r>
          </a:p>
          <a:p>
            <a:pPr>
              <a:lnSpc>
                <a:spcPct val="150000"/>
              </a:lnSpc>
            </a:pPr>
            <a:r>
              <a:rPr lang="en-US" sz="2000" b="1" i="1" u="sng" dirty="0" smtClean="0">
                <a:solidFill>
                  <a:schemeClr val="tx1"/>
                </a:solidFill>
                <a:latin typeface="Times New Roman" panose="02020603050405020304" pitchFamily="18" charset="0"/>
                <a:cs typeface="Times New Roman" panose="02020603050405020304" pitchFamily="18" charset="0"/>
              </a:rPr>
              <a:t>+ </a:t>
            </a:r>
            <a:r>
              <a:rPr lang="vi-VN" sz="2000" b="1" i="1" u="sng" dirty="0" smtClean="0">
                <a:solidFill>
                  <a:schemeClr val="tx1"/>
                </a:solidFill>
                <a:latin typeface="Times New Roman" panose="02020603050405020304" pitchFamily="18" charset="0"/>
                <a:cs typeface="Times New Roman" panose="02020603050405020304" pitchFamily="18" charset="0"/>
              </a:rPr>
              <a:t>Thứ </a:t>
            </a:r>
            <a:r>
              <a:rPr lang="vi-VN" sz="2000" b="1" i="1" u="sng" dirty="0">
                <a:solidFill>
                  <a:schemeClr val="tx1"/>
                </a:solidFill>
                <a:latin typeface="Times New Roman" panose="02020603050405020304" pitchFamily="18" charset="0"/>
                <a:cs typeface="Times New Roman" panose="02020603050405020304" pitchFamily="18" charset="0"/>
              </a:rPr>
              <a:t>ba là:</a:t>
            </a:r>
            <a:r>
              <a:rPr lang="vi-VN" sz="2000" dirty="0">
                <a:solidFill>
                  <a:schemeClr val="tx1"/>
                </a:solidFill>
                <a:latin typeface="Times New Roman" panose="02020603050405020304" pitchFamily="18" charset="0"/>
                <a:cs typeface="Times New Roman" panose="02020603050405020304" pitchFamily="18" charset="0"/>
              </a:rPr>
              <a:t> Nhận thức của phụ huynh trong việc giáo dục kỹ năng sống cho trẻ còn hạn chế. Phụ huynh chưa tin tưởng vào khả năng của trẻ mà thường làm hộ trẻ tất cả mọi công việc dẫn đến đứa trẻ không có kỹ năng tự lập.</a:t>
            </a:r>
          </a:p>
          <a:p>
            <a:pPr>
              <a:lnSpc>
                <a:spcPct val="150000"/>
              </a:lnSpc>
            </a:pPr>
            <a:r>
              <a:rPr lang="pt-BR" sz="2000" dirty="0">
                <a:solidFill>
                  <a:schemeClr val="tx1"/>
                </a:solidFill>
                <a:latin typeface="Times New Roman" panose="02020603050405020304" pitchFamily="18" charset="0"/>
                <a:cs typeface="Times New Roman" panose="02020603050405020304" pitchFamily="18" charset="0"/>
              </a:rPr>
              <a:t>.</a:t>
            </a:r>
            <a:endParaRPr lang="vi-VN" sz="2000" dirty="0">
              <a:solidFill>
                <a:schemeClr val="tx1"/>
              </a:solidFill>
              <a:latin typeface="Times New Roman" panose="02020603050405020304" pitchFamily="18" charset="0"/>
              <a:cs typeface="Times New Roman" panose="02020603050405020304" pitchFamily="18" charset="0"/>
            </a:endParaRPr>
          </a:p>
        </p:txBody>
      </p:sp>
      <p:sp>
        <p:nvSpPr>
          <p:cNvPr id="8" name="Down Arrow 7"/>
          <p:cNvSpPr/>
          <p:nvPr/>
        </p:nvSpPr>
        <p:spPr>
          <a:xfrm>
            <a:off x="5905500" y="0"/>
            <a:ext cx="2895600" cy="1981200"/>
          </a:xfrm>
          <a:prstGeom prst="downArrow">
            <a:avLst>
              <a:gd name="adj1" fmla="val 50000"/>
              <a:gd name="adj2" fmla="val 44318"/>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FFFF00"/>
                </a:solidFill>
                <a:latin typeface="Times New Roman" panose="02020603050405020304" pitchFamily="18" charset="0"/>
                <a:cs typeface="Times New Roman" panose="02020603050405020304" pitchFamily="18" charset="0"/>
              </a:rPr>
              <a:t>KHÓ KHĂN</a:t>
            </a:r>
            <a:endParaRPr lang="en-US" sz="3200" b="1"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8453559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6" presetClass="entr" presetSubtype="16" fill="hold" grpId="0"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circle(in)">
                                      <p:cBhvr>
                                        <p:cTn id="12"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Up Arrow 17"/>
          <p:cNvSpPr/>
          <p:nvPr/>
        </p:nvSpPr>
        <p:spPr>
          <a:xfrm>
            <a:off x="5715000" y="2057400"/>
            <a:ext cx="381000" cy="68580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own Arrow 11"/>
          <p:cNvSpPr/>
          <p:nvPr/>
        </p:nvSpPr>
        <p:spPr>
          <a:xfrm rot="1551320">
            <a:off x="5197769" y="4152898"/>
            <a:ext cx="381000" cy="685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Down Arrow 15"/>
          <p:cNvSpPr/>
          <p:nvPr/>
        </p:nvSpPr>
        <p:spPr>
          <a:xfrm rot="6028442">
            <a:off x="3919931" y="2654691"/>
            <a:ext cx="371160" cy="11100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Down Arrow 10"/>
          <p:cNvSpPr/>
          <p:nvPr/>
        </p:nvSpPr>
        <p:spPr>
          <a:xfrm rot="18684750">
            <a:off x="7276935" y="3589633"/>
            <a:ext cx="365160" cy="11113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Up Arrow 16"/>
          <p:cNvSpPr/>
          <p:nvPr/>
        </p:nvSpPr>
        <p:spPr>
          <a:xfrm rot="4038901">
            <a:off x="7328355" y="2438772"/>
            <a:ext cx="368669" cy="107378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905000" y="76200"/>
            <a:ext cx="8229600" cy="914400"/>
          </a:xfrm>
        </p:spPr>
        <p:txBody>
          <a:bodyPr>
            <a:normAutofit/>
          </a:bodyPr>
          <a:lstStyle/>
          <a:p>
            <a:r>
              <a:rPr lang="en-US" sz="4000" dirty="0">
                <a:solidFill>
                  <a:srgbClr val="FF0000"/>
                </a:solidFill>
              </a:rPr>
              <a:t>1</a:t>
            </a:r>
          </a:p>
        </p:txBody>
      </p:sp>
      <p:sp>
        <p:nvSpPr>
          <p:cNvPr id="6" name="Content Placeholder 5"/>
          <p:cNvSpPr>
            <a:spLocks noGrp="1"/>
          </p:cNvSpPr>
          <p:nvPr>
            <p:ph sz="half" idx="1"/>
          </p:nvPr>
        </p:nvSpPr>
        <p:spPr>
          <a:xfrm>
            <a:off x="4838700" y="228600"/>
            <a:ext cx="2324100" cy="182880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indent="0">
              <a:lnSpc>
                <a:spcPct val="170000"/>
              </a:lnSpc>
              <a:buNone/>
            </a:pPr>
            <a:r>
              <a:rPr lang="en-US" sz="1600" b="1" dirty="0" err="1">
                <a:solidFill>
                  <a:schemeClr val="tx1"/>
                </a:solidFill>
                <a:latin typeface="Times New Roman" panose="02020603050405020304" pitchFamily="18" charset="0"/>
                <a:cs typeface="Times New Roman" panose="02020603050405020304" pitchFamily="18" charset="0"/>
              </a:rPr>
              <a:t>Xây</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dựng</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kế</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hoạch</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hình</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thành</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kỹ</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năng</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tự</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phục</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vụ</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cho</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trẻ</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theo</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từng</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tháng</a:t>
            </a:r>
            <a:endParaRPr lang="en-US" sz="1600" dirty="0">
              <a:solidFill>
                <a:schemeClr val="tx1"/>
              </a:solidFill>
              <a:latin typeface="Times New Roman" panose="02020603050405020304" pitchFamily="18" charset="0"/>
              <a:cs typeface="Times New Roman" panose="02020603050405020304" pitchFamily="18" charset="0"/>
            </a:endParaRPr>
          </a:p>
        </p:txBody>
      </p:sp>
      <p:sp>
        <p:nvSpPr>
          <p:cNvPr id="7" name="Content Placeholder 6"/>
          <p:cNvSpPr>
            <a:spLocks noGrp="1"/>
          </p:cNvSpPr>
          <p:nvPr>
            <p:ph sz="half" idx="2"/>
          </p:nvPr>
        </p:nvSpPr>
        <p:spPr>
          <a:xfrm>
            <a:off x="8039100" y="1371600"/>
            <a:ext cx="2057400" cy="205740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55000" lnSpcReduction="20000"/>
          </a:bodyPr>
          <a:lstStyle/>
          <a:p>
            <a:pPr marL="0" indent="0">
              <a:lnSpc>
                <a:spcPct val="170000"/>
              </a:lnSpc>
              <a:buNone/>
            </a:pPr>
            <a:r>
              <a:rPr lang="en-US" b="1" dirty="0" err="1">
                <a:solidFill>
                  <a:schemeClr val="tx1"/>
                </a:solidFill>
                <a:latin typeface="Times New Roman" panose="02020603050405020304" pitchFamily="18" charset="0"/>
                <a:cs typeface="Times New Roman" panose="02020603050405020304" pitchFamily="18" charset="0"/>
              </a:rPr>
              <a:t>Hình</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thành</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cho</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trẻ</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kỹ</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năng</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tự</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phục</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vụ</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theo</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lịch</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sinh</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hoạt</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hàng</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ngày</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của</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trẻ</a:t>
            </a:r>
            <a:r>
              <a:rPr lang="en-US" b="1" dirty="0">
                <a:solidFill>
                  <a:schemeClr val="tx1"/>
                </a:solidFill>
                <a:latin typeface="Times New Roman" panose="02020603050405020304" pitchFamily="18" charset="0"/>
                <a:cs typeface="Times New Roman" panose="02020603050405020304" pitchFamily="18" charset="0"/>
              </a:rPr>
              <a:t> ở </a:t>
            </a:r>
            <a:r>
              <a:rPr lang="en-US" b="1" dirty="0" err="1">
                <a:solidFill>
                  <a:schemeClr val="tx1"/>
                </a:solidFill>
                <a:latin typeface="Times New Roman" panose="02020603050405020304" pitchFamily="18" charset="0"/>
                <a:cs typeface="Times New Roman" panose="02020603050405020304" pitchFamily="18" charset="0"/>
              </a:rPr>
              <a:t>trường</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mầm</a:t>
            </a:r>
            <a:r>
              <a:rPr lang="en-US" b="1" dirty="0">
                <a:solidFill>
                  <a:schemeClr val="tx1"/>
                </a:solidFill>
                <a:latin typeface="Times New Roman" panose="02020603050405020304" pitchFamily="18" charset="0"/>
                <a:cs typeface="Times New Roman" panose="02020603050405020304" pitchFamily="18" charset="0"/>
              </a:rPr>
              <a:t> non</a:t>
            </a:r>
            <a:endParaRPr lang="vi-VN" dirty="0">
              <a:solidFill>
                <a:schemeClr val="tx1"/>
              </a:solidFill>
            </a:endParaRPr>
          </a:p>
        </p:txBody>
      </p:sp>
      <p:sp>
        <p:nvSpPr>
          <p:cNvPr id="8" name="Rounded Rectangle 7"/>
          <p:cNvSpPr/>
          <p:nvPr/>
        </p:nvSpPr>
        <p:spPr>
          <a:xfrm>
            <a:off x="7315200" y="4546710"/>
            <a:ext cx="2019302" cy="209550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vi-VN" sz="1500" b="1" dirty="0">
                <a:solidFill>
                  <a:srgbClr val="000000"/>
                </a:solidFill>
                <a:latin typeface="Times New Roman" panose="02020603050405020304" pitchFamily="18" charset="0"/>
                <a:ea typeface="Calibri" panose="020F0502020204030204" pitchFamily="34" charset="0"/>
              </a:rPr>
              <a:t>Xây dựng môi trường giáo dục có nhiều góc trải nghiệm cho trẻ thực hành, trải nghiệm</a:t>
            </a:r>
            <a:endParaRPr lang="en-US" sz="1500" dirty="0">
              <a:latin typeface="Times New Roman" panose="02020603050405020304" pitchFamily="18" charset="0"/>
              <a:ea typeface="Calibri" panose="020F0502020204030204" pitchFamily="34" charset="0"/>
            </a:endParaRPr>
          </a:p>
          <a:p>
            <a:endParaRPr lang="vi-VN" sz="2400" dirty="0"/>
          </a:p>
        </p:txBody>
      </p:sp>
      <p:sp>
        <p:nvSpPr>
          <p:cNvPr id="9" name="Rounded Rectangle 8"/>
          <p:cNvSpPr/>
          <p:nvPr/>
        </p:nvSpPr>
        <p:spPr>
          <a:xfrm>
            <a:off x="3657600" y="4828412"/>
            <a:ext cx="2209800" cy="1981200"/>
          </a:xfrm>
          <a:prstGeom prst="round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1500" b="1" dirty="0" err="1">
                <a:solidFill>
                  <a:srgbClr val="000000"/>
                </a:solidFill>
                <a:latin typeface="Times New Roman" panose="02020603050405020304" pitchFamily="18" charset="0"/>
                <a:ea typeface="Calibri" panose="020F0502020204030204" pitchFamily="34" charset="0"/>
              </a:rPr>
              <a:t>Phối</a:t>
            </a:r>
            <a:r>
              <a:rPr lang="en-US" sz="1500" b="1" dirty="0">
                <a:solidFill>
                  <a:srgbClr val="000000"/>
                </a:solidFill>
                <a:latin typeface="Times New Roman" panose="02020603050405020304" pitchFamily="18" charset="0"/>
                <a:ea typeface="Calibri" panose="020F0502020204030204" pitchFamily="34" charset="0"/>
              </a:rPr>
              <a:t> </a:t>
            </a:r>
            <a:r>
              <a:rPr lang="en-US" sz="1500" b="1" dirty="0" err="1">
                <a:solidFill>
                  <a:srgbClr val="000000"/>
                </a:solidFill>
                <a:latin typeface="Times New Roman" panose="02020603050405020304" pitchFamily="18" charset="0"/>
                <a:ea typeface="Calibri" panose="020F0502020204030204" pitchFamily="34" charset="0"/>
              </a:rPr>
              <a:t>hợp</a:t>
            </a:r>
            <a:r>
              <a:rPr lang="en-US" sz="1500" b="1" dirty="0">
                <a:solidFill>
                  <a:srgbClr val="000000"/>
                </a:solidFill>
                <a:latin typeface="Times New Roman" panose="02020603050405020304" pitchFamily="18" charset="0"/>
                <a:ea typeface="Calibri" panose="020F0502020204030204" pitchFamily="34" charset="0"/>
              </a:rPr>
              <a:t> </a:t>
            </a:r>
            <a:r>
              <a:rPr lang="en-US" sz="1500" b="1" dirty="0" err="1">
                <a:solidFill>
                  <a:srgbClr val="000000"/>
                </a:solidFill>
                <a:latin typeface="Times New Roman" panose="02020603050405020304" pitchFamily="18" charset="0"/>
                <a:ea typeface="Calibri" panose="020F0502020204030204" pitchFamily="34" charset="0"/>
              </a:rPr>
              <a:t>với</a:t>
            </a:r>
            <a:r>
              <a:rPr lang="en-US" sz="1500" b="1" dirty="0">
                <a:solidFill>
                  <a:srgbClr val="000000"/>
                </a:solidFill>
                <a:latin typeface="Times New Roman" panose="02020603050405020304" pitchFamily="18" charset="0"/>
                <a:ea typeface="Calibri" panose="020F0502020204030204" pitchFamily="34" charset="0"/>
              </a:rPr>
              <a:t> </a:t>
            </a:r>
            <a:r>
              <a:rPr lang="en-US" sz="1500" b="1" dirty="0" err="1">
                <a:solidFill>
                  <a:srgbClr val="000000"/>
                </a:solidFill>
                <a:latin typeface="Times New Roman" panose="02020603050405020304" pitchFamily="18" charset="0"/>
                <a:ea typeface="Calibri" panose="020F0502020204030204" pitchFamily="34" charset="0"/>
              </a:rPr>
              <a:t>đồng</a:t>
            </a:r>
            <a:r>
              <a:rPr lang="en-US" sz="1500" b="1" dirty="0">
                <a:solidFill>
                  <a:srgbClr val="000000"/>
                </a:solidFill>
                <a:latin typeface="Times New Roman" panose="02020603050405020304" pitchFamily="18" charset="0"/>
                <a:ea typeface="Calibri" panose="020F0502020204030204" pitchFamily="34" charset="0"/>
              </a:rPr>
              <a:t> </a:t>
            </a:r>
            <a:r>
              <a:rPr lang="en-US" sz="1500" b="1" dirty="0" err="1">
                <a:solidFill>
                  <a:srgbClr val="000000"/>
                </a:solidFill>
                <a:latin typeface="Times New Roman" panose="02020603050405020304" pitchFamily="18" charset="0"/>
                <a:ea typeface="Calibri" panose="020F0502020204030204" pitchFamily="34" charset="0"/>
              </a:rPr>
              <a:t>nghiệp</a:t>
            </a:r>
            <a:r>
              <a:rPr lang="en-US" sz="1500" b="1" dirty="0">
                <a:solidFill>
                  <a:srgbClr val="000000"/>
                </a:solidFill>
                <a:latin typeface="Times New Roman" panose="02020603050405020304" pitchFamily="18" charset="0"/>
                <a:ea typeface="Calibri" panose="020F0502020204030204" pitchFamily="34" charset="0"/>
              </a:rPr>
              <a:t> </a:t>
            </a:r>
            <a:r>
              <a:rPr lang="en-US" sz="1500" b="1" dirty="0" err="1">
                <a:solidFill>
                  <a:srgbClr val="000000"/>
                </a:solidFill>
                <a:latin typeface="Times New Roman" panose="02020603050405020304" pitchFamily="18" charset="0"/>
                <a:ea typeface="Calibri" panose="020F0502020204030204" pitchFamily="34" charset="0"/>
              </a:rPr>
              <a:t>để</a:t>
            </a:r>
            <a:r>
              <a:rPr lang="en-US" sz="1500" b="1" dirty="0">
                <a:solidFill>
                  <a:srgbClr val="000000"/>
                </a:solidFill>
                <a:latin typeface="Times New Roman" panose="02020603050405020304" pitchFamily="18" charset="0"/>
                <a:ea typeface="Calibri" panose="020F0502020204030204" pitchFamily="34" charset="0"/>
              </a:rPr>
              <a:t> </a:t>
            </a:r>
            <a:r>
              <a:rPr lang="en-US" sz="1500" b="1" dirty="0" err="1">
                <a:solidFill>
                  <a:srgbClr val="000000"/>
                </a:solidFill>
                <a:latin typeface="Times New Roman" panose="02020603050405020304" pitchFamily="18" charset="0"/>
                <a:ea typeface="Calibri" panose="020F0502020204030204" pitchFamily="34" charset="0"/>
              </a:rPr>
              <a:t>rèn</a:t>
            </a:r>
            <a:r>
              <a:rPr lang="en-US" sz="1500" b="1" dirty="0">
                <a:solidFill>
                  <a:srgbClr val="000000"/>
                </a:solidFill>
                <a:latin typeface="Times New Roman" panose="02020603050405020304" pitchFamily="18" charset="0"/>
                <a:ea typeface="Calibri" panose="020F0502020204030204" pitchFamily="34" charset="0"/>
              </a:rPr>
              <a:t> </a:t>
            </a:r>
            <a:r>
              <a:rPr lang="en-US" sz="1500" b="1" dirty="0" err="1">
                <a:solidFill>
                  <a:srgbClr val="000000"/>
                </a:solidFill>
                <a:latin typeface="Times New Roman" panose="02020603050405020304" pitchFamily="18" charset="0"/>
                <a:ea typeface="Calibri" panose="020F0502020204030204" pitchFamily="34" charset="0"/>
              </a:rPr>
              <a:t>kỹ</a:t>
            </a:r>
            <a:r>
              <a:rPr lang="en-US" sz="1500" b="1" dirty="0">
                <a:solidFill>
                  <a:srgbClr val="000000"/>
                </a:solidFill>
                <a:latin typeface="Times New Roman" panose="02020603050405020304" pitchFamily="18" charset="0"/>
                <a:ea typeface="Calibri" panose="020F0502020204030204" pitchFamily="34" charset="0"/>
              </a:rPr>
              <a:t> </a:t>
            </a:r>
            <a:r>
              <a:rPr lang="en-US" sz="1500" b="1" dirty="0" err="1">
                <a:solidFill>
                  <a:srgbClr val="000000"/>
                </a:solidFill>
                <a:latin typeface="Times New Roman" panose="02020603050405020304" pitchFamily="18" charset="0"/>
                <a:ea typeface="Calibri" panose="020F0502020204030204" pitchFamily="34" charset="0"/>
              </a:rPr>
              <a:t>năng</a:t>
            </a:r>
            <a:r>
              <a:rPr lang="en-US" sz="1500" b="1" dirty="0">
                <a:solidFill>
                  <a:srgbClr val="000000"/>
                </a:solidFill>
                <a:latin typeface="Times New Roman" panose="02020603050405020304" pitchFamily="18" charset="0"/>
                <a:ea typeface="Calibri" panose="020F0502020204030204" pitchFamily="34" charset="0"/>
              </a:rPr>
              <a:t> </a:t>
            </a:r>
            <a:r>
              <a:rPr lang="en-US" sz="1500" b="1" dirty="0" err="1">
                <a:solidFill>
                  <a:srgbClr val="000000"/>
                </a:solidFill>
                <a:latin typeface="Times New Roman" panose="02020603050405020304" pitchFamily="18" charset="0"/>
                <a:ea typeface="Calibri" panose="020F0502020204030204" pitchFamily="34" charset="0"/>
              </a:rPr>
              <a:t>tự</a:t>
            </a:r>
            <a:r>
              <a:rPr lang="en-US" sz="1500" b="1" dirty="0">
                <a:solidFill>
                  <a:srgbClr val="000000"/>
                </a:solidFill>
                <a:latin typeface="Times New Roman" panose="02020603050405020304" pitchFamily="18" charset="0"/>
                <a:ea typeface="Calibri" panose="020F0502020204030204" pitchFamily="34" charset="0"/>
              </a:rPr>
              <a:t> </a:t>
            </a:r>
            <a:r>
              <a:rPr lang="en-US" sz="1500" b="1" dirty="0" err="1">
                <a:solidFill>
                  <a:srgbClr val="000000"/>
                </a:solidFill>
                <a:latin typeface="Times New Roman" panose="02020603050405020304" pitchFamily="18" charset="0"/>
                <a:ea typeface="Calibri" panose="020F0502020204030204" pitchFamily="34" charset="0"/>
              </a:rPr>
              <a:t>phục</a:t>
            </a:r>
            <a:r>
              <a:rPr lang="en-US" sz="1500" b="1" dirty="0">
                <a:solidFill>
                  <a:srgbClr val="000000"/>
                </a:solidFill>
                <a:latin typeface="Times New Roman" panose="02020603050405020304" pitchFamily="18" charset="0"/>
                <a:ea typeface="Calibri" panose="020F0502020204030204" pitchFamily="34" charset="0"/>
              </a:rPr>
              <a:t> </a:t>
            </a:r>
            <a:r>
              <a:rPr lang="en-US" sz="1500" b="1" dirty="0" err="1">
                <a:solidFill>
                  <a:srgbClr val="000000"/>
                </a:solidFill>
                <a:latin typeface="Times New Roman" panose="02020603050405020304" pitchFamily="18" charset="0"/>
                <a:ea typeface="Calibri" panose="020F0502020204030204" pitchFamily="34" charset="0"/>
              </a:rPr>
              <a:t>vụ</a:t>
            </a:r>
            <a:r>
              <a:rPr lang="en-US" sz="1500" b="1" dirty="0">
                <a:solidFill>
                  <a:srgbClr val="000000"/>
                </a:solidFill>
                <a:latin typeface="Times New Roman" panose="02020603050405020304" pitchFamily="18" charset="0"/>
                <a:ea typeface="Calibri" panose="020F0502020204030204" pitchFamily="34" charset="0"/>
              </a:rPr>
              <a:t> </a:t>
            </a:r>
            <a:r>
              <a:rPr lang="en-US" sz="1500" b="1" dirty="0" err="1">
                <a:solidFill>
                  <a:srgbClr val="000000"/>
                </a:solidFill>
                <a:latin typeface="Times New Roman" panose="02020603050405020304" pitchFamily="18" charset="0"/>
                <a:ea typeface="Calibri" panose="020F0502020204030204" pitchFamily="34" charset="0"/>
              </a:rPr>
              <a:t>cho</a:t>
            </a:r>
            <a:r>
              <a:rPr lang="en-US" sz="1500" b="1" dirty="0">
                <a:solidFill>
                  <a:srgbClr val="000000"/>
                </a:solidFill>
                <a:latin typeface="Times New Roman" panose="02020603050405020304" pitchFamily="18" charset="0"/>
                <a:ea typeface="Calibri" panose="020F0502020204030204" pitchFamily="34" charset="0"/>
              </a:rPr>
              <a:t> </a:t>
            </a:r>
            <a:r>
              <a:rPr lang="en-US" sz="1500" b="1" dirty="0" err="1">
                <a:solidFill>
                  <a:srgbClr val="000000"/>
                </a:solidFill>
                <a:latin typeface="Times New Roman" panose="02020603050405020304" pitchFamily="18" charset="0"/>
                <a:ea typeface="Calibri" panose="020F0502020204030204" pitchFamily="34" charset="0"/>
              </a:rPr>
              <a:t>trẻ</a:t>
            </a:r>
            <a:r>
              <a:rPr lang="en-US" sz="1500" b="1" dirty="0">
                <a:solidFill>
                  <a:srgbClr val="000000"/>
                </a:solidFill>
                <a:latin typeface="Times New Roman" panose="02020603050405020304" pitchFamily="18" charset="0"/>
                <a:ea typeface="Calibri" panose="020F0502020204030204" pitchFamily="34" charset="0"/>
              </a:rPr>
              <a:t>  </a:t>
            </a:r>
            <a:endParaRPr lang="en-US" sz="1500" dirty="0">
              <a:latin typeface="Times New Roman" panose="02020603050405020304" pitchFamily="18" charset="0"/>
              <a:ea typeface="Calibri" panose="020F0502020204030204" pitchFamily="34" charset="0"/>
            </a:endParaRPr>
          </a:p>
          <a:p>
            <a:endParaRPr lang="en-US" sz="2000" dirty="0">
              <a:solidFill>
                <a:schemeClr val="tx1"/>
              </a:solidFill>
              <a:latin typeface="Times New Roman" panose="02020603050405020304" pitchFamily="18" charset="0"/>
              <a:cs typeface="Times New Roman" panose="02020603050405020304" pitchFamily="18" charset="0"/>
            </a:endParaRPr>
          </a:p>
        </p:txBody>
      </p:sp>
      <p:sp>
        <p:nvSpPr>
          <p:cNvPr id="10" name="Rounded Rectangle 9"/>
          <p:cNvSpPr/>
          <p:nvPr/>
        </p:nvSpPr>
        <p:spPr>
          <a:xfrm>
            <a:off x="1392416" y="1964683"/>
            <a:ext cx="2133600" cy="2095500"/>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1500" b="1" dirty="0" err="1">
                <a:solidFill>
                  <a:srgbClr val="000000"/>
                </a:solidFill>
                <a:latin typeface="Times New Roman" panose="02020603050405020304" pitchFamily="18" charset="0"/>
                <a:ea typeface="Calibri" panose="020F0502020204030204" pitchFamily="34" charset="0"/>
              </a:rPr>
              <a:t>Tuyên</a:t>
            </a:r>
            <a:r>
              <a:rPr lang="en-US" sz="1500" b="1" dirty="0">
                <a:solidFill>
                  <a:srgbClr val="000000"/>
                </a:solidFill>
                <a:latin typeface="Times New Roman" panose="02020603050405020304" pitchFamily="18" charset="0"/>
                <a:ea typeface="Calibri" panose="020F0502020204030204" pitchFamily="34" charset="0"/>
              </a:rPr>
              <a:t> </a:t>
            </a:r>
            <a:r>
              <a:rPr lang="en-US" sz="1500" b="1" dirty="0" err="1">
                <a:solidFill>
                  <a:srgbClr val="000000"/>
                </a:solidFill>
                <a:latin typeface="Times New Roman" panose="02020603050405020304" pitchFamily="18" charset="0"/>
                <a:ea typeface="Calibri" panose="020F0502020204030204" pitchFamily="34" charset="0"/>
              </a:rPr>
              <a:t>truyền</a:t>
            </a:r>
            <a:r>
              <a:rPr lang="en-US" sz="1500" b="1" dirty="0">
                <a:solidFill>
                  <a:srgbClr val="000000"/>
                </a:solidFill>
                <a:latin typeface="Times New Roman" panose="02020603050405020304" pitchFamily="18" charset="0"/>
                <a:ea typeface="Calibri" panose="020F0502020204030204" pitchFamily="34" charset="0"/>
              </a:rPr>
              <a:t> </a:t>
            </a:r>
            <a:r>
              <a:rPr lang="en-US" sz="1500" b="1" dirty="0" err="1">
                <a:solidFill>
                  <a:srgbClr val="000000"/>
                </a:solidFill>
                <a:latin typeface="Times New Roman" panose="02020603050405020304" pitchFamily="18" charset="0"/>
                <a:ea typeface="Calibri" panose="020F0502020204030204" pitchFamily="34" charset="0"/>
              </a:rPr>
              <a:t>với</a:t>
            </a:r>
            <a:r>
              <a:rPr lang="en-US" sz="1500" b="1" dirty="0">
                <a:solidFill>
                  <a:srgbClr val="000000"/>
                </a:solidFill>
                <a:latin typeface="Times New Roman" panose="02020603050405020304" pitchFamily="18" charset="0"/>
                <a:ea typeface="Calibri" panose="020F0502020204030204" pitchFamily="34" charset="0"/>
              </a:rPr>
              <a:t> </a:t>
            </a:r>
            <a:r>
              <a:rPr lang="en-US" sz="1500" b="1" dirty="0" err="1">
                <a:solidFill>
                  <a:srgbClr val="000000"/>
                </a:solidFill>
                <a:latin typeface="Times New Roman" panose="02020603050405020304" pitchFamily="18" charset="0"/>
                <a:ea typeface="Calibri" panose="020F0502020204030204" pitchFamily="34" charset="0"/>
              </a:rPr>
              <a:t>phụ</a:t>
            </a:r>
            <a:r>
              <a:rPr lang="en-US" sz="1500" b="1" dirty="0">
                <a:solidFill>
                  <a:srgbClr val="000000"/>
                </a:solidFill>
                <a:latin typeface="Times New Roman" panose="02020603050405020304" pitchFamily="18" charset="0"/>
                <a:ea typeface="Calibri" panose="020F0502020204030204" pitchFamily="34" charset="0"/>
              </a:rPr>
              <a:t> </a:t>
            </a:r>
            <a:r>
              <a:rPr lang="en-US" sz="1500" b="1" dirty="0" err="1">
                <a:solidFill>
                  <a:srgbClr val="000000"/>
                </a:solidFill>
                <a:latin typeface="Times New Roman" panose="02020603050405020304" pitchFamily="18" charset="0"/>
                <a:ea typeface="Calibri" panose="020F0502020204030204" pitchFamily="34" charset="0"/>
              </a:rPr>
              <a:t>huynh</a:t>
            </a:r>
            <a:r>
              <a:rPr lang="en-US" sz="1500" b="1" dirty="0">
                <a:solidFill>
                  <a:srgbClr val="000000"/>
                </a:solidFill>
                <a:latin typeface="Times New Roman" panose="02020603050405020304" pitchFamily="18" charset="0"/>
                <a:ea typeface="Calibri" panose="020F0502020204030204" pitchFamily="34" charset="0"/>
              </a:rPr>
              <a:t> </a:t>
            </a:r>
            <a:r>
              <a:rPr lang="en-US" sz="1500" b="1" dirty="0" err="1">
                <a:solidFill>
                  <a:srgbClr val="000000"/>
                </a:solidFill>
                <a:latin typeface="Times New Roman" panose="02020603050405020304" pitchFamily="18" charset="0"/>
                <a:ea typeface="Calibri" panose="020F0502020204030204" pitchFamily="34" charset="0"/>
              </a:rPr>
              <a:t>duy</a:t>
            </a:r>
            <a:r>
              <a:rPr lang="en-US" sz="1500" b="1" dirty="0">
                <a:solidFill>
                  <a:srgbClr val="000000"/>
                </a:solidFill>
                <a:latin typeface="Times New Roman" panose="02020603050405020304" pitchFamily="18" charset="0"/>
                <a:ea typeface="Calibri" panose="020F0502020204030204" pitchFamily="34" charset="0"/>
              </a:rPr>
              <a:t> </a:t>
            </a:r>
            <a:r>
              <a:rPr lang="en-US" sz="1500" b="1" dirty="0" err="1">
                <a:solidFill>
                  <a:srgbClr val="000000"/>
                </a:solidFill>
                <a:latin typeface="Times New Roman" panose="02020603050405020304" pitchFamily="18" charset="0"/>
                <a:ea typeface="Calibri" panose="020F0502020204030204" pitchFamily="34" charset="0"/>
              </a:rPr>
              <a:t>trì</a:t>
            </a:r>
            <a:r>
              <a:rPr lang="en-US" sz="1500" b="1" dirty="0">
                <a:solidFill>
                  <a:srgbClr val="000000"/>
                </a:solidFill>
                <a:latin typeface="Times New Roman" panose="02020603050405020304" pitchFamily="18" charset="0"/>
                <a:ea typeface="Calibri" panose="020F0502020204030204" pitchFamily="34" charset="0"/>
              </a:rPr>
              <a:t> </a:t>
            </a:r>
            <a:r>
              <a:rPr lang="en-US" sz="1500" b="1" dirty="0" err="1">
                <a:solidFill>
                  <a:srgbClr val="000000"/>
                </a:solidFill>
                <a:latin typeface="Times New Roman" panose="02020603050405020304" pitchFamily="18" charset="0"/>
                <a:ea typeface="Calibri" panose="020F0502020204030204" pitchFamily="34" charset="0"/>
              </a:rPr>
              <a:t>luyện</a:t>
            </a:r>
            <a:r>
              <a:rPr lang="en-US" sz="1500" b="1" dirty="0">
                <a:solidFill>
                  <a:srgbClr val="000000"/>
                </a:solidFill>
                <a:latin typeface="Times New Roman" panose="02020603050405020304" pitchFamily="18" charset="0"/>
                <a:ea typeface="Calibri" panose="020F0502020204030204" pitchFamily="34" charset="0"/>
              </a:rPr>
              <a:t> </a:t>
            </a:r>
            <a:r>
              <a:rPr lang="en-US" sz="1500" b="1" dirty="0" err="1">
                <a:solidFill>
                  <a:srgbClr val="000000"/>
                </a:solidFill>
                <a:latin typeface="Times New Roman" panose="02020603050405020304" pitchFamily="18" charset="0"/>
                <a:ea typeface="Calibri" panose="020F0502020204030204" pitchFamily="34" charset="0"/>
              </a:rPr>
              <a:t>kỹ</a:t>
            </a:r>
            <a:r>
              <a:rPr lang="en-US" sz="1500" b="1" dirty="0">
                <a:solidFill>
                  <a:srgbClr val="000000"/>
                </a:solidFill>
                <a:latin typeface="Times New Roman" panose="02020603050405020304" pitchFamily="18" charset="0"/>
                <a:ea typeface="Calibri" panose="020F0502020204030204" pitchFamily="34" charset="0"/>
              </a:rPr>
              <a:t> </a:t>
            </a:r>
            <a:r>
              <a:rPr lang="en-US" sz="1500" b="1" dirty="0" err="1">
                <a:solidFill>
                  <a:srgbClr val="000000"/>
                </a:solidFill>
                <a:latin typeface="Times New Roman" panose="02020603050405020304" pitchFamily="18" charset="0"/>
                <a:ea typeface="Calibri" panose="020F0502020204030204" pitchFamily="34" charset="0"/>
              </a:rPr>
              <a:t>năng</a:t>
            </a:r>
            <a:r>
              <a:rPr lang="en-US" sz="1500" b="1" dirty="0">
                <a:solidFill>
                  <a:srgbClr val="000000"/>
                </a:solidFill>
                <a:latin typeface="Times New Roman" panose="02020603050405020304" pitchFamily="18" charset="0"/>
                <a:ea typeface="Calibri" panose="020F0502020204030204" pitchFamily="34" charset="0"/>
              </a:rPr>
              <a:t> </a:t>
            </a:r>
            <a:r>
              <a:rPr lang="en-US" sz="1500" b="1" dirty="0" err="1">
                <a:solidFill>
                  <a:srgbClr val="000000"/>
                </a:solidFill>
                <a:latin typeface="Times New Roman" panose="02020603050405020304" pitchFamily="18" charset="0"/>
                <a:ea typeface="Calibri" panose="020F0502020204030204" pitchFamily="34" charset="0"/>
              </a:rPr>
              <a:t>tự</a:t>
            </a:r>
            <a:r>
              <a:rPr lang="en-US" sz="1500" b="1" dirty="0">
                <a:solidFill>
                  <a:srgbClr val="000000"/>
                </a:solidFill>
                <a:latin typeface="Times New Roman" panose="02020603050405020304" pitchFamily="18" charset="0"/>
                <a:ea typeface="Calibri" panose="020F0502020204030204" pitchFamily="34" charset="0"/>
              </a:rPr>
              <a:t> </a:t>
            </a:r>
            <a:r>
              <a:rPr lang="en-US" sz="1500" b="1" dirty="0" err="1">
                <a:solidFill>
                  <a:srgbClr val="000000"/>
                </a:solidFill>
                <a:latin typeface="Times New Roman" panose="02020603050405020304" pitchFamily="18" charset="0"/>
                <a:ea typeface="Calibri" panose="020F0502020204030204" pitchFamily="34" charset="0"/>
              </a:rPr>
              <a:t>phục</a:t>
            </a:r>
            <a:r>
              <a:rPr lang="en-US" sz="1500" b="1" dirty="0">
                <a:solidFill>
                  <a:srgbClr val="000000"/>
                </a:solidFill>
                <a:latin typeface="Times New Roman" panose="02020603050405020304" pitchFamily="18" charset="0"/>
                <a:ea typeface="Calibri" panose="020F0502020204030204" pitchFamily="34" charset="0"/>
              </a:rPr>
              <a:t> </a:t>
            </a:r>
            <a:r>
              <a:rPr lang="en-US" sz="1500" b="1" dirty="0" err="1">
                <a:solidFill>
                  <a:srgbClr val="000000"/>
                </a:solidFill>
                <a:latin typeface="Times New Roman" panose="02020603050405020304" pitchFamily="18" charset="0"/>
                <a:ea typeface="Calibri" panose="020F0502020204030204" pitchFamily="34" charset="0"/>
              </a:rPr>
              <a:t>vụ</a:t>
            </a:r>
            <a:r>
              <a:rPr lang="en-US" sz="1500" b="1" dirty="0">
                <a:solidFill>
                  <a:srgbClr val="000000"/>
                </a:solidFill>
                <a:latin typeface="Times New Roman" panose="02020603050405020304" pitchFamily="18" charset="0"/>
                <a:ea typeface="Calibri" panose="020F0502020204030204" pitchFamily="34" charset="0"/>
              </a:rPr>
              <a:t> </a:t>
            </a:r>
            <a:r>
              <a:rPr lang="en-US" sz="1500" b="1" dirty="0" err="1">
                <a:solidFill>
                  <a:srgbClr val="000000"/>
                </a:solidFill>
                <a:latin typeface="Times New Roman" panose="02020603050405020304" pitchFamily="18" charset="0"/>
                <a:ea typeface="Calibri" panose="020F0502020204030204" pitchFamily="34" charset="0"/>
              </a:rPr>
              <a:t>cho</a:t>
            </a:r>
            <a:r>
              <a:rPr lang="en-US" sz="1500" b="1" dirty="0">
                <a:solidFill>
                  <a:srgbClr val="000000"/>
                </a:solidFill>
                <a:latin typeface="Times New Roman" panose="02020603050405020304" pitchFamily="18" charset="0"/>
                <a:ea typeface="Calibri" panose="020F0502020204030204" pitchFamily="34" charset="0"/>
              </a:rPr>
              <a:t> </a:t>
            </a:r>
            <a:r>
              <a:rPr lang="en-US" sz="1500" b="1" dirty="0" err="1">
                <a:solidFill>
                  <a:srgbClr val="000000"/>
                </a:solidFill>
                <a:latin typeface="Times New Roman" panose="02020603050405020304" pitchFamily="18" charset="0"/>
                <a:ea typeface="Calibri" panose="020F0502020204030204" pitchFamily="34" charset="0"/>
              </a:rPr>
              <a:t>trẻ</a:t>
            </a:r>
            <a:r>
              <a:rPr lang="en-US" sz="1500" b="1" dirty="0">
                <a:solidFill>
                  <a:srgbClr val="000000"/>
                </a:solidFill>
                <a:latin typeface="Times New Roman" panose="02020603050405020304" pitchFamily="18" charset="0"/>
                <a:ea typeface="Calibri" panose="020F0502020204030204" pitchFamily="34" charset="0"/>
              </a:rPr>
              <a:t> </a:t>
            </a:r>
            <a:r>
              <a:rPr lang="en-US" sz="1500" b="1" dirty="0" err="1">
                <a:solidFill>
                  <a:srgbClr val="000000"/>
                </a:solidFill>
                <a:latin typeface="Times New Roman" panose="02020603050405020304" pitchFamily="18" charset="0"/>
                <a:ea typeface="Calibri" panose="020F0502020204030204" pitchFamily="34" charset="0"/>
              </a:rPr>
              <a:t>hàng</a:t>
            </a:r>
            <a:r>
              <a:rPr lang="en-US" sz="1500" b="1" dirty="0">
                <a:solidFill>
                  <a:srgbClr val="000000"/>
                </a:solidFill>
                <a:latin typeface="Times New Roman" panose="02020603050405020304" pitchFamily="18" charset="0"/>
                <a:ea typeface="Calibri" panose="020F0502020204030204" pitchFamily="34" charset="0"/>
              </a:rPr>
              <a:t> </a:t>
            </a:r>
            <a:r>
              <a:rPr lang="en-US" sz="1500" b="1" dirty="0" err="1">
                <a:solidFill>
                  <a:srgbClr val="000000"/>
                </a:solidFill>
                <a:latin typeface="Times New Roman" panose="02020603050405020304" pitchFamily="18" charset="0"/>
                <a:ea typeface="Calibri" panose="020F0502020204030204" pitchFamily="34" charset="0"/>
              </a:rPr>
              <a:t>ngày</a:t>
            </a:r>
            <a:r>
              <a:rPr lang="en-US" sz="1500" b="1" dirty="0">
                <a:solidFill>
                  <a:srgbClr val="000000"/>
                </a:solidFill>
                <a:latin typeface="Times New Roman" panose="02020603050405020304" pitchFamily="18" charset="0"/>
                <a:ea typeface="Calibri" panose="020F0502020204030204" pitchFamily="34" charset="0"/>
              </a:rPr>
              <a:t> </a:t>
            </a:r>
            <a:r>
              <a:rPr lang="en-US" sz="1500" b="1" dirty="0" err="1">
                <a:solidFill>
                  <a:srgbClr val="000000"/>
                </a:solidFill>
                <a:latin typeface="Times New Roman" panose="02020603050405020304" pitchFamily="18" charset="0"/>
                <a:ea typeface="Calibri" panose="020F0502020204030204" pitchFamily="34" charset="0"/>
              </a:rPr>
              <a:t>khi</a:t>
            </a:r>
            <a:r>
              <a:rPr lang="en-US" sz="1500" b="1" dirty="0">
                <a:solidFill>
                  <a:srgbClr val="000000"/>
                </a:solidFill>
                <a:latin typeface="Times New Roman" panose="02020603050405020304" pitchFamily="18" charset="0"/>
                <a:ea typeface="Calibri" panose="020F0502020204030204" pitchFamily="34" charset="0"/>
              </a:rPr>
              <a:t> ở </a:t>
            </a:r>
            <a:r>
              <a:rPr lang="en-US" sz="1500" b="1" dirty="0" err="1">
                <a:solidFill>
                  <a:srgbClr val="000000"/>
                </a:solidFill>
                <a:latin typeface="Times New Roman" panose="02020603050405020304" pitchFamily="18" charset="0"/>
                <a:ea typeface="Calibri" panose="020F0502020204030204" pitchFamily="34" charset="0"/>
              </a:rPr>
              <a:t>nhà</a:t>
            </a:r>
            <a:r>
              <a:rPr lang="en-US" sz="1500" b="1" dirty="0">
                <a:solidFill>
                  <a:srgbClr val="000000"/>
                </a:solidFill>
                <a:latin typeface="Times New Roman" panose="02020603050405020304" pitchFamily="18" charset="0"/>
                <a:ea typeface="Calibri" panose="020F0502020204030204" pitchFamily="34" charset="0"/>
              </a:rPr>
              <a:t>.</a:t>
            </a:r>
            <a:endParaRPr lang="en-US" sz="1500" dirty="0">
              <a:latin typeface="Times New Roman" panose="02020603050405020304" pitchFamily="18" charset="0"/>
              <a:ea typeface="Calibri" panose="020F0502020204030204" pitchFamily="34" charset="0"/>
            </a:endParaRPr>
          </a:p>
          <a:p>
            <a:endParaRPr lang="vi-VN" dirty="0"/>
          </a:p>
        </p:txBody>
      </p:sp>
      <p:sp>
        <p:nvSpPr>
          <p:cNvPr id="14" name="Oval 13"/>
          <p:cNvSpPr/>
          <p:nvPr/>
        </p:nvSpPr>
        <p:spPr>
          <a:xfrm>
            <a:off x="4457700" y="2624549"/>
            <a:ext cx="2971800" cy="170206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FFFF00"/>
                </a:solidFill>
                <a:latin typeface="Times New Roman" panose="02020603050405020304" pitchFamily="18" charset="0"/>
                <a:cs typeface="Times New Roman" panose="02020603050405020304" pitchFamily="18" charset="0"/>
              </a:rPr>
              <a:t>Biện</a:t>
            </a:r>
            <a:r>
              <a:rPr lang="en-US" sz="3200" b="1" dirty="0">
                <a:solidFill>
                  <a:srgbClr val="FFFF00"/>
                </a:solidFill>
                <a:latin typeface="Times New Roman" panose="02020603050405020304" pitchFamily="18" charset="0"/>
                <a:cs typeface="Times New Roman" panose="02020603050405020304" pitchFamily="18" charset="0"/>
              </a:rPr>
              <a:t> </a:t>
            </a:r>
            <a:r>
              <a:rPr lang="en-US" sz="3200" b="1" dirty="0" err="1">
                <a:solidFill>
                  <a:srgbClr val="FFFF00"/>
                </a:solidFill>
                <a:latin typeface="Times New Roman" panose="02020603050405020304" pitchFamily="18" charset="0"/>
                <a:cs typeface="Times New Roman" panose="02020603050405020304" pitchFamily="18" charset="0"/>
              </a:rPr>
              <a:t>pháp</a:t>
            </a:r>
            <a:endParaRPr lang="en-US" sz="3200" b="1"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8495929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 calcmode="lin" valueType="num">
                                      <p:cBhvr>
                                        <p:cTn id="9" dur="1000" fill="hold"/>
                                        <p:tgtEl>
                                          <p:spTgt spid="14"/>
                                        </p:tgtEl>
                                        <p:attrNameLst>
                                          <p:attrName>style.rotation</p:attrName>
                                        </p:attrNameLst>
                                      </p:cBhvr>
                                      <p:tavLst>
                                        <p:tav tm="0">
                                          <p:val>
                                            <p:fltVal val="90"/>
                                          </p:val>
                                        </p:tav>
                                        <p:tav tm="100000">
                                          <p:val>
                                            <p:fltVal val="0"/>
                                          </p:val>
                                        </p:tav>
                                      </p:tavLst>
                                    </p:anim>
                                    <p:animEffect transition="in" filter="fade">
                                      <p:cBhvr>
                                        <p:cTn id="10" dur="10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1000"/>
                                        <p:tgtEl>
                                          <p:spTgt spid="18"/>
                                        </p:tgtEl>
                                      </p:cBhvr>
                                    </p:animEffect>
                                    <p:anim calcmode="lin" valueType="num">
                                      <p:cBhvr>
                                        <p:cTn id="16" dur="1000" fill="hold"/>
                                        <p:tgtEl>
                                          <p:spTgt spid="18"/>
                                        </p:tgtEl>
                                        <p:attrNameLst>
                                          <p:attrName>ppt_x</p:attrName>
                                        </p:attrNameLst>
                                      </p:cBhvr>
                                      <p:tavLst>
                                        <p:tav tm="0">
                                          <p:val>
                                            <p:strVal val="#ppt_x"/>
                                          </p:val>
                                        </p:tav>
                                        <p:tav tm="100000">
                                          <p:val>
                                            <p:strVal val="#ppt_x"/>
                                          </p:val>
                                        </p:tav>
                                      </p:tavLst>
                                    </p:anim>
                                    <p:anim calcmode="lin" valueType="num">
                                      <p:cBhvr>
                                        <p:cTn id="17"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6">
                                            <p:bg/>
                                          </p:spTgt>
                                        </p:tgtEl>
                                        <p:attrNameLst>
                                          <p:attrName>style.visibility</p:attrName>
                                        </p:attrNameLst>
                                      </p:cBhvr>
                                      <p:to>
                                        <p:strVal val="visible"/>
                                      </p:to>
                                    </p:set>
                                    <p:animEffect transition="in" filter="fade">
                                      <p:cBhvr>
                                        <p:cTn id="22" dur="1000"/>
                                        <p:tgtEl>
                                          <p:spTgt spid="6">
                                            <p:bg/>
                                          </p:spTgt>
                                        </p:tgtEl>
                                      </p:cBhvr>
                                    </p:animEffect>
                                    <p:anim calcmode="lin" valueType="num">
                                      <p:cBhvr>
                                        <p:cTn id="23" dur="1000" fill="hold"/>
                                        <p:tgtEl>
                                          <p:spTgt spid="6">
                                            <p:bg/>
                                          </p:spTgt>
                                        </p:tgtEl>
                                        <p:attrNameLst>
                                          <p:attrName>ppt_x</p:attrName>
                                        </p:attrNameLst>
                                      </p:cBhvr>
                                      <p:tavLst>
                                        <p:tav tm="0">
                                          <p:val>
                                            <p:strVal val="#ppt_x"/>
                                          </p:val>
                                        </p:tav>
                                        <p:tav tm="100000">
                                          <p:val>
                                            <p:strVal val="#ppt_x"/>
                                          </p:val>
                                        </p:tav>
                                      </p:tavLst>
                                    </p:anim>
                                    <p:anim calcmode="lin" valueType="num">
                                      <p:cBhvr>
                                        <p:cTn id="24" dur="1000" fill="hold"/>
                                        <p:tgtEl>
                                          <p:spTgt spid="6">
                                            <p:bg/>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6">
                                            <p:txEl>
                                              <p:pRg st="0" end="0"/>
                                            </p:txEl>
                                          </p:spTgt>
                                        </p:tgtEl>
                                        <p:attrNameLst>
                                          <p:attrName>style.visibility</p:attrName>
                                        </p:attrNameLst>
                                      </p:cBhvr>
                                      <p:to>
                                        <p:strVal val="visible"/>
                                      </p:to>
                                    </p:set>
                                    <p:animEffect transition="in" filter="fade">
                                      <p:cBhvr>
                                        <p:cTn id="29" dur="1000"/>
                                        <p:tgtEl>
                                          <p:spTgt spid="6">
                                            <p:txEl>
                                              <p:pRg st="0" end="0"/>
                                            </p:txEl>
                                          </p:spTgt>
                                        </p:tgtEl>
                                      </p:cBhvr>
                                    </p:animEffect>
                                    <p:anim calcmode="lin" valueType="num">
                                      <p:cBhvr>
                                        <p:cTn id="30"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1000"/>
                                        <p:tgtEl>
                                          <p:spTgt spid="17"/>
                                        </p:tgtEl>
                                      </p:cBhvr>
                                    </p:animEffect>
                                    <p:anim calcmode="lin" valueType="num">
                                      <p:cBhvr>
                                        <p:cTn id="37" dur="1000" fill="hold"/>
                                        <p:tgtEl>
                                          <p:spTgt spid="17"/>
                                        </p:tgtEl>
                                        <p:attrNameLst>
                                          <p:attrName>ppt_x</p:attrName>
                                        </p:attrNameLst>
                                      </p:cBhvr>
                                      <p:tavLst>
                                        <p:tav tm="0">
                                          <p:val>
                                            <p:strVal val="#ppt_x"/>
                                          </p:val>
                                        </p:tav>
                                        <p:tav tm="100000">
                                          <p:val>
                                            <p:strVal val="#ppt_x"/>
                                          </p:val>
                                        </p:tav>
                                      </p:tavLst>
                                    </p:anim>
                                    <p:anim calcmode="lin" valueType="num">
                                      <p:cBhvr>
                                        <p:cTn id="38"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grpId="0" nodeType="clickEffect">
                                  <p:stCondLst>
                                    <p:cond delay="0"/>
                                  </p:stCondLst>
                                  <p:childTnLst>
                                    <p:set>
                                      <p:cBhvr>
                                        <p:cTn id="42" dur="1" fill="hold">
                                          <p:stCondLst>
                                            <p:cond delay="0"/>
                                          </p:stCondLst>
                                        </p:cTn>
                                        <p:tgtEl>
                                          <p:spTgt spid="7">
                                            <p:bg/>
                                          </p:spTgt>
                                        </p:tgtEl>
                                        <p:attrNameLst>
                                          <p:attrName>style.visibility</p:attrName>
                                        </p:attrNameLst>
                                      </p:cBhvr>
                                      <p:to>
                                        <p:strVal val="visible"/>
                                      </p:to>
                                    </p:set>
                                    <p:animEffect transition="in" filter="randombar(horizontal)">
                                      <p:cBhvr>
                                        <p:cTn id="43" dur="500"/>
                                        <p:tgtEl>
                                          <p:spTgt spid="7">
                                            <p:bg/>
                                          </p:spTgt>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grpId="0" nodeType="clickEffect">
                                  <p:stCondLst>
                                    <p:cond delay="0"/>
                                  </p:stCondLst>
                                  <p:childTnLst>
                                    <p:set>
                                      <p:cBhvr>
                                        <p:cTn id="47" dur="1" fill="hold">
                                          <p:stCondLst>
                                            <p:cond delay="0"/>
                                          </p:stCondLst>
                                        </p:cTn>
                                        <p:tgtEl>
                                          <p:spTgt spid="7">
                                            <p:txEl>
                                              <p:pRg st="0" end="0"/>
                                            </p:txEl>
                                          </p:spTgt>
                                        </p:tgtEl>
                                        <p:attrNameLst>
                                          <p:attrName>style.visibility</p:attrName>
                                        </p:attrNameLst>
                                      </p:cBhvr>
                                      <p:to>
                                        <p:strVal val="visible"/>
                                      </p:to>
                                    </p:set>
                                    <p:animEffect transition="in" filter="randombar(horizontal)">
                                      <p:cBhvr>
                                        <p:cTn id="48" dur="500"/>
                                        <p:tgtEl>
                                          <p:spTgt spid="7">
                                            <p:txEl>
                                              <p:pRg st="0" end="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fade">
                                      <p:cBhvr>
                                        <p:cTn id="53" dur="1000"/>
                                        <p:tgtEl>
                                          <p:spTgt spid="11"/>
                                        </p:tgtEl>
                                      </p:cBhvr>
                                    </p:animEffect>
                                    <p:anim calcmode="lin" valueType="num">
                                      <p:cBhvr>
                                        <p:cTn id="54" dur="1000" fill="hold"/>
                                        <p:tgtEl>
                                          <p:spTgt spid="11"/>
                                        </p:tgtEl>
                                        <p:attrNameLst>
                                          <p:attrName>ppt_x</p:attrName>
                                        </p:attrNameLst>
                                      </p:cBhvr>
                                      <p:tavLst>
                                        <p:tav tm="0">
                                          <p:val>
                                            <p:strVal val="#ppt_x"/>
                                          </p:val>
                                        </p:tav>
                                        <p:tav tm="100000">
                                          <p:val>
                                            <p:strVal val="#ppt_x"/>
                                          </p:val>
                                        </p:tav>
                                      </p:tavLst>
                                    </p:anim>
                                    <p:anim calcmode="lin" valueType="num">
                                      <p:cBhvr>
                                        <p:cTn id="5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1000"/>
                                        <p:tgtEl>
                                          <p:spTgt spid="8"/>
                                        </p:tgtEl>
                                      </p:cBhvr>
                                    </p:animEffect>
                                    <p:anim calcmode="lin" valueType="num">
                                      <p:cBhvr>
                                        <p:cTn id="61" dur="1000" fill="hold"/>
                                        <p:tgtEl>
                                          <p:spTgt spid="8"/>
                                        </p:tgtEl>
                                        <p:attrNameLst>
                                          <p:attrName>ppt_x</p:attrName>
                                        </p:attrNameLst>
                                      </p:cBhvr>
                                      <p:tavLst>
                                        <p:tav tm="0">
                                          <p:val>
                                            <p:strVal val="#ppt_x"/>
                                          </p:val>
                                        </p:tav>
                                        <p:tav tm="100000">
                                          <p:val>
                                            <p:strVal val="#ppt_x"/>
                                          </p:val>
                                        </p:tav>
                                      </p:tavLst>
                                    </p:anim>
                                    <p:anim calcmode="lin" valueType="num">
                                      <p:cBhvr>
                                        <p:cTn id="6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12"/>
                                        </p:tgtEl>
                                        <p:attrNameLst>
                                          <p:attrName>style.visibility</p:attrName>
                                        </p:attrNameLst>
                                      </p:cBhvr>
                                      <p:to>
                                        <p:strVal val="visible"/>
                                      </p:to>
                                    </p:set>
                                    <p:animEffect transition="in" filter="fade">
                                      <p:cBhvr>
                                        <p:cTn id="67" dur="1000"/>
                                        <p:tgtEl>
                                          <p:spTgt spid="12"/>
                                        </p:tgtEl>
                                      </p:cBhvr>
                                    </p:animEffect>
                                    <p:anim calcmode="lin" valueType="num">
                                      <p:cBhvr>
                                        <p:cTn id="68" dur="1000" fill="hold"/>
                                        <p:tgtEl>
                                          <p:spTgt spid="12"/>
                                        </p:tgtEl>
                                        <p:attrNameLst>
                                          <p:attrName>ppt_x</p:attrName>
                                        </p:attrNameLst>
                                      </p:cBhvr>
                                      <p:tavLst>
                                        <p:tav tm="0">
                                          <p:val>
                                            <p:strVal val="#ppt_x"/>
                                          </p:val>
                                        </p:tav>
                                        <p:tav tm="100000">
                                          <p:val>
                                            <p:strVal val="#ppt_x"/>
                                          </p:val>
                                        </p:tav>
                                      </p:tavLst>
                                    </p:anim>
                                    <p:anim calcmode="lin" valueType="num">
                                      <p:cBhvr>
                                        <p:cTn id="6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grpId="0" nodeType="clickEffect">
                                  <p:stCondLst>
                                    <p:cond delay="0"/>
                                  </p:stCondLst>
                                  <p:childTnLst>
                                    <p:set>
                                      <p:cBhvr>
                                        <p:cTn id="73" dur="1" fill="hold">
                                          <p:stCondLst>
                                            <p:cond delay="0"/>
                                          </p:stCondLst>
                                        </p:cTn>
                                        <p:tgtEl>
                                          <p:spTgt spid="9"/>
                                        </p:tgtEl>
                                        <p:attrNameLst>
                                          <p:attrName>style.visibility</p:attrName>
                                        </p:attrNameLst>
                                      </p:cBhvr>
                                      <p:to>
                                        <p:strVal val="visible"/>
                                      </p:to>
                                    </p:set>
                                    <p:animEffect transition="in" filter="fade">
                                      <p:cBhvr>
                                        <p:cTn id="74" dur="1000"/>
                                        <p:tgtEl>
                                          <p:spTgt spid="9"/>
                                        </p:tgtEl>
                                      </p:cBhvr>
                                    </p:animEffect>
                                    <p:anim calcmode="lin" valueType="num">
                                      <p:cBhvr>
                                        <p:cTn id="75" dur="1000" fill="hold"/>
                                        <p:tgtEl>
                                          <p:spTgt spid="9"/>
                                        </p:tgtEl>
                                        <p:attrNameLst>
                                          <p:attrName>ppt_x</p:attrName>
                                        </p:attrNameLst>
                                      </p:cBhvr>
                                      <p:tavLst>
                                        <p:tav tm="0">
                                          <p:val>
                                            <p:strVal val="#ppt_x"/>
                                          </p:val>
                                        </p:tav>
                                        <p:tav tm="100000">
                                          <p:val>
                                            <p:strVal val="#ppt_x"/>
                                          </p:val>
                                        </p:tav>
                                      </p:tavLst>
                                    </p:anim>
                                    <p:anim calcmode="lin" valueType="num">
                                      <p:cBhvr>
                                        <p:cTn id="7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42" presetClass="entr" presetSubtype="0" fill="hold" grpId="0" nodeType="clickEffect">
                                  <p:stCondLst>
                                    <p:cond delay="0"/>
                                  </p:stCondLst>
                                  <p:childTnLst>
                                    <p:set>
                                      <p:cBhvr>
                                        <p:cTn id="80" dur="1" fill="hold">
                                          <p:stCondLst>
                                            <p:cond delay="0"/>
                                          </p:stCondLst>
                                        </p:cTn>
                                        <p:tgtEl>
                                          <p:spTgt spid="16"/>
                                        </p:tgtEl>
                                        <p:attrNameLst>
                                          <p:attrName>style.visibility</p:attrName>
                                        </p:attrNameLst>
                                      </p:cBhvr>
                                      <p:to>
                                        <p:strVal val="visible"/>
                                      </p:to>
                                    </p:set>
                                    <p:animEffect transition="in" filter="fade">
                                      <p:cBhvr>
                                        <p:cTn id="81" dur="1000"/>
                                        <p:tgtEl>
                                          <p:spTgt spid="16"/>
                                        </p:tgtEl>
                                      </p:cBhvr>
                                    </p:animEffect>
                                    <p:anim calcmode="lin" valueType="num">
                                      <p:cBhvr>
                                        <p:cTn id="82" dur="1000" fill="hold"/>
                                        <p:tgtEl>
                                          <p:spTgt spid="16"/>
                                        </p:tgtEl>
                                        <p:attrNameLst>
                                          <p:attrName>ppt_x</p:attrName>
                                        </p:attrNameLst>
                                      </p:cBhvr>
                                      <p:tavLst>
                                        <p:tav tm="0">
                                          <p:val>
                                            <p:strVal val="#ppt_x"/>
                                          </p:val>
                                        </p:tav>
                                        <p:tav tm="100000">
                                          <p:val>
                                            <p:strVal val="#ppt_x"/>
                                          </p:val>
                                        </p:tav>
                                      </p:tavLst>
                                    </p:anim>
                                    <p:anim calcmode="lin" valueType="num">
                                      <p:cBhvr>
                                        <p:cTn id="8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42" presetClass="entr" presetSubtype="0" fill="hold" grpId="0" nodeType="clickEffect">
                                  <p:stCondLst>
                                    <p:cond delay="0"/>
                                  </p:stCondLst>
                                  <p:childTnLst>
                                    <p:set>
                                      <p:cBhvr>
                                        <p:cTn id="87" dur="1" fill="hold">
                                          <p:stCondLst>
                                            <p:cond delay="0"/>
                                          </p:stCondLst>
                                        </p:cTn>
                                        <p:tgtEl>
                                          <p:spTgt spid="10"/>
                                        </p:tgtEl>
                                        <p:attrNameLst>
                                          <p:attrName>style.visibility</p:attrName>
                                        </p:attrNameLst>
                                      </p:cBhvr>
                                      <p:to>
                                        <p:strVal val="visible"/>
                                      </p:to>
                                    </p:set>
                                    <p:animEffect transition="in" filter="fade">
                                      <p:cBhvr>
                                        <p:cTn id="88" dur="1000"/>
                                        <p:tgtEl>
                                          <p:spTgt spid="10"/>
                                        </p:tgtEl>
                                      </p:cBhvr>
                                    </p:animEffect>
                                    <p:anim calcmode="lin" valueType="num">
                                      <p:cBhvr>
                                        <p:cTn id="89" dur="1000" fill="hold"/>
                                        <p:tgtEl>
                                          <p:spTgt spid="10"/>
                                        </p:tgtEl>
                                        <p:attrNameLst>
                                          <p:attrName>ppt_x</p:attrName>
                                        </p:attrNameLst>
                                      </p:cBhvr>
                                      <p:tavLst>
                                        <p:tav tm="0">
                                          <p:val>
                                            <p:strVal val="#ppt_x"/>
                                          </p:val>
                                        </p:tav>
                                        <p:tav tm="100000">
                                          <p:val>
                                            <p:strVal val="#ppt_x"/>
                                          </p:val>
                                        </p:tav>
                                      </p:tavLst>
                                    </p:anim>
                                    <p:anim calcmode="lin" valueType="num">
                                      <p:cBhvr>
                                        <p:cTn id="9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2" grpId="0" animBg="1"/>
      <p:bldP spid="16" grpId="0" animBg="1"/>
      <p:bldP spid="11" grpId="0" animBg="1"/>
      <p:bldP spid="17" grpId="0" animBg="1"/>
      <p:bldP spid="6" grpId="0" build="p" animBg="1"/>
      <p:bldP spid="7" grpId="0" build="p" animBg="1"/>
      <p:bldP spid="8" grpId="0" animBg="1"/>
      <p:bldP spid="9" grpId="0" animBg="1"/>
      <p:bldP spid="10"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3" name="Content Placeholder 2"/>
          <p:cNvGraphicFramePr>
            <a:graphicFrameLocks noGrp="1"/>
          </p:cNvGraphicFramePr>
          <p:nvPr>
            <p:ph idx="1"/>
            <p:extLst>
              <p:ext uri="{D42A27DB-BD31-4B8C-83A1-F6EECF244321}">
                <p14:modId xmlns:p14="http://schemas.microsoft.com/office/powerpoint/2010/main" val="1435063568"/>
              </p:ext>
            </p:extLst>
          </p:nvPr>
        </p:nvGraphicFramePr>
        <p:xfrm>
          <a:off x="3048001" y="5029200"/>
          <a:ext cx="5838825" cy="1622298"/>
        </p:xfrm>
        <a:graphic>
          <a:graphicData uri="http://schemas.openxmlformats.org/drawingml/2006/table">
            <a:tbl>
              <a:tblPr firstRow="1" firstCol="1" bandRow="1">
                <a:tableStyleId>{5C22544A-7EE6-4342-B048-85BDC9FD1C3A}</a:tableStyleId>
              </a:tblPr>
              <a:tblGrid>
                <a:gridCol w="878575">
                  <a:extLst>
                    <a:ext uri="{9D8B030D-6E8A-4147-A177-3AD203B41FA5}">
                      <a16:colId xmlns:a16="http://schemas.microsoft.com/office/drawing/2014/main" val="20000"/>
                    </a:ext>
                  </a:extLst>
                </a:gridCol>
                <a:gridCol w="2221367">
                  <a:extLst>
                    <a:ext uri="{9D8B030D-6E8A-4147-A177-3AD203B41FA5}">
                      <a16:colId xmlns:a16="http://schemas.microsoft.com/office/drawing/2014/main" val="20001"/>
                    </a:ext>
                  </a:extLst>
                </a:gridCol>
                <a:gridCol w="878575">
                  <a:extLst>
                    <a:ext uri="{9D8B030D-6E8A-4147-A177-3AD203B41FA5}">
                      <a16:colId xmlns:a16="http://schemas.microsoft.com/office/drawing/2014/main" val="20002"/>
                    </a:ext>
                  </a:extLst>
                </a:gridCol>
                <a:gridCol w="930154">
                  <a:extLst>
                    <a:ext uri="{9D8B030D-6E8A-4147-A177-3AD203B41FA5}">
                      <a16:colId xmlns:a16="http://schemas.microsoft.com/office/drawing/2014/main" val="20003"/>
                    </a:ext>
                  </a:extLst>
                </a:gridCol>
                <a:gridCol w="930154">
                  <a:extLst>
                    <a:ext uri="{9D8B030D-6E8A-4147-A177-3AD203B41FA5}">
                      <a16:colId xmlns:a16="http://schemas.microsoft.com/office/drawing/2014/main" val="20004"/>
                    </a:ext>
                  </a:extLst>
                </a:gridCol>
              </a:tblGrid>
              <a:tr h="297815">
                <a:tc rowSpan="2">
                  <a:txBody>
                    <a:bodyPr/>
                    <a:lstStyle/>
                    <a:p>
                      <a:pPr algn="ctr">
                        <a:lnSpc>
                          <a:spcPct val="115000"/>
                        </a:lnSpc>
                        <a:spcAft>
                          <a:spcPts val="0"/>
                        </a:spcAft>
                      </a:pPr>
                      <a:r>
                        <a:rPr lang="nl-NL" sz="1400">
                          <a:effectLst/>
                        </a:rPr>
                        <a:t> </a:t>
                      </a:r>
                      <a:endParaRPr lang="vi-VN" sz="1400">
                        <a:effectLst/>
                      </a:endParaRPr>
                    </a:p>
                    <a:p>
                      <a:pPr algn="ctr">
                        <a:lnSpc>
                          <a:spcPct val="115000"/>
                        </a:lnSpc>
                        <a:spcAft>
                          <a:spcPts val="0"/>
                        </a:spcAft>
                      </a:pPr>
                      <a:r>
                        <a:rPr lang="en-US" sz="1400">
                          <a:effectLst/>
                        </a:rPr>
                        <a:t>TT</a:t>
                      </a:r>
                      <a:endParaRPr lang="vi-VN" sz="1400">
                        <a:solidFill>
                          <a:srgbClr val="000000"/>
                        </a:solidFill>
                        <a:effectLst/>
                        <a:latin typeface=".VnTime" panose="020B7200000000000000" pitchFamily="34" charset="0"/>
                        <a:ea typeface="Times New Roman" panose="02020603050405020304" pitchFamily="18" charset="0"/>
                        <a:cs typeface="Arial" panose="020B0604020202020204" pitchFamily="34" charset="0"/>
                      </a:endParaRPr>
                    </a:p>
                  </a:txBody>
                  <a:tcPr marL="68580" marR="68580" marT="0" marB="0"/>
                </a:tc>
                <a:tc rowSpan="2">
                  <a:txBody>
                    <a:bodyPr/>
                    <a:lstStyle/>
                    <a:p>
                      <a:pPr marL="152400" indent="457200" algn="just">
                        <a:lnSpc>
                          <a:spcPct val="115000"/>
                        </a:lnSpc>
                        <a:spcAft>
                          <a:spcPts val="0"/>
                        </a:spcAft>
                        <a:tabLst>
                          <a:tab pos="3810000" algn="l"/>
                        </a:tabLst>
                      </a:pPr>
                      <a:r>
                        <a:rPr lang="en-US" sz="1400">
                          <a:effectLst/>
                        </a:rPr>
                        <a:t> </a:t>
                      </a:r>
                      <a:endParaRPr lang="vi-VN" sz="1400">
                        <a:effectLst/>
                      </a:endParaRPr>
                    </a:p>
                    <a:p>
                      <a:pPr marL="152400" algn="just">
                        <a:lnSpc>
                          <a:spcPct val="115000"/>
                        </a:lnSpc>
                        <a:spcAft>
                          <a:spcPts val="0"/>
                        </a:spcAft>
                        <a:tabLst>
                          <a:tab pos="3810000" algn="l"/>
                        </a:tabLst>
                      </a:pPr>
                      <a:r>
                        <a:rPr lang="en-US" sz="1400">
                          <a:effectLst/>
                        </a:rPr>
                        <a:t>Nội dung đánh giá</a:t>
                      </a:r>
                      <a:endParaRPr lang="vi-VN" sz="1400">
                        <a:solidFill>
                          <a:srgbClr val="000000"/>
                        </a:solidFill>
                        <a:effectLst/>
                        <a:latin typeface=".VnTime" panose="020B7200000000000000" pitchFamily="34" charset="0"/>
                        <a:ea typeface="Times New Roman" panose="02020603050405020304" pitchFamily="18" charset="0"/>
                        <a:cs typeface="Arial" panose="020B0604020202020204" pitchFamily="34" charset="0"/>
                      </a:endParaRPr>
                    </a:p>
                  </a:txBody>
                  <a:tcPr marL="68580" marR="68580" marT="0" marB="0"/>
                </a:tc>
                <a:tc rowSpan="2">
                  <a:txBody>
                    <a:bodyPr/>
                    <a:lstStyle/>
                    <a:p>
                      <a:pPr algn="ctr">
                        <a:lnSpc>
                          <a:spcPct val="115000"/>
                        </a:lnSpc>
                        <a:spcAft>
                          <a:spcPts val="0"/>
                        </a:spcAft>
                        <a:tabLst>
                          <a:tab pos="3810000" algn="l"/>
                        </a:tabLst>
                      </a:pPr>
                      <a:r>
                        <a:rPr lang="en-US" sz="1400">
                          <a:effectLst/>
                        </a:rPr>
                        <a:t>Số trẻ KS</a:t>
                      </a:r>
                      <a:endParaRPr lang="vi-VN" sz="1400">
                        <a:solidFill>
                          <a:srgbClr val="000000"/>
                        </a:solidFill>
                        <a:effectLst/>
                        <a:latin typeface=".VnTime" panose="020B7200000000000000" pitchFamily="34" charset="0"/>
                        <a:ea typeface="Times New Roman" panose="02020603050405020304" pitchFamily="18" charset="0"/>
                        <a:cs typeface="Arial" panose="020B0604020202020204" pitchFamily="34" charset="0"/>
                      </a:endParaRPr>
                    </a:p>
                  </a:txBody>
                  <a:tcPr marL="68580" marR="68580" marT="0" marB="0"/>
                </a:tc>
                <a:tc gridSpan="2">
                  <a:txBody>
                    <a:bodyPr/>
                    <a:lstStyle/>
                    <a:p>
                      <a:pPr algn="ctr">
                        <a:lnSpc>
                          <a:spcPct val="115000"/>
                        </a:lnSpc>
                        <a:spcAft>
                          <a:spcPts val="0"/>
                        </a:spcAft>
                        <a:tabLst>
                          <a:tab pos="3810000" algn="l"/>
                        </a:tabLst>
                      </a:pPr>
                      <a:r>
                        <a:rPr lang="en-US" sz="1400">
                          <a:effectLst/>
                        </a:rPr>
                        <a:t>Trước khi thực  hiện</a:t>
                      </a:r>
                      <a:endParaRPr lang="vi-VN" sz="1400">
                        <a:solidFill>
                          <a:srgbClr val="000000"/>
                        </a:solidFill>
                        <a:effectLst/>
                        <a:latin typeface=".VnTime" panose="020B7200000000000000" pitchFamily="34" charset="0"/>
                        <a:ea typeface="Times New Roman" panose="02020603050405020304" pitchFamily="18" charset="0"/>
                        <a:cs typeface="Arial" panose="020B0604020202020204" pitchFamily="34" charset="0"/>
                      </a:endParaRPr>
                    </a:p>
                  </a:txBody>
                  <a:tcPr marL="68580" marR="68580" marT="0" marB="0"/>
                </a:tc>
                <a:tc hMerge="1">
                  <a:txBody>
                    <a:bodyPr/>
                    <a:lstStyle/>
                    <a:p>
                      <a:endParaRPr lang="vi-VN"/>
                    </a:p>
                  </a:txBody>
                  <a:tcPr/>
                </a:tc>
                <a:extLst>
                  <a:ext uri="{0D108BD9-81ED-4DB2-BD59-A6C34878D82A}">
                    <a16:rowId xmlns:a16="http://schemas.microsoft.com/office/drawing/2014/main" val="10000"/>
                  </a:ext>
                </a:extLst>
              </a:tr>
              <a:tr h="146050">
                <a:tc vMerge="1">
                  <a:txBody>
                    <a:bodyPr/>
                    <a:lstStyle/>
                    <a:p>
                      <a:endParaRPr lang="vi-VN"/>
                    </a:p>
                  </a:txBody>
                  <a:tcPr/>
                </a:tc>
                <a:tc vMerge="1">
                  <a:txBody>
                    <a:bodyPr/>
                    <a:lstStyle/>
                    <a:p>
                      <a:endParaRPr lang="vi-VN"/>
                    </a:p>
                  </a:txBody>
                  <a:tcPr/>
                </a:tc>
                <a:tc vMerge="1">
                  <a:txBody>
                    <a:bodyPr/>
                    <a:lstStyle/>
                    <a:p>
                      <a:endParaRPr lang="vi-VN"/>
                    </a:p>
                  </a:txBody>
                  <a:tcPr/>
                </a:tc>
                <a:tc>
                  <a:txBody>
                    <a:bodyPr/>
                    <a:lstStyle/>
                    <a:p>
                      <a:pPr algn="ctr">
                        <a:lnSpc>
                          <a:spcPct val="115000"/>
                        </a:lnSpc>
                        <a:spcAft>
                          <a:spcPts val="0"/>
                        </a:spcAft>
                        <a:tabLst>
                          <a:tab pos="2150745" algn="l"/>
                          <a:tab pos="3810000" algn="l"/>
                        </a:tabLst>
                      </a:pPr>
                      <a:r>
                        <a:rPr lang="en-US" sz="1400">
                          <a:effectLst/>
                        </a:rPr>
                        <a:t>Đạt</a:t>
                      </a:r>
                      <a:endParaRPr lang="vi-VN" sz="1400">
                        <a:solidFill>
                          <a:srgbClr val="000000"/>
                        </a:solidFill>
                        <a:effectLst/>
                        <a:latin typeface=".VnTime" panose="020B7200000000000000"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15000"/>
                        </a:lnSpc>
                        <a:spcAft>
                          <a:spcPts val="0"/>
                        </a:spcAft>
                        <a:tabLst>
                          <a:tab pos="2150745" algn="l"/>
                          <a:tab pos="3810000" algn="l"/>
                        </a:tabLst>
                      </a:pPr>
                      <a:r>
                        <a:rPr lang="en-US" sz="1400">
                          <a:effectLst/>
                        </a:rPr>
                        <a:t>Tỷ lệ (%)</a:t>
                      </a:r>
                      <a:endParaRPr lang="vi-VN" sz="1400">
                        <a:solidFill>
                          <a:srgbClr val="000000"/>
                        </a:solidFill>
                        <a:effectLst/>
                        <a:latin typeface=".VnTime" panose="020B7200000000000000"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0001"/>
                  </a:ext>
                </a:extLst>
              </a:tr>
              <a:tr h="296545">
                <a:tc>
                  <a:txBody>
                    <a:bodyPr/>
                    <a:lstStyle/>
                    <a:p>
                      <a:pPr algn="ctr">
                        <a:lnSpc>
                          <a:spcPct val="115000"/>
                        </a:lnSpc>
                        <a:spcAft>
                          <a:spcPts val="0"/>
                        </a:spcAft>
                        <a:tabLst>
                          <a:tab pos="2150745" algn="l"/>
                          <a:tab pos="3810000" algn="l"/>
                        </a:tabLst>
                      </a:pPr>
                      <a:r>
                        <a:rPr lang="en-US" sz="1400">
                          <a:effectLst/>
                        </a:rPr>
                        <a:t>1</a:t>
                      </a:r>
                      <a:endParaRPr lang="vi-VN" sz="1400">
                        <a:solidFill>
                          <a:srgbClr val="000000"/>
                        </a:solidFill>
                        <a:effectLst/>
                        <a:latin typeface=".VnTime" panose="020B7200000000000000" pitchFamily="34" charset="0"/>
                        <a:ea typeface="Times New Roman" panose="02020603050405020304" pitchFamily="18" charset="0"/>
                        <a:cs typeface="Arial" panose="020B0604020202020204" pitchFamily="34" charset="0"/>
                      </a:endParaRPr>
                    </a:p>
                  </a:txBody>
                  <a:tcPr marL="68580" marR="68580" marT="0" marB="0"/>
                </a:tc>
                <a:tc>
                  <a:txBody>
                    <a:bodyPr/>
                    <a:lstStyle/>
                    <a:p>
                      <a:pPr>
                        <a:lnSpc>
                          <a:spcPts val="1800"/>
                        </a:lnSpc>
                        <a:spcAft>
                          <a:spcPts val="0"/>
                        </a:spcAft>
                      </a:pPr>
                      <a:r>
                        <a:rPr lang="pt-BR" sz="1400">
                          <a:effectLst/>
                        </a:rPr>
                        <a:t>Kỹ năng tự phục vụ</a:t>
                      </a:r>
                      <a:endParaRPr lang="vi-VN" sz="1400">
                        <a:solidFill>
                          <a:srgbClr val="000000"/>
                        </a:solidFill>
                        <a:effectLst/>
                        <a:latin typeface=".VnTime" panose="020B7200000000000000"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15000"/>
                        </a:lnSpc>
                        <a:spcAft>
                          <a:spcPts val="0"/>
                        </a:spcAft>
                        <a:tabLst>
                          <a:tab pos="2150745" algn="l"/>
                          <a:tab pos="3810000" algn="l"/>
                        </a:tabLst>
                      </a:pPr>
                      <a:r>
                        <a:rPr lang="en-US" sz="1400">
                          <a:effectLst/>
                        </a:rPr>
                        <a:t>25</a:t>
                      </a:r>
                      <a:endParaRPr lang="vi-VN" sz="1400">
                        <a:solidFill>
                          <a:srgbClr val="000000"/>
                        </a:solidFill>
                        <a:effectLst/>
                        <a:latin typeface=".VnTime" panose="020B7200000000000000"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15000"/>
                        </a:lnSpc>
                        <a:spcAft>
                          <a:spcPts val="0"/>
                        </a:spcAft>
                        <a:tabLst>
                          <a:tab pos="2150745" algn="l"/>
                          <a:tab pos="3810000" algn="l"/>
                        </a:tabLst>
                      </a:pPr>
                      <a:r>
                        <a:rPr lang="en-US" sz="1400">
                          <a:effectLst/>
                        </a:rPr>
                        <a:t>11</a:t>
                      </a:r>
                      <a:endParaRPr lang="vi-VN" sz="1400">
                        <a:solidFill>
                          <a:srgbClr val="000000"/>
                        </a:solidFill>
                        <a:effectLst/>
                        <a:latin typeface=".VnTime" panose="020B7200000000000000"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15000"/>
                        </a:lnSpc>
                        <a:spcAft>
                          <a:spcPts val="0"/>
                        </a:spcAft>
                        <a:tabLst>
                          <a:tab pos="2150745" algn="l"/>
                          <a:tab pos="3810000" algn="l"/>
                        </a:tabLst>
                      </a:pPr>
                      <a:r>
                        <a:rPr lang="en-US" sz="1400">
                          <a:effectLst/>
                        </a:rPr>
                        <a:t>44</a:t>
                      </a:r>
                      <a:endParaRPr lang="vi-VN" sz="1400">
                        <a:solidFill>
                          <a:srgbClr val="000000"/>
                        </a:solidFill>
                        <a:effectLst/>
                        <a:latin typeface=".VnTime" panose="020B7200000000000000"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0002"/>
                  </a:ext>
                </a:extLst>
              </a:tr>
              <a:tr h="229235">
                <a:tc>
                  <a:txBody>
                    <a:bodyPr/>
                    <a:lstStyle/>
                    <a:p>
                      <a:pPr algn="ctr">
                        <a:lnSpc>
                          <a:spcPct val="115000"/>
                        </a:lnSpc>
                        <a:spcAft>
                          <a:spcPts val="0"/>
                        </a:spcAft>
                        <a:tabLst>
                          <a:tab pos="3810000" algn="l"/>
                        </a:tabLst>
                      </a:pPr>
                      <a:r>
                        <a:rPr lang="en-US" sz="1400">
                          <a:effectLst/>
                        </a:rPr>
                        <a:t>2</a:t>
                      </a:r>
                      <a:endParaRPr lang="vi-VN" sz="1400">
                        <a:solidFill>
                          <a:srgbClr val="000000"/>
                        </a:solidFill>
                        <a:effectLst/>
                        <a:latin typeface=".VnTime" panose="020B7200000000000000" pitchFamily="34" charset="0"/>
                        <a:ea typeface="Times New Roman" panose="02020603050405020304" pitchFamily="18" charset="0"/>
                        <a:cs typeface="Arial" panose="020B0604020202020204" pitchFamily="34" charset="0"/>
                      </a:endParaRPr>
                    </a:p>
                  </a:txBody>
                  <a:tcPr marL="68580" marR="68580" marT="0" marB="0"/>
                </a:tc>
                <a:tc>
                  <a:txBody>
                    <a:bodyPr/>
                    <a:lstStyle/>
                    <a:p>
                      <a:pPr>
                        <a:lnSpc>
                          <a:spcPts val="1800"/>
                        </a:lnSpc>
                        <a:spcAft>
                          <a:spcPts val="0"/>
                        </a:spcAft>
                      </a:pPr>
                      <a:r>
                        <a:rPr lang="en-US" sz="1400">
                          <a:effectLst/>
                        </a:rPr>
                        <a:t>Kỹ năng giao tiếp</a:t>
                      </a:r>
                      <a:endParaRPr lang="vi-VN" sz="1400">
                        <a:solidFill>
                          <a:srgbClr val="000000"/>
                        </a:solidFill>
                        <a:effectLst/>
                        <a:latin typeface=".VnTime" panose="020B7200000000000000"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US" sz="1400">
                          <a:effectLst/>
                        </a:rPr>
                        <a:t>25</a:t>
                      </a:r>
                      <a:endParaRPr lang="vi-VN" sz="1400">
                        <a:solidFill>
                          <a:srgbClr val="000000"/>
                        </a:solidFill>
                        <a:effectLst/>
                        <a:latin typeface=".VnTime" panose="020B7200000000000000"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15000"/>
                        </a:lnSpc>
                        <a:spcAft>
                          <a:spcPts val="0"/>
                        </a:spcAft>
                        <a:tabLst>
                          <a:tab pos="3810000" algn="l"/>
                        </a:tabLst>
                      </a:pPr>
                      <a:r>
                        <a:rPr lang="en-US" sz="1400">
                          <a:effectLst/>
                        </a:rPr>
                        <a:t>9</a:t>
                      </a:r>
                      <a:endParaRPr lang="vi-VN" sz="1400">
                        <a:solidFill>
                          <a:srgbClr val="000000"/>
                        </a:solidFill>
                        <a:effectLst/>
                        <a:latin typeface=".VnTime" panose="020B7200000000000000"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15000"/>
                        </a:lnSpc>
                        <a:spcAft>
                          <a:spcPts val="0"/>
                        </a:spcAft>
                        <a:tabLst>
                          <a:tab pos="3810000" algn="l"/>
                        </a:tabLst>
                      </a:pPr>
                      <a:r>
                        <a:rPr lang="en-US" sz="1400">
                          <a:effectLst/>
                        </a:rPr>
                        <a:t>36</a:t>
                      </a:r>
                      <a:endParaRPr lang="vi-VN" sz="1400">
                        <a:solidFill>
                          <a:srgbClr val="000000"/>
                        </a:solidFill>
                        <a:effectLst/>
                        <a:latin typeface=".VnTime" panose="020B7200000000000000"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0003"/>
                  </a:ext>
                </a:extLst>
              </a:tr>
              <a:tr h="252095">
                <a:tc>
                  <a:txBody>
                    <a:bodyPr/>
                    <a:lstStyle/>
                    <a:p>
                      <a:pPr algn="ctr">
                        <a:lnSpc>
                          <a:spcPct val="115000"/>
                        </a:lnSpc>
                        <a:spcAft>
                          <a:spcPts val="0"/>
                        </a:spcAft>
                        <a:tabLst>
                          <a:tab pos="3810000" algn="l"/>
                        </a:tabLst>
                      </a:pPr>
                      <a:r>
                        <a:rPr lang="en-US" sz="1400">
                          <a:effectLst/>
                        </a:rPr>
                        <a:t>3</a:t>
                      </a:r>
                      <a:endParaRPr lang="vi-VN" sz="1400">
                        <a:solidFill>
                          <a:srgbClr val="000000"/>
                        </a:solidFill>
                        <a:effectLst/>
                        <a:latin typeface=".VnTime" panose="020B7200000000000000" pitchFamily="34" charset="0"/>
                        <a:ea typeface="Times New Roman" panose="02020603050405020304" pitchFamily="18" charset="0"/>
                        <a:cs typeface="Arial" panose="020B0604020202020204" pitchFamily="34" charset="0"/>
                      </a:endParaRPr>
                    </a:p>
                  </a:txBody>
                  <a:tcPr marL="68580" marR="68580" marT="0" marB="0"/>
                </a:tc>
                <a:tc>
                  <a:txBody>
                    <a:bodyPr/>
                    <a:lstStyle/>
                    <a:p>
                      <a:pPr>
                        <a:lnSpc>
                          <a:spcPts val="1800"/>
                        </a:lnSpc>
                        <a:spcAft>
                          <a:spcPts val="0"/>
                        </a:spcAft>
                      </a:pPr>
                      <a:r>
                        <a:rPr lang="pt-BR" sz="1400">
                          <a:effectLst/>
                        </a:rPr>
                        <a:t> Kỹ năng tự nhận thức</a:t>
                      </a:r>
                      <a:endParaRPr lang="vi-VN" sz="1400">
                        <a:solidFill>
                          <a:srgbClr val="000000"/>
                        </a:solidFill>
                        <a:effectLst/>
                        <a:latin typeface=".VnTime" panose="020B7200000000000000"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US" sz="1400">
                          <a:effectLst/>
                        </a:rPr>
                        <a:t>25</a:t>
                      </a:r>
                      <a:endParaRPr lang="vi-VN" sz="1400">
                        <a:solidFill>
                          <a:srgbClr val="000000"/>
                        </a:solidFill>
                        <a:effectLst/>
                        <a:latin typeface=".VnTime" panose="020B7200000000000000"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15000"/>
                        </a:lnSpc>
                        <a:spcAft>
                          <a:spcPts val="0"/>
                        </a:spcAft>
                        <a:tabLst>
                          <a:tab pos="3810000" algn="l"/>
                        </a:tabLst>
                      </a:pPr>
                      <a:r>
                        <a:rPr lang="en-US" sz="1400">
                          <a:effectLst/>
                        </a:rPr>
                        <a:t>13</a:t>
                      </a:r>
                      <a:endParaRPr lang="vi-VN" sz="1400">
                        <a:solidFill>
                          <a:srgbClr val="000000"/>
                        </a:solidFill>
                        <a:effectLst/>
                        <a:latin typeface=".VnTime" panose="020B7200000000000000"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15000"/>
                        </a:lnSpc>
                        <a:spcAft>
                          <a:spcPts val="0"/>
                        </a:spcAft>
                        <a:tabLst>
                          <a:tab pos="3810000" algn="l"/>
                        </a:tabLst>
                      </a:pPr>
                      <a:r>
                        <a:rPr lang="en-US" sz="1400">
                          <a:effectLst/>
                        </a:rPr>
                        <a:t>52</a:t>
                      </a:r>
                      <a:endParaRPr lang="vi-VN" sz="1400">
                        <a:solidFill>
                          <a:srgbClr val="000000"/>
                        </a:solidFill>
                        <a:effectLst/>
                        <a:latin typeface=".VnTime" panose="020B7200000000000000"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0004"/>
                  </a:ext>
                </a:extLst>
              </a:tr>
              <a:tr h="285115">
                <a:tc>
                  <a:txBody>
                    <a:bodyPr/>
                    <a:lstStyle/>
                    <a:p>
                      <a:pPr algn="ctr">
                        <a:lnSpc>
                          <a:spcPct val="115000"/>
                        </a:lnSpc>
                        <a:spcAft>
                          <a:spcPts val="0"/>
                        </a:spcAft>
                        <a:tabLst>
                          <a:tab pos="3810000" algn="l"/>
                        </a:tabLst>
                      </a:pPr>
                      <a:r>
                        <a:rPr lang="en-US" sz="1400">
                          <a:effectLst/>
                        </a:rPr>
                        <a:t>4</a:t>
                      </a:r>
                      <a:endParaRPr lang="vi-VN" sz="1400">
                        <a:solidFill>
                          <a:srgbClr val="000000"/>
                        </a:solidFill>
                        <a:effectLst/>
                        <a:latin typeface=".VnTime" panose="020B7200000000000000" pitchFamily="34" charset="0"/>
                        <a:ea typeface="Times New Roman" panose="02020603050405020304" pitchFamily="18" charset="0"/>
                        <a:cs typeface="Arial" panose="020B0604020202020204" pitchFamily="34" charset="0"/>
                      </a:endParaRPr>
                    </a:p>
                  </a:txBody>
                  <a:tcPr marL="68580" marR="68580" marT="0" marB="0"/>
                </a:tc>
                <a:tc>
                  <a:txBody>
                    <a:bodyPr/>
                    <a:lstStyle/>
                    <a:p>
                      <a:pPr>
                        <a:lnSpc>
                          <a:spcPts val="1800"/>
                        </a:lnSpc>
                        <a:spcAft>
                          <a:spcPts val="0"/>
                        </a:spcAft>
                      </a:pPr>
                      <a:r>
                        <a:rPr lang="pt-BR" sz="1400">
                          <a:effectLst/>
                        </a:rPr>
                        <a:t> Kỹ năng hợp tác</a:t>
                      </a:r>
                      <a:endParaRPr lang="vi-VN" sz="1400">
                        <a:solidFill>
                          <a:srgbClr val="000000"/>
                        </a:solidFill>
                        <a:effectLst/>
                        <a:latin typeface=".VnTime" panose="020B7200000000000000"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US" sz="1400">
                          <a:effectLst/>
                        </a:rPr>
                        <a:t>25</a:t>
                      </a:r>
                      <a:endParaRPr lang="vi-VN" sz="1400">
                        <a:solidFill>
                          <a:srgbClr val="000000"/>
                        </a:solidFill>
                        <a:effectLst/>
                        <a:latin typeface=".VnTime" panose="020B7200000000000000"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15000"/>
                        </a:lnSpc>
                        <a:spcAft>
                          <a:spcPts val="0"/>
                        </a:spcAft>
                        <a:tabLst>
                          <a:tab pos="3810000" algn="l"/>
                        </a:tabLst>
                      </a:pPr>
                      <a:r>
                        <a:rPr lang="en-US" sz="1400">
                          <a:effectLst/>
                        </a:rPr>
                        <a:t>11</a:t>
                      </a:r>
                      <a:endParaRPr lang="vi-VN" sz="1400">
                        <a:solidFill>
                          <a:srgbClr val="000000"/>
                        </a:solidFill>
                        <a:effectLst/>
                        <a:latin typeface=".VnTime" panose="020B7200000000000000"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15000"/>
                        </a:lnSpc>
                        <a:spcAft>
                          <a:spcPts val="0"/>
                        </a:spcAft>
                        <a:tabLst>
                          <a:tab pos="3810000" algn="l"/>
                        </a:tabLst>
                      </a:pPr>
                      <a:r>
                        <a:rPr lang="en-US" sz="1400" dirty="0">
                          <a:effectLst/>
                        </a:rPr>
                        <a:t>44</a:t>
                      </a:r>
                      <a:endParaRPr lang="vi-VN" sz="1400" dirty="0">
                        <a:solidFill>
                          <a:srgbClr val="000000"/>
                        </a:solidFill>
                        <a:effectLst/>
                        <a:latin typeface=".VnTime" panose="020B7200000000000000"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0005"/>
                  </a:ext>
                </a:extLst>
              </a:tr>
            </a:tbl>
          </a:graphicData>
        </a:graphic>
      </p:graphicFrame>
      <p:sp>
        <p:nvSpPr>
          <p:cNvPr id="6" name="Rounded Rectangle 5"/>
          <p:cNvSpPr/>
          <p:nvPr/>
        </p:nvSpPr>
        <p:spPr>
          <a:xfrm>
            <a:off x="1066800" y="1377148"/>
            <a:ext cx="8229600" cy="5419299"/>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err="1">
                <a:solidFill>
                  <a:schemeClr val="tx1"/>
                </a:solidFill>
                <a:latin typeface="Times New Roman" panose="02020603050405020304" pitchFamily="18" charset="0"/>
                <a:cs typeface="Times New Roman" panose="02020603050405020304" pitchFamily="18" charset="0"/>
              </a:rPr>
              <a:t>Việc</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xây</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dựng</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kế</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hoạch</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đầu</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năm</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học</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là</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một</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việc</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vô</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cùng</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quan</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trọng</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mà</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không</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thể</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thiếu</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trong</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quá</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trình</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chăm</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sóc</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giáo</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dục</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trẻ</a:t>
            </a:r>
            <a:r>
              <a:rPr lang="en-US" sz="1400" dirty="0">
                <a:solidFill>
                  <a:schemeClr val="tx1"/>
                </a:solidFill>
                <a:latin typeface="Times New Roman" panose="02020603050405020304" pitchFamily="18" charset="0"/>
                <a:cs typeface="Times New Roman" panose="02020603050405020304" pitchFamily="18" charset="0"/>
              </a:rPr>
              <a:t>.</a:t>
            </a:r>
          </a:p>
          <a:p>
            <a:r>
              <a:rPr lang="en-US" sz="1400" dirty="0" err="1">
                <a:solidFill>
                  <a:schemeClr val="tx1"/>
                </a:solidFill>
                <a:latin typeface="Times New Roman" panose="02020603050405020304" pitchFamily="18" charset="0"/>
                <a:cs typeface="Times New Roman" panose="02020603050405020304" pitchFamily="18" charset="0"/>
              </a:rPr>
              <a:t>Căn</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cứ</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vào</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kết</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quả</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mong</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đợi</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cũng</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như</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điều</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kiện</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thực</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tiễn</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tại</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lớp</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trường</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và</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địa</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phương</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trong</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quá</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trình</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xây</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dựng</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kế</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hoạch</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tôi</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luôn</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quan</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tâm</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tới</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việc</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xây</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dựng</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kế</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hoạch</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giúp</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trẻ</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hình</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thành</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kỹ</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năng</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tự</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phục</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vụ</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mang</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lại</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hiệu</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quả</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tốt</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nhất</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Từ</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đó</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tôi</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đã</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xây</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dựng</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kế</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hoạch</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hình</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thành</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kỹ</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năng</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tự</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phục</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vụ</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cho</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trẻ</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nhà</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trẻ</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smtClean="0">
                <a:solidFill>
                  <a:schemeClr val="tx1"/>
                </a:solidFill>
                <a:latin typeface="Times New Roman" panose="02020603050405020304" pitchFamily="18" charset="0"/>
                <a:cs typeface="Times New Roman" panose="02020603050405020304" pitchFamily="18" charset="0"/>
              </a:rPr>
              <a:t>18 - 24</a:t>
            </a:r>
            <a:r>
              <a:rPr lang="en-US" sz="1400" dirty="0" smtClean="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tháng</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tuổi</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theo</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từng</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tháng</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phù</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hợp</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với</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khả</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năng</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của</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trẻ</a:t>
            </a:r>
            <a:r>
              <a:rPr lang="en-US" sz="1400" dirty="0">
                <a:solidFill>
                  <a:schemeClr val="tx1"/>
                </a:solidFill>
                <a:latin typeface="Times New Roman" panose="02020603050405020304" pitchFamily="18" charset="0"/>
                <a:cs typeface="Times New Roman" panose="02020603050405020304" pitchFamily="18" charset="0"/>
              </a:rPr>
              <a:t> ở </a:t>
            </a:r>
            <a:r>
              <a:rPr lang="en-US" sz="1400" dirty="0" err="1">
                <a:solidFill>
                  <a:schemeClr val="tx1"/>
                </a:solidFill>
                <a:latin typeface="Times New Roman" panose="02020603050405020304" pitchFamily="18" charset="0"/>
                <a:cs typeface="Times New Roman" panose="02020603050405020304" pitchFamily="18" charset="0"/>
              </a:rPr>
              <a:t>từng</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thời</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điểm</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của</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cả</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một</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năm</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học</a:t>
            </a:r>
            <a:r>
              <a:rPr lang="en-US" sz="1400" dirty="0">
                <a:solidFill>
                  <a:schemeClr val="tx1"/>
                </a:solidFill>
                <a:latin typeface="Times New Roman" panose="02020603050405020304" pitchFamily="18" charset="0"/>
                <a:cs typeface="Times New Roman" panose="02020603050405020304" pitchFamily="18" charset="0"/>
              </a:rPr>
              <a:t>.</a:t>
            </a:r>
          </a:p>
          <a:p>
            <a:pPr marL="285750" indent="-285750">
              <a:buFontTx/>
              <a:buChar char="-"/>
            </a:pPr>
            <a:endParaRPr lang="en-US" sz="1000" dirty="0">
              <a:solidFill>
                <a:srgbClr val="0070C0"/>
              </a:solidFill>
              <a:latin typeface="Times New Roman" panose="02020603050405020304" pitchFamily="18" charset="0"/>
              <a:cs typeface="Times New Roman" panose="02020603050405020304" pitchFamily="18" charset="0"/>
            </a:endParaRPr>
          </a:p>
          <a:p>
            <a:pPr marL="285750" indent="-285750">
              <a:buFontTx/>
              <a:buChar char="-"/>
            </a:pPr>
            <a:endParaRPr lang="en-US" dirty="0">
              <a:solidFill>
                <a:srgbClr val="0070C0"/>
              </a:solidFill>
              <a:latin typeface="Times New Roman" panose="02020603050405020304" pitchFamily="18" charset="0"/>
              <a:cs typeface="Times New Roman" panose="02020603050405020304" pitchFamily="18" charset="0"/>
            </a:endParaRPr>
          </a:p>
          <a:p>
            <a:pPr marL="285750" indent="-285750">
              <a:buFontTx/>
              <a:buChar char="-"/>
            </a:pPr>
            <a:endParaRPr lang="en-US" dirty="0">
              <a:solidFill>
                <a:srgbClr val="0070C0"/>
              </a:solidFill>
              <a:latin typeface="Times New Roman" panose="02020603050405020304" pitchFamily="18" charset="0"/>
              <a:cs typeface="Times New Roman" panose="02020603050405020304" pitchFamily="18" charset="0"/>
            </a:endParaRPr>
          </a:p>
          <a:p>
            <a:pPr marL="285750" indent="-285750">
              <a:buFontTx/>
              <a:buChar char="-"/>
            </a:pPr>
            <a:endParaRPr lang="en-US" dirty="0">
              <a:solidFill>
                <a:srgbClr val="0070C0"/>
              </a:solidFill>
              <a:latin typeface="Times New Roman" panose="02020603050405020304" pitchFamily="18" charset="0"/>
              <a:cs typeface="Times New Roman" panose="02020603050405020304" pitchFamily="18" charset="0"/>
            </a:endParaRPr>
          </a:p>
          <a:p>
            <a:pPr marL="285750" indent="-285750">
              <a:buFontTx/>
              <a:buChar char="-"/>
            </a:pPr>
            <a:endParaRPr lang="en-US" dirty="0">
              <a:solidFill>
                <a:srgbClr val="0070C0"/>
              </a:solidFill>
              <a:latin typeface="Times New Roman" panose="02020603050405020304" pitchFamily="18" charset="0"/>
              <a:cs typeface="Times New Roman" panose="02020603050405020304" pitchFamily="18" charset="0"/>
            </a:endParaRPr>
          </a:p>
          <a:p>
            <a:pPr marL="285750" indent="-285750">
              <a:buFontTx/>
              <a:buChar char="-"/>
            </a:pPr>
            <a:endParaRPr lang="en-US" dirty="0">
              <a:solidFill>
                <a:srgbClr val="0070C0"/>
              </a:solidFill>
              <a:latin typeface="Times New Roman" panose="02020603050405020304" pitchFamily="18" charset="0"/>
              <a:cs typeface="Times New Roman" panose="02020603050405020304" pitchFamily="18" charset="0"/>
            </a:endParaRPr>
          </a:p>
          <a:p>
            <a:pPr marL="285750" indent="-285750">
              <a:buFontTx/>
              <a:buChar char="-"/>
            </a:pPr>
            <a:endParaRPr lang="en-US" dirty="0">
              <a:solidFill>
                <a:srgbClr val="0070C0"/>
              </a:solidFill>
              <a:latin typeface="Times New Roman" panose="02020603050405020304" pitchFamily="18" charset="0"/>
              <a:cs typeface="Times New Roman" panose="02020603050405020304" pitchFamily="18" charset="0"/>
            </a:endParaRPr>
          </a:p>
          <a:p>
            <a:pPr marL="285750" indent="-285750">
              <a:buFontTx/>
              <a:buChar char="-"/>
            </a:pPr>
            <a:endParaRPr lang="en-US" dirty="0">
              <a:solidFill>
                <a:srgbClr val="0070C0"/>
              </a:solidFill>
              <a:latin typeface="Times New Roman" panose="02020603050405020304" pitchFamily="18" charset="0"/>
              <a:cs typeface="Times New Roman" panose="02020603050405020304" pitchFamily="18" charset="0"/>
            </a:endParaRPr>
          </a:p>
          <a:p>
            <a:pPr marL="285750" indent="-285750">
              <a:buFontTx/>
              <a:buChar char="-"/>
            </a:pPr>
            <a:endParaRPr lang="en-US" dirty="0">
              <a:solidFill>
                <a:srgbClr val="0070C0"/>
              </a:solidFill>
              <a:latin typeface="Times New Roman" panose="02020603050405020304" pitchFamily="18" charset="0"/>
              <a:cs typeface="Times New Roman" panose="02020603050405020304" pitchFamily="18" charset="0"/>
            </a:endParaRPr>
          </a:p>
          <a:p>
            <a:pPr marL="285750" indent="-285750">
              <a:buFontTx/>
              <a:buChar char="-"/>
            </a:pPr>
            <a:endParaRPr lang="en-US" dirty="0">
              <a:solidFill>
                <a:srgbClr val="0070C0"/>
              </a:solidFill>
              <a:latin typeface="Times New Roman" panose="02020603050405020304" pitchFamily="18" charset="0"/>
              <a:cs typeface="Times New Roman" panose="02020603050405020304" pitchFamily="18" charset="0"/>
            </a:endParaRPr>
          </a:p>
          <a:p>
            <a:pPr marL="285750" indent="-285750">
              <a:buFontTx/>
              <a:buChar char="-"/>
            </a:pPr>
            <a:endParaRPr lang="en-US" dirty="0">
              <a:solidFill>
                <a:srgbClr val="0070C0"/>
              </a:solidFill>
              <a:latin typeface="Times New Roman" panose="02020603050405020304" pitchFamily="18" charset="0"/>
              <a:cs typeface="Times New Roman" panose="02020603050405020304" pitchFamily="18" charset="0"/>
            </a:endParaRPr>
          </a:p>
          <a:p>
            <a:pPr marL="285750" indent="-285750">
              <a:buFontTx/>
              <a:buChar char="-"/>
            </a:pPr>
            <a:endParaRPr lang="en-US" dirty="0">
              <a:solidFill>
                <a:srgbClr val="0070C0"/>
              </a:solidFill>
              <a:latin typeface="Times New Roman" panose="02020603050405020304" pitchFamily="18" charset="0"/>
              <a:cs typeface="Times New Roman" panose="02020603050405020304" pitchFamily="18" charset="0"/>
            </a:endParaRPr>
          </a:p>
          <a:p>
            <a:pPr marL="285750" indent="-285750">
              <a:buFontTx/>
              <a:buChar char="-"/>
            </a:pPr>
            <a:endParaRPr lang="en-US" dirty="0">
              <a:solidFill>
                <a:srgbClr val="0070C0"/>
              </a:solidFill>
              <a:latin typeface="Times New Roman" panose="02020603050405020304" pitchFamily="18" charset="0"/>
              <a:cs typeface="Times New Roman" panose="02020603050405020304" pitchFamily="18" charset="0"/>
            </a:endParaRPr>
          </a:p>
          <a:p>
            <a:pPr marL="285750" indent="-285750">
              <a:buFontTx/>
              <a:buChar char="-"/>
            </a:pPr>
            <a:endParaRPr lang="en-US" dirty="0">
              <a:solidFill>
                <a:srgbClr val="0070C0"/>
              </a:solidFill>
              <a:latin typeface="Times New Roman" panose="02020603050405020304" pitchFamily="18" charset="0"/>
              <a:cs typeface="Times New Roman" panose="02020603050405020304" pitchFamily="18" charset="0"/>
            </a:endParaRPr>
          </a:p>
        </p:txBody>
      </p:sp>
      <p:graphicFrame>
        <p:nvGraphicFramePr>
          <p:cNvPr id="7" name="Table 6"/>
          <p:cNvGraphicFramePr>
            <a:graphicFrameLocks noGrp="1"/>
          </p:cNvGraphicFramePr>
          <p:nvPr>
            <p:extLst>
              <p:ext uri="{D42A27DB-BD31-4B8C-83A1-F6EECF244321}">
                <p14:modId xmlns:p14="http://schemas.microsoft.com/office/powerpoint/2010/main" val="2052931763"/>
              </p:ext>
            </p:extLst>
          </p:nvPr>
        </p:nvGraphicFramePr>
        <p:xfrm>
          <a:off x="1828800" y="2945662"/>
          <a:ext cx="6858000" cy="3690908"/>
        </p:xfrm>
        <a:graphic>
          <a:graphicData uri="http://schemas.openxmlformats.org/drawingml/2006/table">
            <a:tbl>
              <a:tblPr firstRow="1" firstCol="1" bandRow="1">
                <a:tableStyleId>{5C22544A-7EE6-4342-B048-85BDC9FD1C3A}</a:tableStyleId>
              </a:tblPr>
              <a:tblGrid>
                <a:gridCol w="1031931">
                  <a:extLst>
                    <a:ext uri="{9D8B030D-6E8A-4147-A177-3AD203B41FA5}">
                      <a16:colId xmlns:a16="http://schemas.microsoft.com/office/drawing/2014/main" val="20000"/>
                    </a:ext>
                  </a:extLst>
                </a:gridCol>
                <a:gridCol w="2609110">
                  <a:extLst>
                    <a:ext uri="{9D8B030D-6E8A-4147-A177-3AD203B41FA5}">
                      <a16:colId xmlns:a16="http://schemas.microsoft.com/office/drawing/2014/main" val="20001"/>
                    </a:ext>
                  </a:extLst>
                </a:gridCol>
                <a:gridCol w="1031931">
                  <a:extLst>
                    <a:ext uri="{9D8B030D-6E8A-4147-A177-3AD203B41FA5}">
                      <a16:colId xmlns:a16="http://schemas.microsoft.com/office/drawing/2014/main" val="20002"/>
                    </a:ext>
                  </a:extLst>
                </a:gridCol>
                <a:gridCol w="1092514">
                  <a:extLst>
                    <a:ext uri="{9D8B030D-6E8A-4147-A177-3AD203B41FA5}">
                      <a16:colId xmlns:a16="http://schemas.microsoft.com/office/drawing/2014/main" val="20003"/>
                    </a:ext>
                  </a:extLst>
                </a:gridCol>
                <a:gridCol w="1092514">
                  <a:extLst>
                    <a:ext uri="{9D8B030D-6E8A-4147-A177-3AD203B41FA5}">
                      <a16:colId xmlns:a16="http://schemas.microsoft.com/office/drawing/2014/main" val="20004"/>
                    </a:ext>
                  </a:extLst>
                </a:gridCol>
              </a:tblGrid>
              <a:tr h="101576">
                <a:tc rowSpan="2">
                  <a:txBody>
                    <a:bodyPr/>
                    <a:lstStyle/>
                    <a:p>
                      <a:pPr algn="ctr">
                        <a:lnSpc>
                          <a:spcPct val="115000"/>
                        </a:lnSpc>
                        <a:spcAft>
                          <a:spcPts val="0"/>
                        </a:spcAft>
                      </a:pPr>
                      <a:r>
                        <a:rPr lang="nl-NL" sz="1400" dirty="0">
                          <a:solidFill>
                            <a:schemeClr val="tx1"/>
                          </a:solidFill>
                          <a:effectLst/>
                        </a:rPr>
                        <a:t> </a:t>
                      </a:r>
                      <a:endParaRPr lang="vi-VN" sz="1400" dirty="0">
                        <a:solidFill>
                          <a:schemeClr val="tx1"/>
                        </a:solidFill>
                        <a:effectLst/>
                      </a:endParaRPr>
                    </a:p>
                    <a:p>
                      <a:pPr algn="ctr">
                        <a:lnSpc>
                          <a:spcPct val="115000"/>
                        </a:lnSpc>
                        <a:spcAft>
                          <a:spcPts val="0"/>
                        </a:spcAft>
                      </a:pPr>
                      <a:r>
                        <a:rPr lang="en-US" sz="1400" dirty="0" err="1" smtClean="0">
                          <a:solidFill>
                            <a:schemeClr val="tx1"/>
                          </a:solidFill>
                          <a:effectLst/>
                          <a:latin typeface="+mn-lt"/>
                          <a:ea typeface="+mn-ea"/>
                          <a:cs typeface="+mn-cs"/>
                        </a:rPr>
                        <a:t>Tháng</a:t>
                      </a:r>
                      <a:endParaRPr lang="vi-VN" sz="1400" dirty="0">
                        <a:solidFill>
                          <a:schemeClr val="tx1"/>
                        </a:solidFill>
                        <a:effectLst/>
                        <a:latin typeface=".VnTime" panose="020B7200000000000000" pitchFamily="34" charset="0"/>
                        <a:ea typeface="Times New Roman" panose="02020603050405020304" pitchFamily="18" charset="0"/>
                        <a:cs typeface="Arial" panose="020B0604020202020204" pitchFamily="34" charset="0"/>
                      </a:endParaRPr>
                    </a:p>
                  </a:txBody>
                  <a:tcPr marL="68580" marR="68580" marT="0" marB="0"/>
                </a:tc>
                <a:tc rowSpan="2">
                  <a:txBody>
                    <a:bodyPr/>
                    <a:lstStyle/>
                    <a:p>
                      <a:pPr marL="152400" indent="457200" algn="just">
                        <a:lnSpc>
                          <a:spcPct val="115000"/>
                        </a:lnSpc>
                        <a:spcAft>
                          <a:spcPts val="0"/>
                        </a:spcAft>
                        <a:tabLst>
                          <a:tab pos="3810000" algn="l"/>
                        </a:tabLst>
                      </a:pPr>
                      <a:r>
                        <a:rPr lang="en-US" sz="1400" dirty="0">
                          <a:effectLst/>
                        </a:rPr>
                        <a:t> </a:t>
                      </a:r>
                      <a:endParaRPr lang="vi-VN" sz="1400" dirty="0">
                        <a:effectLst/>
                      </a:endParaRPr>
                    </a:p>
                    <a:p>
                      <a:pPr marL="152400" algn="just">
                        <a:lnSpc>
                          <a:spcPct val="115000"/>
                        </a:lnSpc>
                        <a:spcAft>
                          <a:spcPts val="0"/>
                        </a:spcAft>
                        <a:tabLst>
                          <a:tab pos="3810000" algn="l"/>
                        </a:tabLst>
                      </a:pPr>
                      <a:r>
                        <a:rPr lang="en-US" sz="1400" dirty="0" err="1">
                          <a:effectLst/>
                        </a:rPr>
                        <a:t>Nội</a:t>
                      </a:r>
                      <a:r>
                        <a:rPr lang="en-US" sz="1400" dirty="0">
                          <a:effectLst/>
                        </a:rPr>
                        <a:t> dung </a:t>
                      </a:r>
                      <a:r>
                        <a:rPr lang="en-US" sz="1400" dirty="0" err="1">
                          <a:effectLst/>
                        </a:rPr>
                        <a:t>đánh</a:t>
                      </a:r>
                      <a:r>
                        <a:rPr lang="en-US" sz="1400" dirty="0">
                          <a:effectLst/>
                        </a:rPr>
                        <a:t> </a:t>
                      </a:r>
                      <a:r>
                        <a:rPr lang="en-US" sz="1400" dirty="0" err="1">
                          <a:effectLst/>
                        </a:rPr>
                        <a:t>giá</a:t>
                      </a:r>
                      <a:endParaRPr lang="vi-VN" sz="1400" dirty="0">
                        <a:solidFill>
                          <a:srgbClr val="000000"/>
                        </a:solidFill>
                        <a:effectLst/>
                        <a:latin typeface=".VnTime" panose="020B7200000000000000" pitchFamily="34" charset="0"/>
                        <a:ea typeface="Times New Roman" panose="02020603050405020304" pitchFamily="18" charset="0"/>
                        <a:cs typeface="Arial" panose="020B0604020202020204" pitchFamily="34" charset="0"/>
                      </a:endParaRPr>
                    </a:p>
                  </a:txBody>
                  <a:tcPr marL="68580" marR="68580" marT="0" marB="0"/>
                </a:tc>
                <a:tc rowSpan="2">
                  <a:txBody>
                    <a:bodyPr/>
                    <a:lstStyle/>
                    <a:p>
                      <a:pPr algn="ctr">
                        <a:lnSpc>
                          <a:spcPct val="115000"/>
                        </a:lnSpc>
                        <a:spcAft>
                          <a:spcPts val="0"/>
                        </a:spcAft>
                        <a:tabLst>
                          <a:tab pos="3810000" algn="l"/>
                        </a:tabLst>
                      </a:pPr>
                      <a:r>
                        <a:rPr lang="en-US" sz="1400" dirty="0" err="1">
                          <a:effectLst/>
                        </a:rPr>
                        <a:t>Số</a:t>
                      </a:r>
                      <a:r>
                        <a:rPr lang="en-US" sz="1400" dirty="0">
                          <a:effectLst/>
                        </a:rPr>
                        <a:t> </a:t>
                      </a:r>
                      <a:r>
                        <a:rPr lang="en-US" sz="1400" dirty="0" err="1">
                          <a:effectLst/>
                        </a:rPr>
                        <a:t>trẻ</a:t>
                      </a:r>
                      <a:r>
                        <a:rPr lang="en-US" sz="1400" dirty="0">
                          <a:effectLst/>
                        </a:rPr>
                        <a:t> KS</a:t>
                      </a:r>
                      <a:endParaRPr lang="vi-VN" sz="1400" dirty="0">
                        <a:solidFill>
                          <a:srgbClr val="000000"/>
                        </a:solidFill>
                        <a:effectLst/>
                        <a:latin typeface=".VnTime" panose="020B7200000000000000" pitchFamily="34" charset="0"/>
                        <a:ea typeface="Times New Roman" panose="02020603050405020304" pitchFamily="18" charset="0"/>
                        <a:cs typeface="Arial" panose="020B0604020202020204" pitchFamily="34" charset="0"/>
                      </a:endParaRPr>
                    </a:p>
                  </a:txBody>
                  <a:tcPr marL="68580" marR="68580" marT="0" marB="0"/>
                </a:tc>
                <a:tc gridSpan="2">
                  <a:txBody>
                    <a:bodyPr/>
                    <a:lstStyle/>
                    <a:p>
                      <a:pPr algn="ctr">
                        <a:lnSpc>
                          <a:spcPct val="115000"/>
                        </a:lnSpc>
                        <a:spcAft>
                          <a:spcPts val="0"/>
                        </a:spcAft>
                        <a:tabLst>
                          <a:tab pos="3810000" algn="l"/>
                        </a:tabLst>
                      </a:pPr>
                      <a:r>
                        <a:rPr lang="en-US" sz="1400">
                          <a:effectLst/>
                        </a:rPr>
                        <a:t>Trước khi thực  hiện</a:t>
                      </a:r>
                      <a:endParaRPr lang="vi-VN" sz="1400">
                        <a:solidFill>
                          <a:srgbClr val="000000"/>
                        </a:solidFill>
                        <a:effectLst/>
                        <a:latin typeface=".VnTime" panose="020B7200000000000000" pitchFamily="34" charset="0"/>
                        <a:ea typeface="Times New Roman" panose="02020603050405020304" pitchFamily="18" charset="0"/>
                        <a:cs typeface="Arial" panose="020B0604020202020204" pitchFamily="34" charset="0"/>
                      </a:endParaRPr>
                    </a:p>
                  </a:txBody>
                  <a:tcPr marL="68580" marR="68580" marT="0" marB="0"/>
                </a:tc>
                <a:tc hMerge="1">
                  <a:txBody>
                    <a:bodyPr/>
                    <a:lstStyle/>
                    <a:p>
                      <a:endParaRPr lang="vi-VN"/>
                    </a:p>
                  </a:txBody>
                  <a:tcPr/>
                </a:tc>
                <a:extLst>
                  <a:ext uri="{0D108BD9-81ED-4DB2-BD59-A6C34878D82A}">
                    <a16:rowId xmlns:a16="http://schemas.microsoft.com/office/drawing/2014/main" val="10000"/>
                  </a:ext>
                </a:extLst>
              </a:tr>
              <a:tr h="254847">
                <a:tc vMerge="1">
                  <a:txBody>
                    <a:bodyPr/>
                    <a:lstStyle/>
                    <a:p>
                      <a:endParaRPr lang="vi-VN"/>
                    </a:p>
                  </a:txBody>
                  <a:tcPr/>
                </a:tc>
                <a:tc vMerge="1">
                  <a:txBody>
                    <a:bodyPr/>
                    <a:lstStyle/>
                    <a:p>
                      <a:endParaRPr lang="vi-VN"/>
                    </a:p>
                  </a:txBody>
                  <a:tcPr/>
                </a:tc>
                <a:tc vMerge="1">
                  <a:txBody>
                    <a:bodyPr/>
                    <a:lstStyle/>
                    <a:p>
                      <a:endParaRPr lang="vi-VN"/>
                    </a:p>
                  </a:txBody>
                  <a:tcPr/>
                </a:tc>
                <a:tc>
                  <a:txBody>
                    <a:bodyPr/>
                    <a:lstStyle/>
                    <a:p>
                      <a:pPr algn="ctr">
                        <a:lnSpc>
                          <a:spcPct val="115000"/>
                        </a:lnSpc>
                        <a:spcAft>
                          <a:spcPts val="0"/>
                        </a:spcAft>
                        <a:tabLst>
                          <a:tab pos="2150745" algn="l"/>
                          <a:tab pos="3810000" algn="l"/>
                        </a:tabLst>
                      </a:pPr>
                      <a:r>
                        <a:rPr lang="en-US" sz="1400" dirty="0" err="1">
                          <a:effectLst/>
                        </a:rPr>
                        <a:t>Đạt</a:t>
                      </a:r>
                      <a:endParaRPr lang="vi-VN" sz="1400" dirty="0">
                        <a:solidFill>
                          <a:srgbClr val="000000"/>
                        </a:solidFill>
                        <a:effectLst/>
                        <a:latin typeface=".VnTime" panose="020B7200000000000000"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15000"/>
                        </a:lnSpc>
                        <a:spcAft>
                          <a:spcPts val="0"/>
                        </a:spcAft>
                        <a:tabLst>
                          <a:tab pos="2150745" algn="l"/>
                          <a:tab pos="3810000" algn="l"/>
                        </a:tabLst>
                      </a:pPr>
                      <a:r>
                        <a:rPr lang="en-US" sz="1400">
                          <a:effectLst/>
                        </a:rPr>
                        <a:t>Tỷ lệ (%)</a:t>
                      </a:r>
                      <a:endParaRPr lang="vi-VN" sz="1400">
                        <a:solidFill>
                          <a:srgbClr val="000000"/>
                        </a:solidFill>
                        <a:effectLst/>
                        <a:latin typeface=".VnTime" panose="020B7200000000000000"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0001"/>
                  </a:ext>
                </a:extLst>
              </a:tr>
              <a:tr h="328767">
                <a:tc>
                  <a:txBody>
                    <a:bodyPr/>
                    <a:lstStyle/>
                    <a:p>
                      <a:pPr algn="ctr">
                        <a:lnSpc>
                          <a:spcPct val="115000"/>
                        </a:lnSpc>
                        <a:spcAft>
                          <a:spcPts val="0"/>
                        </a:spcAft>
                        <a:tabLst>
                          <a:tab pos="2150745" algn="l"/>
                          <a:tab pos="3810000" algn="l"/>
                        </a:tabLst>
                      </a:pPr>
                      <a:r>
                        <a:rPr lang="en-US" sz="1400" baseline="0" dirty="0" smtClean="0">
                          <a:solidFill>
                            <a:schemeClr val="tx1"/>
                          </a:solidFill>
                          <a:effectLst/>
                          <a:latin typeface="+mn-lt"/>
                          <a:ea typeface="+mn-ea"/>
                          <a:cs typeface="+mn-cs"/>
                        </a:rPr>
                        <a:t> 9</a:t>
                      </a:r>
                      <a:endParaRPr lang="vi-VN" sz="1400" dirty="0">
                        <a:solidFill>
                          <a:schemeClr val="tx1"/>
                        </a:solidFill>
                        <a:effectLst/>
                        <a:latin typeface=".VnTime" panose="020B7200000000000000" pitchFamily="34" charset="0"/>
                        <a:ea typeface="Times New Roman" panose="02020603050405020304" pitchFamily="18" charset="0"/>
                        <a:cs typeface="Arial" panose="020B0604020202020204" pitchFamily="34" charset="0"/>
                      </a:endParaRPr>
                    </a:p>
                  </a:txBody>
                  <a:tcPr marL="68580" marR="68580" marT="0" marB="0"/>
                </a:tc>
                <a:tc>
                  <a:txBody>
                    <a:bodyPr/>
                    <a:lstStyle/>
                    <a:p>
                      <a:r>
                        <a:rPr lang="en-US" sz="1400" kern="1200" dirty="0" err="1" smtClean="0">
                          <a:solidFill>
                            <a:schemeClr val="dk1"/>
                          </a:solidFill>
                          <a:effectLst/>
                          <a:latin typeface="Times New Roman" panose="02020603050405020304" pitchFamily="18" charset="0"/>
                          <a:ea typeface="+mn-ea"/>
                          <a:cs typeface="Times New Roman" panose="02020603050405020304" pitchFamily="18" charset="0"/>
                        </a:rPr>
                        <a:t>Tập</a:t>
                      </a:r>
                      <a:r>
                        <a:rPr lang="en-US" sz="14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1400" kern="1200" dirty="0" err="1" smtClean="0">
                          <a:solidFill>
                            <a:schemeClr val="dk1"/>
                          </a:solidFill>
                          <a:effectLst/>
                          <a:latin typeface="Times New Roman" panose="02020603050405020304" pitchFamily="18" charset="0"/>
                          <a:ea typeface="+mn-ea"/>
                          <a:cs typeface="Times New Roman" panose="02020603050405020304" pitchFamily="18" charset="0"/>
                        </a:rPr>
                        <a:t>nói</a:t>
                      </a:r>
                      <a:r>
                        <a:rPr lang="en-US" sz="14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1400" kern="1200" dirty="0" err="1" smtClean="0">
                          <a:solidFill>
                            <a:schemeClr val="dk1"/>
                          </a:solidFill>
                          <a:effectLst/>
                          <a:latin typeface="Times New Roman" panose="02020603050405020304" pitchFamily="18" charset="0"/>
                          <a:ea typeface="+mn-ea"/>
                          <a:cs typeface="Times New Roman" panose="02020603050405020304" pitchFamily="18" charset="0"/>
                        </a:rPr>
                        <a:t>với</a:t>
                      </a:r>
                      <a:r>
                        <a:rPr lang="en-US" sz="14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1400" kern="1200" dirty="0" err="1" smtClean="0">
                          <a:solidFill>
                            <a:schemeClr val="dk1"/>
                          </a:solidFill>
                          <a:effectLst/>
                          <a:latin typeface="Times New Roman" panose="02020603050405020304" pitchFamily="18" charset="0"/>
                          <a:ea typeface="+mn-ea"/>
                          <a:cs typeface="Times New Roman" panose="02020603050405020304" pitchFamily="18" charset="0"/>
                        </a:rPr>
                        <a:t>cô</a:t>
                      </a:r>
                      <a:r>
                        <a:rPr lang="en-US" sz="14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1400" kern="1200" dirty="0" err="1" smtClean="0">
                          <a:solidFill>
                            <a:schemeClr val="dk1"/>
                          </a:solidFill>
                          <a:effectLst/>
                          <a:latin typeface="Times New Roman" panose="02020603050405020304" pitchFamily="18" charset="0"/>
                          <a:ea typeface="+mn-ea"/>
                          <a:cs typeface="Times New Roman" panose="02020603050405020304" pitchFamily="18" charset="0"/>
                        </a:rPr>
                        <a:t>giáo</a:t>
                      </a:r>
                      <a:r>
                        <a:rPr lang="en-US" sz="14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1400" kern="1200" dirty="0" err="1" smtClean="0">
                          <a:solidFill>
                            <a:schemeClr val="dk1"/>
                          </a:solidFill>
                          <a:effectLst/>
                          <a:latin typeface="Times New Roman" panose="02020603050405020304" pitchFamily="18" charset="0"/>
                          <a:ea typeface="+mn-ea"/>
                          <a:cs typeface="Times New Roman" panose="02020603050405020304" pitchFamily="18" charset="0"/>
                        </a:rPr>
                        <a:t>khi</a:t>
                      </a:r>
                      <a:r>
                        <a:rPr lang="en-US" sz="14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1400" kern="1200" dirty="0" err="1" smtClean="0">
                          <a:solidFill>
                            <a:schemeClr val="dk1"/>
                          </a:solidFill>
                          <a:effectLst/>
                          <a:latin typeface="Times New Roman" panose="02020603050405020304" pitchFamily="18" charset="0"/>
                          <a:ea typeface="+mn-ea"/>
                          <a:cs typeface="Times New Roman" panose="02020603050405020304" pitchFamily="18" charset="0"/>
                        </a:rPr>
                        <a:t>có</a:t>
                      </a:r>
                      <a:r>
                        <a:rPr lang="en-US" sz="14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1400" kern="1200" dirty="0" err="1" smtClean="0">
                          <a:solidFill>
                            <a:schemeClr val="dk1"/>
                          </a:solidFill>
                          <a:effectLst/>
                          <a:latin typeface="Times New Roman" panose="02020603050405020304" pitchFamily="18" charset="0"/>
                          <a:ea typeface="+mn-ea"/>
                          <a:cs typeface="Times New Roman" panose="02020603050405020304" pitchFamily="18" charset="0"/>
                        </a:rPr>
                        <a:t>nhu</a:t>
                      </a:r>
                      <a:r>
                        <a:rPr lang="en-US" sz="14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1400" kern="1200" dirty="0" err="1" smtClean="0">
                          <a:solidFill>
                            <a:schemeClr val="dk1"/>
                          </a:solidFill>
                          <a:effectLst/>
                          <a:latin typeface="Times New Roman" panose="02020603050405020304" pitchFamily="18" charset="0"/>
                          <a:ea typeface="+mn-ea"/>
                          <a:cs typeface="Times New Roman" panose="02020603050405020304" pitchFamily="18" charset="0"/>
                        </a:rPr>
                        <a:t>cầu</a:t>
                      </a:r>
                      <a:r>
                        <a:rPr lang="en-US" sz="14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1400" kern="1200" dirty="0" err="1" smtClean="0">
                          <a:solidFill>
                            <a:schemeClr val="dk1"/>
                          </a:solidFill>
                          <a:effectLst/>
                          <a:latin typeface="Times New Roman" panose="02020603050405020304" pitchFamily="18" charset="0"/>
                          <a:ea typeface="+mn-ea"/>
                          <a:cs typeface="Times New Roman" panose="02020603050405020304" pitchFamily="18" charset="0"/>
                        </a:rPr>
                        <a:t>uống</a:t>
                      </a:r>
                      <a:r>
                        <a:rPr lang="en-US" sz="14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1400" kern="1200" dirty="0" err="1" smtClean="0">
                          <a:solidFill>
                            <a:schemeClr val="dk1"/>
                          </a:solidFill>
                          <a:effectLst/>
                          <a:latin typeface="Times New Roman" panose="02020603050405020304" pitchFamily="18" charset="0"/>
                          <a:ea typeface="+mn-ea"/>
                          <a:cs typeface="Times New Roman" panose="02020603050405020304" pitchFamily="18" charset="0"/>
                        </a:rPr>
                        <a:t>nước</a:t>
                      </a:r>
                      <a:r>
                        <a:rPr lang="en-US" sz="14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1400" kern="1200" dirty="0" err="1" smtClean="0">
                          <a:solidFill>
                            <a:schemeClr val="dk1"/>
                          </a:solidFill>
                          <a:effectLst/>
                          <a:latin typeface="Times New Roman" panose="02020603050405020304" pitchFamily="18" charset="0"/>
                          <a:ea typeface="+mn-ea"/>
                          <a:cs typeface="Times New Roman" panose="02020603050405020304" pitchFamily="18" charset="0"/>
                        </a:rPr>
                        <a:t>đi</a:t>
                      </a:r>
                      <a:r>
                        <a:rPr lang="en-US" sz="14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1400" kern="1200" dirty="0" err="1" smtClean="0">
                          <a:solidFill>
                            <a:schemeClr val="dk1"/>
                          </a:solidFill>
                          <a:effectLst/>
                          <a:latin typeface="Times New Roman" panose="02020603050405020304" pitchFamily="18" charset="0"/>
                          <a:ea typeface="+mn-ea"/>
                          <a:cs typeface="Times New Roman" panose="02020603050405020304" pitchFamily="18" charset="0"/>
                        </a:rPr>
                        <a:t>vệ</a:t>
                      </a:r>
                      <a:r>
                        <a:rPr lang="en-US" sz="14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1400" kern="1200" dirty="0" err="1" smtClean="0">
                          <a:solidFill>
                            <a:schemeClr val="dk1"/>
                          </a:solidFill>
                          <a:effectLst/>
                          <a:latin typeface="Times New Roman" panose="02020603050405020304" pitchFamily="18" charset="0"/>
                          <a:ea typeface="+mn-ea"/>
                          <a:cs typeface="Times New Roman" panose="02020603050405020304" pitchFamily="18" charset="0"/>
                        </a:rPr>
                        <a:t>sinh</a:t>
                      </a:r>
                      <a:r>
                        <a:rPr lang="en-US" sz="1400" kern="1200" dirty="0" smtClean="0">
                          <a:solidFill>
                            <a:schemeClr val="dk1"/>
                          </a:solidFill>
                          <a:effectLst/>
                          <a:latin typeface="Times New Roman" panose="02020603050405020304" pitchFamily="18" charset="0"/>
                          <a:ea typeface="+mn-ea"/>
                          <a:cs typeface="Times New Roman" panose="02020603050405020304" pitchFamily="18" charset="0"/>
                        </a:rPr>
                        <a:t>...</a:t>
                      </a:r>
                      <a:endParaRPr lang="en-US" sz="1400" dirty="0">
                        <a:latin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tabLst>
                          <a:tab pos="2150745" algn="l"/>
                          <a:tab pos="3810000" algn="l"/>
                        </a:tabLst>
                      </a:pPr>
                      <a:r>
                        <a:rPr lang="en-US" sz="1400" dirty="0" smtClean="0">
                          <a:solidFill>
                            <a:schemeClr val="dk1"/>
                          </a:solidFill>
                          <a:effectLst/>
                          <a:latin typeface="+mn-lt"/>
                          <a:ea typeface="+mn-ea"/>
                          <a:cs typeface="+mn-cs"/>
                        </a:rPr>
                        <a:t>20</a:t>
                      </a:r>
                      <a:endParaRPr lang="vi-VN" sz="1400" dirty="0">
                        <a:solidFill>
                          <a:srgbClr val="000000"/>
                        </a:solidFill>
                        <a:effectLst/>
                        <a:latin typeface=".VnTime" panose="020B7200000000000000"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15000"/>
                        </a:lnSpc>
                        <a:spcAft>
                          <a:spcPts val="0"/>
                        </a:spcAft>
                        <a:tabLst>
                          <a:tab pos="2150745" algn="l"/>
                          <a:tab pos="3810000" algn="l"/>
                        </a:tabLst>
                      </a:pPr>
                      <a:r>
                        <a:rPr lang="en-US" sz="1400" dirty="0" smtClean="0">
                          <a:solidFill>
                            <a:srgbClr val="000000"/>
                          </a:solidFill>
                          <a:effectLst/>
                          <a:latin typeface=".VnTime" panose="020B7200000000000000" pitchFamily="34" charset="0"/>
                          <a:ea typeface="Times New Roman" panose="02020603050405020304" pitchFamily="18" charset="0"/>
                          <a:cs typeface="Arial" panose="020B0604020202020204" pitchFamily="34" charset="0"/>
                        </a:rPr>
                        <a:t>9</a:t>
                      </a:r>
                      <a:endParaRPr lang="vi-VN" sz="1400" dirty="0">
                        <a:solidFill>
                          <a:srgbClr val="000000"/>
                        </a:solidFill>
                        <a:effectLst/>
                        <a:latin typeface=".VnTime" panose="020B7200000000000000"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r>
                        <a:rPr lang="en-US" sz="1400" dirty="0" smtClean="0"/>
                        <a:t>45</a:t>
                      </a:r>
                      <a:endParaRPr lang="en-US" sz="1400" dirty="0"/>
                    </a:p>
                  </a:txBody>
                  <a:tcPr marL="68580" marR="68580" marT="0" marB="0"/>
                </a:tc>
                <a:extLst>
                  <a:ext uri="{0D108BD9-81ED-4DB2-BD59-A6C34878D82A}">
                    <a16:rowId xmlns:a16="http://schemas.microsoft.com/office/drawing/2014/main" val="10002"/>
                  </a:ext>
                </a:extLst>
              </a:tr>
              <a:tr h="256045">
                <a:tc>
                  <a:txBody>
                    <a:bodyPr/>
                    <a:lstStyle/>
                    <a:p>
                      <a:pPr algn="ctr">
                        <a:lnSpc>
                          <a:spcPct val="115000"/>
                        </a:lnSpc>
                        <a:spcAft>
                          <a:spcPts val="0"/>
                        </a:spcAft>
                        <a:tabLst>
                          <a:tab pos="3810000" algn="l"/>
                        </a:tabLst>
                      </a:pPr>
                      <a:r>
                        <a:rPr lang="en-US" sz="1400" dirty="0" smtClean="0">
                          <a:solidFill>
                            <a:schemeClr val="tx1"/>
                          </a:solidFill>
                          <a:effectLst/>
                        </a:rPr>
                        <a:t>10</a:t>
                      </a:r>
                      <a:endParaRPr lang="vi-VN" sz="1400" dirty="0">
                        <a:solidFill>
                          <a:schemeClr val="tx1"/>
                        </a:solidFill>
                        <a:effectLst/>
                        <a:latin typeface=".VnTime" panose="020B7200000000000000" pitchFamily="34" charset="0"/>
                        <a:ea typeface="Times New Roman" panose="02020603050405020304" pitchFamily="18" charset="0"/>
                        <a:cs typeface="Arial" panose="020B0604020202020204" pitchFamily="34" charset="0"/>
                      </a:endParaRPr>
                    </a:p>
                  </a:txBody>
                  <a:tcPr marL="68580" marR="68580" marT="0" marB="0"/>
                </a:tc>
                <a:tc>
                  <a:txBody>
                    <a:bodyPr/>
                    <a:lstStyle/>
                    <a:p>
                      <a:r>
                        <a:rPr lang="en-US" sz="1400" dirty="0" err="1" smtClean="0">
                          <a:latin typeface="Times New Roman" panose="02020603050405020304" pitchFamily="18" charset="0"/>
                          <a:cs typeface="Times New Roman" panose="02020603050405020304" pitchFamily="18" charset="0"/>
                        </a:rPr>
                        <a:t>Kỹ</a:t>
                      </a:r>
                      <a:r>
                        <a:rPr lang="en-US" sz="1400" baseline="0" dirty="0" smtClean="0">
                          <a:latin typeface="Times New Roman" panose="02020603050405020304" pitchFamily="18" charset="0"/>
                          <a:cs typeface="Times New Roman" panose="02020603050405020304" pitchFamily="18" charset="0"/>
                        </a:rPr>
                        <a:t> </a:t>
                      </a:r>
                      <a:r>
                        <a:rPr lang="en-US" sz="1400" baseline="0" dirty="0" err="1" smtClean="0">
                          <a:latin typeface="Times New Roman" panose="02020603050405020304" pitchFamily="18" charset="0"/>
                          <a:cs typeface="Times New Roman" panose="02020603050405020304" pitchFamily="18" charset="0"/>
                        </a:rPr>
                        <a:t>năng</a:t>
                      </a:r>
                      <a:r>
                        <a:rPr lang="en-US" sz="1400" baseline="0" dirty="0" smtClean="0">
                          <a:latin typeface="Times New Roman" panose="02020603050405020304" pitchFamily="18" charset="0"/>
                          <a:cs typeface="Times New Roman" panose="02020603050405020304" pitchFamily="18" charset="0"/>
                        </a:rPr>
                        <a:t> </a:t>
                      </a:r>
                      <a:r>
                        <a:rPr lang="en-US" sz="1400" baseline="0" dirty="0" err="1" smtClean="0">
                          <a:latin typeface="Times New Roman" panose="02020603050405020304" pitchFamily="18" charset="0"/>
                          <a:cs typeface="Times New Roman" panose="02020603050405020304" pitchFamily="18" charset="0"/>
                        </a:rPr>
                        <a:t>tự</a:t>
                      </a:r>
                      <a:r>
                        <a:rPr lang="en-US" sz="1400" baseline="0" dirty="0" smtClean="0">
                          <a:latin typeface="Times New Roman" panose="02020603050405020304" pitchFamily="18" charset="0"/>
                          <a:cs typeface="Times New Roman" panose="02020603050405020304" pitchFamily="18" charset="0"/>
                        </a:rPr>
                        <a:t> </a:t>
                      </a:r>
                      <a:r>
                        <a:rPr lang="en-US" sz="1400" baseline="0" dirty="0" err="1" smtClean="0">
                          <a:latin typeface="Times New Roman" panose="02020603050405020304" pitchFamily="18" charset="0"/>
                          <a:cs typeface="Times New Roman" panose="02020603050405020304" pitchFamily="18" charset="0"/>
                        </a:rPr>
                        <a:t>xúc</a:t>
                      </a:r>
                      <a:r>
                        <a:rPr lang="en-US" sz="1400" baseline="0" dirty="0" smtClean="0">
                          <a:latin typeface="Times New Roman" panose="02020603050405020304" pitchFamily="18" charset="0"/>
                          <a:cs typeface="Times New Roman" panose="02020603050405020304" pitchFamily="18" charset="0"/>
                        </a:rPr>
                        <a:t> </a:t>
                      </a:r>
                      <a:r>
                        <a:rPr lang="en-US" sz="1400" baseline="0" dirty="0" err="1" smtClean="0">
                          <a:latin typeface="Times New Roman" panose="02020603050405020304" pitchFamily="18" charset="0"/>
                          <a:cs typeface="Times New Roman" panose="02020603050405020304" pitchFamily="18" charset="0"/>
                        </a:rPr>
                        <a:t>ăn</a:t>
                      </a:r>
                      <a:endParaRPr lang="en-US" sz="1400" dirty="0">
                        <a:latin typeface="Times New Roman" panose="02020603050405020304" pitchFamily="18" charset="0"/>
                        <a:cs typeface="Times New Roman" panose="02020603050405020304" pitchFamily="18" charset="0"/>
                      </a:endParaRPr>
                    </a:p>
                  </a:txBody>
                  <a:tcPr marL="68580" marR="68580" marT="0" marB="0"/>
                </a:tc>
                <a:tc>
                  <a:txBody>
                    <a:bodyPr/>
                    <a:lstStyle/>
                    <a:p>
                      <a:pPr marL="0" marR="0" lvl="0" indent="0" algn="ctr" defTabSz="914400" rtl="0" eaLnBrk="1" fontAlgn="auto" latinLnBrk="0" hangingPunct="1">
                        <a:lnSpc>
                          <a:spcPct val="115000"/>
                        </a:lnSpc>
                        <a:spcBef>
                          <a:spcPts val="0"/>
                        </a:spcBef>
                        <a:spcAft>
                          <a:spcPts val="0"/>
                        </a:spcAft>
                        <a:buClrTx/>
                        <a:buSzTx/>
                        <a:buFontTx/>
                        <a:buNone/>
                        <a:tabLst>
                          <a:tab pos="2150745" algn="l"/>
                          <a:tab pos="3810000" algn="l"/>
                        </a:tabLst>
                        <a:defRPr/>
                      </a:pPr>
                      <a:r>
                        <a:rPr kumimoji="0" lang="en-US" sz="1400" b="0" i="0" u="none" strike="noStrike" kern="1200" cap="none" spc="0" normalizeH="0" baseline="0" noProof="0" dirty="0" smtClean="0">
                          <a:ln>
                            <a:noFill/>
                          </a:ln>
                          <a:solidFill>
                            <a:prstClr val="black"/>
                          </a:solidFill>
                          <a:effectLst/>
                          <a:uLnTx/>
                          <a:uFillTx/>
                          <a:latin typeface="Calibri"/>
                          <a:ea typeface="+mn-ea"/>
                          <a:cs typeface="+mn-cs"/>
                        </a:rPr>
                        <a:t>20</a:t>
                      </a:r>
                      <a:endParaRPr kumimoji="0" lang="vi-VN" sz="1400" b="0" i="0" u="none" strike="noStrike" kern="1200" cap="none" spc="0" normalizeH="0" baseline="0" noProof="0" dirty="0">
                        <a:ln>
                          <a:noFill/>
                        </a:ln>
                        <a:solidFill>
                          <a:srgbClr val="000000"/>
                        </a:solidFill>
                        <a:effectLst/>
                        <a:uLnTx/>
                        <a:uFillTx/>
                        <a:latin typeface=".VnTime" panose="020B7200000000000000"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15000"/>
                        </a:lnSpc>
                        <a:spcAft>
                          <a:spcPts val="0"/>
                        </a:spcAft>
                        <a:tabLst>
                          <a:tab pos="3810000" algn="l"/>
                        </a:tabLst>
                      </a:pPr>
                      <a:r>
                        <a:rPr lang="en-US" sz="1400" dirty="0" smtClean="0">
                          <a:solidFill>
                            <a:srgbClr val="000000"/>
                          </a:solidFill>
                          <a:effectLst/>
                          <a:latin typeface=".VnTime" panose="020B7200000000000000" pitchFamily="34" charset="0"/>
                          <a:ea typeface="Times New Roman" panose="02020603050405020304" pitchFamily="18" charset="0"/>
                          <a:cs typeface="Arial" panose="020B0604020202020204" pitchFamily="34" charset="0"/>
                        </a:rPr>
                        <a:t>6</a:t>
                      </a:r>
                      <a:endParaRPr lang="vi-VN" sz="1400" dirty="0">
                        <a:solidFill>
                          <a:srgbClr val="000000"/>
                        </a:solidFill>
                        <a:effectLst/>
                        <a:latin typeface=".VnTime" panose="020B7200000000000000"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r>
                        <a:rPr lang="en-US" sz="1400" dirty="0" smtClean="0"/>
                        <a:t>30</a:t>
                      </a:r>
                      <a:endParaRPr lang="en-US" sz="1400" dirty="0"/>
                    </a:p>
                  </a:txBody>
                  <a:tcPr marL="68580" marR="68580" marT="0" marB="0"/>
                </a:tc>
                <a:extLst>
                  <a:ext uri="{0D108BD9-81ED-4DB2-BD59-A6C34878D82A}">
                    <a16:rowId xmlns:a16="http://schemas.microsoft.com/office/drawing/2014/main" val="10003"/>
                  </a:ext>
                </a:extLst>
              </a:tr>
              <a:tr h="279487">
                <a:tc>
                  <a:txBody>
                    <a:bodyPr/>
                    <a:lstStyle/>
                    <a:p>
                      <a:pPr algn="ctr">
                        <a:lnSpc>
                          <a:spcPct val="115000"/>
                        </a:lnSpc>
                        <a:spcAft>
                          <a:spcPts val="0"/>
                        </a:spcAft>
                        <a:tabLst>
                          <a:tab pos="3810000" algn="l"/>
                        </a:tabLst>
                      </a:pPr>
                      <a:r>
                        <a:rPr lang="en-US" sz="1400" dirty="0" smtClean="0">
                          <a:solidFill>
                            <a:schemeClr val="tx1"/>
                          </a:solidFill>
                          <a:effectLst/>
                          <a:latin typeface="+mn-lt"/>
                          <a:ea typeface="+mn-ea"/>
                          <a:cs typeface="+mn-cs"/>
                        </a:rPr>
                        <a:t>11</a:t>
                      </a:r>
                      <a:endParaRPr lang="vi-VN" sz="1400" dirty="0">
                        <a:solidFill>
                          <a:schemeClr val="tx1"/>
                        </a:solidFill>
                        <a:effectLst/>
                        <a:latin typeface=".VnTime" panose="020B7200000000000000" pitchFamily="34" charset="0"/>
                        <a:ea typeface="Times New Roman" panose="02020603050405020304" pitchFamily="18" charset="0"/>
                        <a:cs typeface="Arial" panose="020B0604020202020204" pitchFamily="34" charset="0"/>
                      </a:endParaRPr>
                    </a:p>
                  </a:txBody>
                  <a:tcPr marL="68580" marR="68580" marT="0" marB="0"/>
                </a:tc>
                <a:tc>
                  <a:txBody>
                    <a:bodyPr/>
                    <a:lstStyle/>
                    <a:p>
                      <a:r>
                        <a:rPr lang="en-US" sz="1400" kern="1200" dirty="0" err="1" smtClean="0">
                          <a:solidFill>
                            <a:schemeClr val="dk1"/>
                          </a:solidFill>
                          <a:effectLst/>
                          <a:latin typeface="Times New Roman" panose="02020603050405020304" pitchFamily="18" charset="0"/>
                          <a:ea typeface="+mn-ea"/>
                          <a:cs typeface="Times New Roman" panose="02020603050405020304" pitchFamily="18" charset="0"/>
                        </a:rPr>
                        <a:t>Tự</a:t>
                      </a:r>
                      <a:r>
                        <a:rPr lang="en-US" sz="14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1400" kern="1200" dirty="0" err="1" smtClean="0">
                          <a:solidFill>
                            <a:schemeClr val="dk1"/>
                          </a:solidFill>
                          <a:effectLst/>
                          <a:latin typeface="Times New Roman" panose="02020603050405020304" pitchFamily="18" charset="0"/>
                          <a:ea typeface="+mn-ea"/>
                          <a:cs typeface="Times New Roman" panose="02020603050405020304" pitchFamily="18" charset="0"/>
                        </a:rPr>
                        <a:t>cầm</a:t>
                      </a:r>
                      <a:r>
                        <a:rPr lang="en-US" sz="14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1400" kern="1200" dirty="0" err="1" smtClean="0">
                          <a:solidFill>
                            <a:schemeClr val="dk1"/>
                          </a:solidFill>
                          <a:effectLst/>
                          <a:latin typeface="Times New Roman" panose="02020603050405020304" pitchFamily="18" charset="0"/>
                          <a:ea typeface="+mn-ea"/>
                          <a:cs typeface="Times New Roman" panose="02020603050405020304" pitchFamily="18" charset="0"/>
                        </a:rPr>
                        <a:t>cốc</a:t>
                      </a:r>
                      <a:r>
                        <a:rPr lang="en-US" sz="14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1400" kern="1200" dirty="0" err="1" smtClean="0">
                          <a:solidFill>
                            <a:schemeClr val="dk1"/>
                          </a:solidFill>
                          <a:effectLst/>
                          <a:latin typeface="Times New Roman" panose="02020603050405020304" pitchFamily="18" charset="0"/>
                          <a:ea typeface="+mn-ea"/>
                          <a:cs typeface="Times New Roman" panose="02020603050405020304" pitchFamily="18" charset="0"/>
                        </a:rPr>
                        <a:t>uống</a:t>
                      </a:r>
                      <a:r>
                        <a:rPr lang="en-US" sz="14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1400" kern="1200" dirty="0" err="1" smtClean="0">
                          <a:solidFill>
                            <a:schemeClr val="dk1"/>
                          </a:solidFill>
                          <a:effectLst/>
                          <a:latin typeface="Times New Roman" panose="02020603050405020304" pitchFamily="18" charset="0"/>
                          <a:ea typeface="+mn-ea"/>
                          <a:cs typeface="Times New Roman" panose="02020603050405020304" pitchFamily="18" charset="0"/>
                        </a:rPr>
                        <a:t>nước</a:t>
                      </a:r>
                      <a:r>
                        <a:rPr lang="en-US" sz="14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1400" kern="1200" dirty="0" err="1" smtClean="0">
                          <a:solidFill>
                            <a:schemeClr val="dk1"/>
                          </a:solidFill>
                          <a:effectLst/>
                          <a:latin typeface="Times New Roman" panose="02020603050405020304" pitchFamily="18" charset="0"/>
                          <a:ea typeface="+mn-ea"/>
                          <a:cs typeface="Times New Roman" panose="02020603050405020304" pitchFamily="18" charset="0"/>
                        </a:rPr>
                        <a:t>uống</a:t>
                      </a:r>
                      <a:r>
                        <a:rPr lang="en-US" sz="14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1400" kern="1200" dirty="0" err="1" smtClean="0">
                          <a:solidFill>
                            <a:schemeClr val="dk1"/>
                          </a:solidFill>
                          <a:effectLst/>
                          <a:latin typeface="Times New Roman" panose="02020603050405020304" pitchFamily="18" charset="0"/>
                          <a:ea typeface="+mn-ea"/>
                          <a:cs typeface="Times New Roman" panose="02020603050405020304" pitchFamily="18" charset="0"/>
                        </a:rPr>
                        <a:t>sữa</a:t>
                      </a:r>
                      <a:endParaRPr lang="en-US" sz="1400" dirty="0">
                        <a:latin typeface="Times New Roman" panose="02020603050405020304" pitchFamily="18" charset="0"/>
                        <a:cs typeface="Times New Roman" panose="02020603050405020304" pitchFamily="18" charset="0"/>
                      </a:endParaRPr>
                    </a:p>
                  </a:txBody>
                  <a:tcPr marL="68580" marR="68580" marT="0" marB="0"/>
                </a:tc>
                <a:tc>
                  <a:txBody>
                    <a:bodyPr/>
                    <a:lstStyle/>
                    <a:p>
                      <a:pPr marL="0" marR="0" lvl="0" indent="0" algn="ctr" defTabSz="914400" rtl="0" eaLnBrk="1" fontAlgn="auto" latinLnBrk="0" hangingPunct="1">
                        <a:lnSpc>
                          <a:spcPct val="115000"/>
                        </a:lnSpc>
                        <a:spcBef>
                          <a:spcPts val="0"/>
                        </a:spcBef>
                        <a:spcAft>
                          <a:spcPts val="0"/>
                        </a:spcAft>
                        <a:buClrTx/>
                        <a:buSzTx/>
                        <a:buFontTx/>
                        <a:buNone/>
                        <a:tabLst>
                          <a:tab pos="2150745" algn="l"/>
                          <a:tab pos="3810000" algn="l"/>
                        </a:tabLst>
                        <a:defRPr/>
                      </a:pPr>
                      <a:r>
                        <a:rPr kumimoji="0" lang="en-US" sz="1400" b="0" i="0" u="none" strike="noStrike" kern="1200" cap="none" spc="0" normalizeH="0" baseline="0" noProof="0" dirty="0" smtClean="0">
                          <a:ln>
                            <a:noFill/>
                          </a:ln>
                          <a:solidFill>
                            <a:prstClr val="black"/>
                          </a:solidFill>
                          <a:effectLst/>
                          <a:uLnTx/>
                          <a:uFillTx/>
                          <a:latin typeface="Calibri"/>
                          <a:ea typeface="+mn-ea"/>
                          <a:cs typeface="+mn-cs"/>
                        </a:rPr>
                        <a:t>20</a:t>
                      </a:r>
                      <a:endParaRPr kumimoji="0" lang="vi-VN" sz="1400" b="0" i="0" u="none" strike="noStrike" kern="1200" cap="none" spc="0" normalizeH="0" baseline="0" noProof="0" dirty="0">
                        <a:ln>
                          <a:noFill/>
                        </a:ln>
                        <a:solidFill>
                          <a:srgbClr val="000000"/>
                        </a:solidFill>
                        <a:effectLst/>
                        <a:uLnTx/>
                        <a:uFillTx/>
                        <a:latin typeface=".VnTime" panose="020B7200000000000000"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15000"/>
                        </a:lnSpc>
                        <a:spcAft>
                          <a:spcPts val="0"/>
                        </a:spcAft>
                        <a:tabLst>
                          <a:tab pos="3810000" algn="l"/>
                        </a:tabLst>
                      </a:pPr>
                      <a:r>
                        <a:rPr lang="en-US" sz="1400" dirty="0" smtClean="0">
                          <a:solidFill>
                            <a:srgbClr val="000000"/>
                          </a:solidFill>
                          <a:effectLst/>
                          <a:latin typeface=".VnTime" panose="020B7200000000000000" pitchFamily="34" charset="0"/>
                          <a:ea typeface="Times New Roman" panose="02020603050405020304" pitchFamily="18" charset="0"/>
                          <a:cs typeface="Arial" panose="020B0604020202020204" pitchFamily="34" charset="0"/>
                        </a:rPr>
                        <a:t>10</a:t>
                      </a:r>
                      <a:endParaRPr lang="vi-VN" sz="1400" dirty="0">
                        <a:solidFill>
                          <a:srgbClr val="000000"/>
                        </a:solidFill>
                        <a:effectLst/>
                        <a:latin typeface=".VnTime" panose="020B7200000000000000"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r>
                        <a:rPr lang="en-US" sz="1400" dirty="0" smtClean="0"/>
                        <a:t>50</a:t>
                      </a:r>
                      <a:endParaRPr lang="en-US" sz="1400" dirty="0"/>
                    </a:p>
                  </a:txBody>
                  <a:tcPr marL="68580" marR="68580" marT="0" marB="0"/>
                </a:tc>
                <a:extLst>
                  <a:ext uri="{0D108BD9-81ED-4DB2-BD59-A6C34878D82A}">
                    <a16:rowId xmlns:a16="http://schemas.microsoft.com/office/drawing/2014/main" val="10004"/>
                  </a:ext>
                </a:extLst>
              </a:tr>
              <a:tr h="343540">
                <a:tc>
                  <a:txBody>
                    <a:bodyPr/>
                    <a:lstStyle/>
                    <a:p>
                      <a:pPr algn="ctr">
                        <a:lnSpc>
                          <a:spcPct val="115000"/>
                        </a:lnSpc>
                        <a:spcAft>
                          <a:spcPts val="0"/>
                        </a:spcAft>
                        <a:tabLst>
                          <a:tab pos="3810000" algn="l"/>
                        </a:tabLst>
                      </a:pPr>
                      <a:r>
                        <a:rPr lang="en-US" sz="1400" dirty="0" smtClean="0">
                          <a:solidFill>
                            <a:schemeClr val="tx1"/>
                          </a:solidFill>
                          <a:effectLst/>
                          <a:latin typeface="+mn-lt"/>
                          <a:ea typeface="+mn-ea"/>
                          <a:cs typeface="+mn-cs"/>
                        </a:rPr>
                        <a:t>12</a:t>
                      </a:r>
                      <a:endParaRPr lang="vi-VN" sz="1400" dirty="0">
                        <a:solidFill>
                          <a:schemeClr val="tx1"/>
                        </a:solidFill>
                        <a:effectLst/>
                        <a:latin typeface=".VnTime" panose="020B7200000000000000" pitchFamily="34" charset="0"/>
                        <a:ea typeface="Times New Roman" panose="02020603050405020304" pitchFamily="18" charset="0"/>
                        <a:cs typeface="Arial" panose="020B0604020202020204" pitchFamily="34" charset="0"/>
                      </a:endParaRPr>
                    </a:p>
                  </a:txBody>
                  <a:tcPr marL="68580" marR="68580" marT="0" marB="0"/>
                </a:tc>
                <a:tc>
                  <a:txBody>
                    <a:bodyPr/>
                    <a:lstStyle/>
                    <a:p>
                      <a:r>
                        <a:rPr lang="en-US" sz="1400" dirty="0" err="1" smtClean="0">
                          <a:latin typeface="Times New Roman" panose="02020603050405020304" pitchFamily="18" charset="0"/>
                          <a:cs typeface="Times New Roman" panose="02020603050405020304" pitchFamily="18" charset="0"/>
                        </a:rPr>
                        <a:t>Kỹ</a:t>
                      </a:r>
                      <a:r>
                        <a:rPr lang="en-US" sz="1400" baseline="0" dirty="0" smtClean="0">
                          <a:latin typeface="Times New Roman" panose="02020603050405020304" pitchFamily="18" charset="0"/>
                          <a:cs typeface="Times New Roman" panose="02020603050405020304" pitchFamily="18" charset="0"/>
                        </a:rPr>
                        <a:t> </a:t>
                      </a:r>
                      <a:r>
                        <a:rPr lang="en-US" sz="1400" baseline="0" dirty="0" err="1" smtClean="0">
                          <a:latin typeface="Times New Roman" panose="02020603050405020304" pitchFamily="18" charset="0"/>
                          <a:cs typeface="Times New Roman" panose="02020603050405020304" pitchFamily="18" charset="0"/>
                        </a:rPr>
                        <a:t>năng</a:t>
                      </a:r>
                      <a:r>
                        <a:rPr lang="en-US" sz="1400" baseline="0" dirty="0" smtClean="0">
                          <a:latin typeface="Times New Roman" panose="02020603050405020304" pitchFamily="18" charset="0"/>
                          <a:cs typeface="Times New Roman" panose="02020603050405020304" pitchFamily="18" charset="0"/>
                        </a:rPr>
                        <a:t> </a:t>
                      </a:r>
                      <a:r>
                        <a:rPr lang="en-US" sz="1400" baseline="0" dirty="0" err="1" smtClean="0">
                          <a:latin typeface="Times New Roman" panose="02020603050405020304" pitchFamily="18" charset="0"/>
                          <a:cs typeface="Times New Roman" panose="02020603050405020304" pitchFamily="18" charset="0"/>
                        </a:rPr>
                        <a:t>tự</a:t>
                      </a:r>
                      <a:r>
                        <a:rPr lang="en-US" sz="1400" baseline="0" dirty="0" smtClean="0">
                          <a:latin typeface="Times New Roman" panose="02020603050405020304" pitchFamily="18" charset="0"/>
                          <a:cs typeface="Times New Roman" panose="02020603050405020304" pitchFamily="18" charset="0"/>
                        </a:rPr>
                        <a:t> </a:t>
                      </a:r>
                      <a:r>
                        <a:rPr lang="en-US" sz="1400" baseline="0" dirty="0" err="1" smtClean="0">
                          <a:latin typeface="Times New Roman" panose="02020603050405020304" pitchFamily="18" charset="0"/>
                          <a:cs typeface="Times New Roman" panose="02020603050405020304" pitchFamily="18" charset="0"/>
                        </a:rPr>
                        <a:t>cất</a:t>
                      </a:r>
                      <a:r>
                        <a:rPr lang="en-US" sz="1400" baseline="0" dirty="0" smtClean="0">
                          <a:latin typeface="Times New Roman" panose="02020603050405020304" pitchFamily="18" charset="0"/>
                          <a:cs typeface="Times New Roman" panose="02020603050405020304" pitchFamily="18" charset="0"/>
                        </a:rPr>
                        <a:t> </a:t>
                      </a:r>
                      <a:r>
                        <a:rPr lang="en-US" sz="1400" baseline="0" dirty="0" err="1" smtClean="0">
                          <a:latin typeface="Times New Roman" panose="02020603050405020304" pitchFamily="18" charset="0"/>
                          <a:cs typeface="Times New Roman" panose="02020603050405020304" pitchFamily="18" charset="0"/>
                        </a:rPr>
                        <a:t>balo</a:t>
                      </a:r>
                      <a:r>
                        <a:rPr lang="en-US" sz="1400" baseline="0" dirty="0" smtClean="0">
                          <a:latin typeface="Times New Roman" panose="02020603050405020304" pitchFamily="18" charset="0"/>
                          <a:cs typeface="Times New Roman" panose="02020603050405020304" pitchFamily="18" charset="0"/>
                        </a:rPr>
                        <a:t> </a:t>
                      </a:r>
                      <a:r>
                        <a:rPr lang="en-US" sz="1400" baseline="0" dirty="0" err="1" smtClean="0">
                          <a:latin typeface="Times New Roman" panose="02020603050405020304" pitchFamily="18" charset="0"/>
                          <a:cs typeface="Times New Roman" panose="02020603050405020304" pitchFamily="18" charset="0"/>
                        </a:rPr>
                        <a:t>đúng</a:t>
                      </a:r>
                      <a:r>
                        <a:rPr lang="en-US" sz="1400" baseline="0" dirty="0" smtClean="0">
                          <a:latin typeface="Times New Roman" panose="02020603050405020304" pitchFamily="18" charset="0"/>
                          <a:cs typeface="Times New Roman" panose="02020603050405020304" pitchFamily="18" charset="0"/>
                        </a:rPr>
                        <a:t> </a:t>
                      </a:r>
                      <a:r>
                        <a:rPr lang="en-US" sz="1400" baseline="0" dirty="0" err="1" smtClean="0">
                          <a:latin typeface="Times New Roman" panose="02020603050405020304" pitchFamily="18" charset="0"/>
                          <a:cs typeface="Times New Roman" panose="02020603050405020304" pitchFamily="18" charset="0"/>
                        </a:rPr>
                        <a:t>tủ</a:t>
                      </a:r>
                      <a:r>
                        <a:rPr lang="en-US" sz="1400" baseline="0" dirty="0" smtClean="0">
                          <a:latin typeface="Times New Roman" panose="02020603050405020304" pitchFamily="18" charset="0"/>
                          <a:cs typeface="Times New Roman" panose="02020603050405020304" pitchFamily="18" charset="0"/>
                        </a:rPr>
                        <a:t> </a:t>
                      </a:r>
                      <a:r>
                        <a:rPr lang="en-US" sz="1400" baseline="0" dirty="0" err="1" smtClean="0">
                          <a:latin typeface="Times New Roman" panose="02020603050405020304" pitchFamily="18" charset="0"/>
                          <a:cs typeface="Times New Roman" panose="02020603050405020304" pitchFamily="18" charset="0"/>
                        </a:rPr>
                        <a:t>của</a:t>
                      </a:r>
                      <a:r>
                        <a:rPr lang="en-US" sz="1400" baseline="0" dirty="0" smtClean="0">
                          <a:latin typeface="Times New Roman" panose="02020603050405020304" pitchFamily="18" charset="0"/>
                          <a:cs typeface="Times New Roman" panose="02020603050405020304" pitchFamily="18" charset="0"/>
                        </a:rPr>
                        <a:t> </a:t>
                      </a:r>
                      <a:r>
                        <a:rPr lang="en-US" sz="1400" baseline="0" dirty="0" err="1" smtClean="0">
                          <a:latin typeface="Times New Roman" panose="02020603050405020304" pitchFamily="18" charset="0"/>
                          <a:cs typeface="Times New Roman" panose="02020603050405020304" pitchFamily="18" charset="0"/>
                        </a:rPr>
                        <a:t>mình</a:t>
                      </a:r>
                      <a:endParaRPr lang="en-US" sz="1400" dirty="0">
                        <a:latin typeface="Times New Roman" panose="02020603050405020304" pitchFamily="18" charset="0"/>
                        <a:cs typeface="Times New Roman" panose="02020603050405020304" pitchFamily="18" charset="0"/>
                      </a:endParaRPr>
                    </a:p>
                  </a:txBody>
                  <a:tcPr marL="68580" marR="68580" marT="0" marB="0"/>
                </a:tc>
                <a:tc>
                  <a:txBody>
                    <a:bodyPr/>
                    <a:lstStyle/>
                    <a:p>
                      <a:pPr marL="0" marR="0" lvl="0" indent="0" algn="ctr" defTabSz="914400" rtl="0" eaLnBrk="1" fontAlgn="auto" latinLnBrk="0" hangingPunct="1">
                        <a:lnSpc>
                          <a:spcPct val="115000"/>
                        </a:lnSpc>
                        <a:spcBef>
                          <a:spcPts val="0"/>
                        </a:spcBef>
                        <a:spcAft>
                          <a:spcPts val="0"/>
                        </a:spcAft>
                        <a:buClrTx/>
                        <a:buSzTx/>
                        <a:buFontTx/>
                        <a:buNone/>
                        <a:tabLst>
                          <a:tab pos="2150745" algn="l"/>
                          <a:tab pos="3810000" algn="l"/>
                        </a:tabLst>
                        <a:defRPr/>
                      </a:pPr>
                      <a:r>
                        <a:rPr kumimoji="0" lang="en-US" sz="1400" b="0" i="0" u="none" strike="noStrike" kern="1200" cap="none" spc="0" normalizeH="0" baseline="0" noProof="0" dirty="0" smtClean="0">
                          <a:ln>
                            <a:noFill/>
                          </a:ln>
                          <a:solidFill>
                            <a:prstClr val="black"/>
                          </a:solidFill>
                          <a:effectLst/>
                          <a:uLnTx/>
                          <a:uFillTx/>
                          <a:latin typeface="Calibri"/>
                          <a:ea typeface="+mn-ea"/>
                          <a:cs typeface="+mn-cs"/>
                        </a:rPr>
                        <a:t>20</a:t>
                      </a:r>
                      <a:endParaRPr kumimoji="0" lang="vi-VN" sz="1400" b="0" i="0" u="none" strike="noStrike" kern="1200" cap="none" spc="0" normalizeH="0" baseline="0" noProof="0" dirty="0">
                        <a:ln>
                          <a:noFill/>
                        </a:ln>
                        <a:solidFill>
                          <a:srgbClr val="000000"/>
                        </a:solidFill>
                        <a:effectLst/>
                        <a:uLnTx/>
                        <a:uFillTx/>
                        <a:latin typeface=".VnTime" panose="020B7200000000000000"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15000"/>
                        </a:lnSpc>
                        <a:spcAft>
                          <a:spcPts val="0"/>
                        </a:spcAft>
                        <a:tabLst>
                          <a:tab pos="3810000" algn="l"/>
                        </a:tabLst>
                      </a:pPr>
                      <a:r>
                        <a:rPr lang="en-US" sz="1400" dirty="0" smtClean="0">
                          <a:solidFill>
                            <a:srgbClr val="000000"/>
                          </a:solidFill>
                          <a:effectLst/>
                          <a:latin typeface=".VnTime" panose="020B7200000000000000" pitchFamily="34" charset="0"/>
                          <a:ea typeface="Times New Roman" panose="02020603050405020304" pitchFamily="18" charset="0"/>
                          <a:cs typeface="Arial" panose="020B0604020202020204" pitchFamily="34" charset="0"/>
                        </a:rPr>
                        <a:t>9</a:t>
                      </a:r>
                      <a:endParaRPr lang="vi-VN" sz="1400" dirty="0">
                        <a:solidFill>
                          <a:srgbClr val="000000"/>
                        </a:solidFill>
                        <a:effectLst/>
                        <a:latin typeface=".VnTime" panose="020B7200000000000000"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r>
                        <a:rPr lang="en-US" sz="1400" dirty="0" smtClean="0"/>
                        <a:t>45</a:t>
                      </a:r>
                      <a:endParaRPr lang="en-US" sz="1400" dirty="0"/>
                    </a:p>
                  </a:txBody>
                  <a:tcPr marL="68580" marR="68580" marT="0" marB="0"/>
                </a:tc>
                <a:extLst>
                  <a:ext uri="{0D108BD9-81ED-4DB2-BD59-A6C34878D82A}">
                    <a16:rowId xmlns:a16="http://schemas.microsoft.com/office/drawing/2014/main" val="10005"/>
                  </a:ext>
                </a:extLst>
              </a:tr>
              <a:tr h="316095">
                <a:tc>
                  <a:txBody>
                    <a:bodyPr/>
                    <a:lstStyle/>
                    <a:p>
                      <a:pPr algn="ctr">
                        <a:lnSpc>
                          <a:spcPct val="115000"/>
                        </a:lnSpc>
                        <a:spcAft>
                          <a:spcPts val="0"/>
                        </a:spcAft>
                        <a:tabLst>
                          <a:tab pos="3810000" algn="l"/>
                        </a:tabLst>
                      </a:pPr>
                      <a:r>
                        <a:rPr lang="en-US" sz="1400" dirty="0" smtClean="0">
                          <a:solidFill>
                            <a:srgbClr val="000000"/>
                          </a:solidFill>
                          <a:effectLst/>
                          <a:latin typeface=".VnTime" panose="020B7200000000000000" pitchFamily="34" charset="0"/>
                          <a:ea typeface="Times New Roman" panose="02020603050405020304" pitchFamily="18" charset="0"/>
                          <a:cs typeface="Arial" panose="020B0604020202020204" pitchFamily="34" charset="0"/>
                        </a:rPr>
                        <a:t>1</a:t>
                      </a:r>
                      <a:endParaRPr lang="vi-VN" sz="1400" dirty="0">
                        <a:solidFill>
                          <a:srgbClr val="000000"/>
                        </a:solidFill>
                        <a:effectLst/>
                        <a:latin typeface=".VnTime" panose="020B7200000000000000" pitchFamily="34" charset="0"/>
                        <a:ea typeface="Times New Roman" panose="02020603050405020304" pitchFamily="18" charset="0"/>
                        <a:cs typeface="Arial" panose="020B0604020202020204" pitchFamily="34" charset="0"/>
                      </a:endParaRPr>
                    </a:p>
                  </a:txBody>
                  <a:tcPr marL="68580" marR="68580" marT="0" marB="0"/>
                </a:tc>
                <a:tc>
                  <a:txBody>
                    <a:bodyPr/>
                    <a:lstStyle/>
                    <a:p>
                      <a:r>
                        <a:rPr lang="en-US" sz="1400" kern="1200" dirty="0" err="1" smtClean="0">
                          <a:solidFill>
                            <a:schemeClr val="dk1"/>
                          </a:solidFill>
                          <a:effectLst/>
                          <a:latin typeface="Times New Roman" panose="02020603050405020304" pitchFamily="18" charset="0"/>
                          <a:ea typeface="+mn-ea"/>
                          <a:cs typeface="Times New Roman" panose="02020603050405020304" pitchFamily="18" charset="0"/>
                        </a:rPr>
                        <a:t>Đi</a:t>
                      </a:r>
                      <a:r>
                        <a:rPr lang="en-US" sz="14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1400" kern="1200" dirty="0" err="1" smtClean="0">
                          <a:solidFill>
                            <a:schemeClr val="dk1"/>
                          </a:solidFill>
                          <a:effectLst/>
                          <a:latin typeface="Times New Roman" panose="02020603050405020304" pitchFamily="18" charset="0"/>
                          <a:ea typeface="+mn-ea"/>
                          <a:cs typeface="Times New Roman" panose="02020603050405020304" pitchFamily="18" charset="0"/>
                        </a:rPr>
                        <a:t>vệ</a:t>
                      </a:r>
                      <a:r>
                        <a:rPr lang="en-US" sz="14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1400" kern="1200" dirty="0" err="1" smtClean="0">
                          <a:solidFill>
                            <a:schemeClr val="dk1"/>
                          </a:solidFill>
                          <a:effectLst/>
                          <a:latin typeface="Times New Roman" panose="02020603050405020304" pitchFamily="18" charset="0"/>
                          <a:ea typeface="+mn-ea"/>
                          <a:cs typeface="Times New Roman" panose="02020603050405020304" pitchFamily="18" charset="0"/>
                        </a:rPr>
                        <a:t>sinh</a:t>
                      </a:r>
                      <a:r>
                        <a:rPr lang="en-US" sz="14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1400" kern="1200" dirty="0" err="1" smtClean="0">
                          <a:solidFill>
                            <a:schemeClr val="dk1"/>
                          </a:solidFill>
                          <a:effectLst/>
                          <a:latin typeface="Times New Roman" panose="02020603050405020304" pitchFamily="18" charset="0"/>
                          <a:ea typeface="+mn-ea"/>
                          <a:cs typeface="Times New Roman" panose="02020603050405020304" pitchFamily="18" charset="0"/>
                        </a:rPr>
                        <a:t>đúng</a:t>
                      </a:r>
                      <a:r>
                        <a:rPr lang="en-US" sz="14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1400" kern="1200" dirty="0" err="1" smtClean="0">
                          <a:solidFill>
                            <a:schemeClr val="dk1"/>
                          </a:solidFill>
                          <a:effectLst/>
                          <a:latin typeface="Times New Roman" panose="02020603050405020304" pitchFamily="18" charset="0"/>
                          <a:ea typeface="+mn-ea"/>
                          <a:cs typeface="Times New Roman" panose="02020603050405020304" pitchFamily="18" charset="0"/>
                        </a:rPr>
                        <a:t>nơi</a:t>
                      </a:r>
                      <a:r>
                        <a:rPr lang="en-US" sz="14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1400" kern="1200" dirty="0" err="1" smtClean="0">
                          <a:solidFill>
                            <a:schemeClr val="dk1"/>
                          </a:solidFill>
                          <a:effectLst/>
                          <a:latin typeface="Times New Roman" panose="02020603050405020304" pitchFamily="18" charset="0"/>
                          <a:ea typeface="+mn-ea"/>
                          <a:cs typeface="Times New Roman" panose="02020603050405020304" pitchFamily="18" charset="0"/>
                        </a:rPr>
                        <a:t>quy</a:t>
                      </a:r>
                      <a:r>
                        <a:rPr lang="en-US" sz="14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1400" kern="1200" dirty="0" err="1" smtClean="0">
                          <a:solidFill>
                            <a:schemeClr val="dk1"/>
                          </a:solidFill>
                          <a:effectLst/>
                          <a:latin typeface="Times New Roman" panose="02020603050405020304" pitchFamily="18" charset="0"/>
                          <a:ea typeface="+mn-ea"/>
                          <a:cs typeface="Times New Roman" panose="02020603050405020304" pitchFamily="18" charset="0"/>
                        </a:rPr>
                        <a:t>định</a:t>
                      </a:r>
                      <a:endParaRPr lang="en-US" sz="1400" dirty="0">
                        <a:latin typeface="Times New Roman" panose="02020603050405020304" pitchFamily="18" charset="0"/>
                        <a:cs typeface="Times New Roman" panose="02020603050405020304" pitchFamily="18" charset="0"/>
                      </a:endParaRPr>
                    </a:p>
                  </a:txBody>
                  <a:tcPr marL="68580" marR="68580" marT="0" marB="0"/>
                </a:tc>
                <a:tc>
                  <a:txBody>
                    <a:bodyPr/>
                    <a:lstStyle/>
                    <a:p>
                      <a:pPr marL="0" marR="0" lvl="0" indent="0" algn="ctr" defTabSz="914400" rtl="0" eaLnBrk="1" fontAlgn="auto" latinLnBrk="0" hangingPunct="1">
                        <a:lnSpc>
                          <a:spcPct val="115000"/>
                        </a:lnSpc>
                        <a:spcBef>
                          <a:spcPts val="0"/>
                        </a:spcBef>
                        <a:spcAft>
                          <a:spcPts val="0"/>
                        </a:spcAft>
                        <a:buClrTx/>
                        <a:buSzTx/>
                        <a:buFontTx/>
                        <a:buNone/>
                        <a:tabLst>
                          <a:tab pos="2150745" algn="l"/>
                          <a:tab pos="3810000" algn="l"/>
                        </a:tabLst>
                        <a:defRPr/>
                      </a:pPr>
                      <a:r>
                        <a:rPr kumimoji="0" lang="en-US" sz="1400" b="0" i="0" u="none" strike="noStrike" kern="1200" cap="none" spc="0" normalizeH="0" baseline="0" noProof="0" dirty="0" smtClean="0">
                          <a:ln>
                            <a:noFill/>
                          </a:ln>
                          <a:solidFill>
                            <a:prstClr val="black"/>
                          </a:solidFill>
                          <a:effectLst/>
                          <a:uLnTx/>
                          <a:uFillTx/>
                          <a:latin typeface="Calibri"/>
                          <a:ea typeface="+mn-ea"/>
                          <a:cs typeface="+mn-cs"/>
                        </a:rPr>
                        <a:t>20</a:t>
                      </a:r>
                      <a:endParaRPr kumimoji="0" lang="vi-VN" sz="1400" b="0" i="0" u="none" strike="noStrike" kern="1200" cap="none" spc="0" normalizeH="0" baseline="0" noProof="0" dirty="0">
                        <a:ln>
                          <a:noFill/>
                        </a:ln>
                        <a:solidFill>
                          <a:srgbClr val="000000"/>
                        </a:solidFill>
                        <a:effectLst/>
                        <a:uLnTx/>
                        <a:uFillTx/>
                        <a:latin typeface=".VnTime" panose="020B7200000000000000"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15000"/>
                        </a:lnSpc>
                        <a:spcAft>
                          <a:spcPts val="0"/>
                        </a:spcAft>
                        <a:tabLst>
                          <a:tab pos="3810000" algn="l"/>
                        </a:tabLst>
                      </a:pPr>
                      <a:r>
                        <a:rPr lang="en-US" sz="1400" dirty="0" smtClean="0">
                          <a:solidFill>
                            <a:srgbClr val="000000"/>
                          </a:solidFill>
                          <a:effectLst/>
                          <a:latin typeface=".VnTime" panose="020B7200000000000000" pitchFamily="34" charset="0"/>
                          <a:ea typeface="Times New Roman" panose="02020603050405020304" pitchFamily="18" charset="0"/>
                          <a:cs typeface="Arial" panose="020B0604020202020204" pitchFamily="34" charset="0"/>
                        </a:rPr>
                        <a:t>7</a:t>
                      </a:r>
                      <a:endParaRPr lang="vi-VN" sz="1400" dirty="0">
                        <a:solidFill>
                          <a:srgbClr val="000000"/>
                        </a:solidFill>
                        <a:effectLst/>
                        <a:latin typeface=".VnTime" panose="020B7200000000000000"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15000"/>
                        </a:lnSpc>
                        <a:spcAft>
                          <a:spcPts val="0"/>
                        </a:spcAft>
                        <a:tabLst>
                          <a:tab pos="3810000" algn="l"/>
                        </a:tabLst>
                      </a:pPr>
                      <a:r>
                        <a:rPr lang="en-US" sz="1400" dirty="0" smtClean="0">
                          <a:solidFill>
                            <a:srgbClr val="000000"/>
                          </a:solidFill>
                          <a:effectLst/>
                          <a:latin typeface=".VnTime" panose="020B7200000000000000" pitchFamily="34" charset="0"/>
                          <a:ea typeface="Times New Roman" panose="02020603050405020304" pitchFamily="18" charset="0"/>
                          <a:cs typeface="Arial" panose="020B0604020202020204" pitchFamily="34" charset="0"/>
                        </a:rPr>
                        <a:t>35</a:t>
                      </a:r>
                      <a:endParaRPr lang="vi-VN" sz="1400" dirty="0">
                        <a:solidFill>
                          <a:srgbClr val="000000"/>
                        </a:solidFill>
                        <a:effectLst/>
                        <a:latin typeface=".VnTime" panose="020B7200000000000000"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3806631549"/>
                  </a:ext>
                </a:extLst>
              </a:tr>
              <a:tr h="316095">
                <a:tc>
                  <a:txBody>
                    <a:bodyPr/>
                    <a:lstStyle/>
                    <a:p>
                      <a:pPr algn="ctr">
                        <a:lnSpc>
                          <a:spcPct val="115000"/>
                        </a:lnSpc>
                        <a:spcAft>
                          <a:spcPts val="0"/>
                        </a:spcAft>
                        <a:tabLst>
                          <a:tab pos="3810000" algn="l"/>
                        </a:tabLst>
                      </a:pPr>
                      <a:r>
                        <a:rPr lang="en-US" sz="1400" dirty="0" smtClean="0">
                          <a:solidFill>
                            <a:srgbClr val="000000"/>
                          </a:solidFill>
                          <a:effectLst/>
                          <a:latin typeface=".VnTime" panose="020B7200000000000000" pitchFamily="34" charset="0"/>
                          <a:ea typeface="Times New Roman" panose="02020603050405020304" pitchFamily="18" charset="0"/>
                          <a:cs typeface="Arial" panose="020B0604020202020204" pitchFamily="34" charset="0"/>
                        </a:rPr>
                        <a:t>2</a:t>
                      </a:r>
                      <a:endParaRPr lang="vi-VN" sz="1400" dirty="0">
                        <a:solidFill>
                          <a:srgbClr val="000000"/>
                        </a:solidFill>
                        <a:effectLst/>
                        <a:latin typeface=".VnTime" panose="020B7200000000000000" pitchFamily="34" charset="0"/>
                        <a:ea typeface="Times New Roman" panose="02020603050405020304" pitchFamily="18" charset="0"/>
                        <a:cs typeface="Arial" panose="020B0604020202020204" pitchFamily="34" charset="0"/>
                      </a:endParaRPr>
                    </a:p>
                  </a:txBody>
                  <a:tcPr marL="68580" marR="68580" marT="0" marB="0"/>
                </a:tc>
                <a:tc>
                  <a:txBody>
                    <a:bodyPr/>
                    <a:lstStyle/>
                    <a:p>
                      <a:r>
                        <a:rPr lang="en-US" sz="1400" dirty="0" err="1" smtClean="0">
                          <a:latin typeface="Times New Roman" panose="02020603050405020304" pitchFamily="18" charset="0"/>
                          <a:cs typeface="Times New Roman" panose="02020603050405020304" pitchFamily="18" charset="0"/>
                        </a:rPr>
                        <a:t>Tự</a:t>
                      </a:r>
                      <a:r>
                        <a:rPr lang="en-US" sz="1400" baseline="0" dirty="0" smtClean="0">
                          <a:latin typeface="Times New Roman" panose="02020603050405020304" pitchFamily="18" charset="0"/>
                          <a:cs typeface="Times New Roman" panose="02020603050405020304" pitchFamily="18" charset="0"/>
                        </a:rPr>
                        <a:t> </a:t>
                      </a:r>
                      <a:r>
                        <a:rPr lang="en-US" sz="1400" baseline="0" dirty="0" err="1" smtClean="0">
                          <a:latin typeface="Times New Roman" panose="02020603050405020304" pitchFamily="18" charset="0"/>
                          <a:cs typeface="Times New Roman" panose="02020603050405020304" pitchFamily="18" charset="0"/>
                        </a:rPr>
                        <a:t>giác</a:t>
                      </a:r>
                      <a:r>
                        <a:rPr lang="en-US" sz="1400" baseline="0" dirty="0" smtClean="0">
                          <a:latin typeface="Times New Roman" panose="02020603050405020304" pitchFamily="18" charset="0"/>
                          <a:cs typeface="Times New Roman" panose="02020603050405020304" pitchFamily="18" charset="0"/>
                        </a:rPr>
                        <a:t> </a:t>
                      </a:r>
                      <a:r>
                        <a:rPr lang="en-US" sz="1400" baseline="0" dirty="0" err="1" smtClean="0">
                          <a:latin typeface="Times New Roman" panose="02020603050405020304" pitchFamily="18" charset="0"/>
                          <a:cs typeface="Times New Roman" panose="02020603050405020304" pitchFamily="18" charset="0"/>
                        </a:rPr>
                        <a:t>cất</a:t>
                      </a:r>
                      <a:r>
                        <a:rPr lang="en-US" sz="1400" baseline="0" dirty="0" smtClean="0">
                          <a:latin typeface="Times New Roman" panose="02020603050405020304" pitchFamily="18" charset="0"/>
                          <a:cs typeface="Times New Roman" panose="02020603050405020304" pitchFamily="18" charset="0"/>
                        </a:rPr>
                        <a:t> </a:t>
                      </a:r>
                      <a:r>
                        <a:rPr lang="en-US" sz="1400" baseline="0" dirty="0" err="1" smtClean="0">
                          <a:latin typeface="Times New Roman" panose="02020603050405020304" pitchFamily="18" charset="0"/>
                          <a:cs typeface="Times New Roman" panose="02020603050405020304" pitchFamily="18" charset="0"/>
                        </a:rPr>
                        <a:t>đồ</a:t>
                      </a:r>
                      <a:r>
                        <a:rPr lang="en-US" sz="1400" baseline="0" dirty="0" smtClean="0">
                          <a:latin typeface="Times New Roman" panose="02020603050405020304" pitchFamily="18" charset="0"/>
                          <a:cs typeface="Times New Roman" panose="02020603050405020304" pitchFamily="18" charset="0"/>
                        </a:rPr>
                        <a:t> dung </a:t>
                      </a:r>
                      <a:r>
                        <a:rPr lang="en-US" sz="1400" baseline="0" dirty="0" err="1" smtClean="0">
                          <a:latin typeface="Times New Roman" panose="02020603050405020304" pitchFamily="18" charset="0"/>
                          <a:cs typeface="Times New Roman" panose="02020603050405020304" pitchFamily="18" charset="0"/>
                        </a:rPr>
                        <a:t>đồ</a:t>
                      </a:r>
                      <a:r>
                        <a:rPr lang="en-US" sz="1400" baseline="0" dirty="0" smtClean="0">
                          <a:latin typeface="Times New Roman" panose="02020603050405020304" pitchFamily="18" charset="0"/>
                          <a:cs typeface="Times New Roman" panose="02020603050405020304" pitchFamily="18" charset="0"/>
                        </a:rPr>
                        <a:t> </a:t>
                      </a:r>
                      <a:r>
                        <a:rPr lang="en-US" sz="1400" baseline="0" dirty="0" err="1" smtClean="0">
                          <a:latin typeface="Times New Roman" panose="02020603050405020304" pitchFamily="18" charset="0"/>
                          <a:cs typeface="Times New Roman" panose="02020603050405020304" pitchFamily="18" charset="0"/>
                        </a:rPr>
                        <a:t>chơi</a:t>
                      </a:r>
                      <a:r>
                        <a:rPr lang="en-US" sz="1400" baseline="0" dirty="0" smtClean="0">
                          <a:latin typeface="Times New Roman" panose="02020603050405020304" pitchFamily="18" charset="0"/>
                          <a:cs typeface="Times New Roman" panose="02020603050405020304" pitchFamily="18" charset="0"/>
                        </a:rPr>
                        <a:t> </a:t>
                      </a:r>
                      <a:r>
                        <a:rPr lang="en-US" sz="1400" baseline="0" dirty="0" err="1" smtClean="0">
                          <a:latin typeface="Times New Roman" panose="02020603050405020304" pitchFamily="18" charset="0"/>
                          <a:cs typeface="Times New Roman" panose="02020603050405020304" pitchFamily="18" charset="0"/>
                        </a:rPr>
                        <a:t>sau</a:t>
                      </a:r>
                      <a:r>
                        <a:rPr lang="en-US" sz="1400" baseline="0" dirty="0" smtClean="0">
                          <a:latin typeface="Times New Roman" panose="02020603050405020304" pitchFamily="18" charset="0"/>
                          <a:cs typeface="Times New Roman" panose="02020603050405020304" pitchFamily="18" charset="0"/>
                        </a:rPr>
                        <a:t> </a:t>
                      </a:r>
                      <a:r>
                        <a:rPr lang="en-US" sz="1400" baseline="0" dirty="0" err="1" smtClean="0">
                          <a:latin typeface="Times New Roman" panose="02020603050405020304" pitchFamily="18" charset="0"/>
                          <a:cs typeface="Times New Roman" panose="02020603050405020304" pitchFamily="18" charset="0"/>
                        </a:rPr>
                        <a:t>khi</a:t>
                      </a:r>
                      <a:r>
                        <a:rPr lang="en-US" sz="1400" baseline="0" dirty="0" smtClean="0">
                          <a:latin typeface="Times New Roman" panose="02020603050405020304" pitchFamily="18" charset="0"/>
                          <a:cs typeface="Times New Roman" panose="02020603050405020304" pitchFamily="18" charset="0"/>
                        </a:rPr>
                        <a:t> </a:t>
                      </a:r>
                      <a:r>
                        <a:rPr lang="en-US" sz="1400" baseline="0" dirty="0" err="1" smtClean="0">
                          <a:latin typeface="Times New Roman" panose="02020603050405020304" pitchFamily="18" charset="0"/>
                          <a:cs typeface="Times New Roman" panose="02020603050405020304" pitchFamily="18" charset="0"/>
                        </a:rPr>
                        <a:t>chơi</a:t>
                      </a:r>
                      <a:r>
                        <a:rPr lang="en-US" sz="1400" baseline="0" dirty="0" smtClean="0">
                          <a:latin typeface="Times New Roman" panose="02020603050405020304" pitchFamily="18" charset="0"/>
                          <a:cs typeface="Times New Roman" panose="02020603050405020304" pitchFamily="18" charset="0"/>
                        </a:rPr>
                        <a:t> </a:t>
                      </a:r>
                      <a:r>
                        <a:rPr lang="en-US" sz="1400" baseline="0" dirty="0" err="1" smtClean="0">
                          <a:latin typeface="Times New Roman" panose="02020603050405020304" pitchFamily="18" charset="0"/>
                          <a:cs typeface="Times New Roman" panose="02020603050405020304" pitchFamily="18" charset="0"/>
                        </a:rPr>
                        <a:t>xong</a:t>
                      </a:r>
                      <a:endParaRPr lang="en-US" sz="1400" dirty="0">
                        <a:latin typeface="Times New Roman" panose="02020603050405020304" pitchFamily="18" charset="0"/>
                        <a:cs typeface="Times New Roman" panose="02020603050405020304" pitchFamily="18" charset="0"/>
                      </a:endParaRPr>
                    </a:p>
                  </a:txBody>
                  <a:tcPr marL="68580" marR="68580" marT="0" marB="0"/>
                </a:tc>
                <a:tc>
                  <a:txBody>
                    <a:bodyPr/>
                    <a:lstStyle/>
                    <a:p>
                      <a:pPr marL="0" marR="0" lvl="0" indent="0" algn="ctr" defTabSz="914400" rtl="0" eaLnBrk="1" fontAlgn="auto" latinLnBrk="0" hangingPunct="1">
                        <a:lnSpc>
                          <a:spcPct val="115000"/>
                        </a:lnSpc>
                        <a:spcBef>
                          <a:spcPts val="0"/>
                        </a:spcBef>
                        <a:spcAft>
                          <a:spcPts val="0"/>
                        </a:spcAft>
                        <a:buClrTx/>
                        <a:buSzTx/>
                        <a:buFontTx/>
                        <a:buNone/>
                        <a:tabLst>
                          <a:tab pos="2150745" algn="l"/>
                          <a:tab pos="3810000" algn="l"/>
                        </a:tabLst>
                        <a:defRPr/>
                      </a:pPr>
                      <a:r>
                        <a:rPr kumimoji="0" lang="en-US" sz="1400" b="0" i="0" u="none" strike="noStrike" kern="1200" cap="none" spc="0" normalizeH="0" baseline="0" noProof="0" dirty="0" smtClean="0">
                          <a:ln>
                            <a:noFill/>
                          </a:ln>
                          <a:solidFill>
                            <a:prstClr val="black"/>
                          </a:solidFill>
                          <a:effectLst/>
                          <a:uLnTx/>
                          <a:uFillTx/>
                          <a:latin typeface="Calibri"/>
                          <a:ea typeface="+mn-ea"/>
                          <a:cs typeface="+mn-cs"/>
                        </a:rPr>
                        <a:t>20</a:t>
                      </a:r>
                      <a:endParaRPr kumimoji="0" lang="vi-VN" sz="1400" b="0" i="0" u="none" strike="noStrike" kern="1200" cap="none" spc="0" normalizeH="0" baseline="0" noProof="0" dirty="0">
                        <a:ln>
                          <a:noFill/>
                        </a:ln>
                        <a:solidFill>
                          <a:srgbClr val="000000"/>
                        </a:solidFill>
                        <a:effectLst/>
                        <a:uLnTx/>
                        <a:uFillTx/>
                        <a:latin typeface=".VnTime" panose="020B7200000000000000"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15000"/>
                        </a:lnSpc>
                        <a:spcAft>
                          <a:spcPts val="0"/>
                        </a:spcAft>
                        <a:tabLst>
                          <a:tab pos="3810000" algn="l"/>
                        </a:tabLst>
                      </a:pPr>
                      <a:r>
                        <a:rPr lang="en-US" sz="1400" dirty="0" smtClean="0">
                          <a:solidFill>
                            <a:srgbClr val="000000"/>
                          </a:solidFill>
                          <a:effectLst/>
                          <a:latin typeface=".VnTime" panose="020B7200000000000000" pitchFamily="34" charset="0"/>
                          <a:ea typeface="Times New Roman" panose="02020603050405020304" pitchFamily="18" charset="0"/>
                          <a:cs typeface="Arial" panose="020B0604020202020204" pitchFamily="34" charset="0"/>
                        </a:rPr>
                        <a:t>9</a:t>
                      </a:r>
                      <a:endParaRPr lang="vi-VN" sz="1400" dirty="0">
                        <a:solidFill>
                          <a:srgbClr val="000000"/>
                        </a:solidFill>
                        <a:effectLst/>
                        <a:latin typeface=".VnTime" panose="020B7200000000000000"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15000"/>
                        </a:lnSpc>
                        <a:spcAft>
                          <a:spcPts val="0"/>
                        </a:spcAft>
                        <a:tabLst>
                          <a:tab pos="3810000" algn="l"/>
                        </a:tabLst>
                      </a:pPr>
                      <a:r>
                        <a:rPr lang="en-US" sz="1400" dirty="0" smtClean="0">
                          <a:solidFill>
                            <a:srgbClr val="000000"/>
                          </a:solidFill>
                          <a:effectLst/>
                          <a:latin typeface=".VnTime" panose="020B7200000000000000" pitchFamily="34" charset="0"/>
                          <a:ea typeface="Times New Roman" panose="02020603050405020304" pitchFamily="18" charset="0"/>
                          <a:cs typeface="Arial" panose="020B0604020202020204" pitchFamily="34" charset="0"/>
                        </a:rPr>
                        <a:t>45</a:t>
                      </a:r>
                      <a:endParaRPr lang="vi-VN" sz="1400" dirty="0">
                        <a:solidFill>
                          <a:srgbClr val="000000"/>
                        </a:solidFill>
                        <a:effectLst/>
                        <a:latin typeface=".VnTime" panose="020B7200000000000000"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581522008"/>
                  </a:ext>
                </a:extLst>
              </a:tr>
              <a:tr h="316095">
                <a:tc>
                  <a:txBody>
                    <a:bodyPr/>
                    <a:lstStyle/>
                    <a:p>
                      <a:pPr algn="ctr">
                        <a:lnSpc>
                          <a:spcPct val="115000"/>
                        </a:lnSpc>
                        <a:spcAft>
                          <a:spcPts val="0"/>
                        </a:spcAft>
                        <a:tabLst>
                          <a:tab pos="3810000" algn="l"/>
                        </a:tabLst>
                      </a:pPr>
                      <a:r>
                        <a:rPr lang="en-US" sz="1400" dirty="0" smtClean="0">
                          <a:solidFill>
                            <a:srgbClr val="000000"/>
                          </a:solidFill>
                          <a:effectLst/>
                          <a:latin typeface=".VnTime" panose="020B7200000000000000" pitchFamily="34" charset="0"/>
                          <a:ea typeface="Times New Roman" panose="02020603050405020304" pitchFamily="18" charset="0"/>
                          <a:cs typeface="Arial" panose="020B0604020202020204" pitchFamily="34" charset="0"/>
                        </a:rPr>
                        <a:t>3</a:t>
                      </a:r>
                      <a:endParaRPr lang="vi-VN" sz="1400" dirty="0">
                        <a:solidFill>
                          <a:srgbClr val="000000"/>
                        </a:solidFill>
                        <a:effectLst/>
                        <a:latin typeface=".VnTime" panose="020B7200000000000000" pitchFamily="34" charset="0"/>
                        <a:ea typeface="Times New Roman" panose="02020603050405020304" pitchFamily="18" charset="0"/>
                        <a:cs typeface="Arial" panose="020B0604020202020204" pitchFamily="34" charset="0"/>
                      </a:endParaRPr>
                    </a:p>
                  </a:txBody>
                  <a:tcPr marL="68580" marR="68580" marT="0" marB="0"/>
                </a:tc>
                <a:tc>
                  <a:txBody>
                    <a:bodyPr/>
                    <a:lstStyle/>
                    <a:p>
                      <a:r>
                        <a:rPr lang="en-US" sz="1400" dirty="0" err="1" smtClean="0">
                          <a:latin typeface="Times New Roman" panose="02020603050405020304" pitchFamily="18" charset="0"/>
                          <a:cs typeface="Times New Roman" panose="02020603050405020304" pitchFamily="18" charset="0"/>
                        </a:rPr>
                        <a:t>Kỹ</a:t>
                      </a:r>
                      <a:r>
                        <a:rPr lang="en-US" sz="1400" baseline="0" dirty="0" smtClean="0">
                          <a:latin typeface="Times New Roman" panose="02020603050405020304" pitchFamily="18" charset="0"/>
                          <a:cs typeface="Times New Roman" panose="02020603050405020304" pitchFamily="18" charset="0"/>
                        </a:rPr>
                        <a:t> </a:t>
                      </a:r>
                      <a:r>
                        <a:rPr lang="en-US" sz="1400" baseline="0" dirty="0" err="1" smtClean="0">
                          <a:latin typeface="Times New Roman" panose="02020603050405020304" pitchFamily="18" charset="0"/>
                          <a:cs typeface="Times New Roman" panose="02020603050405020304" pitchFamily="18" charset="0"/>
                        </a:rPr>
                        <a:t>năng</a:t>
                      </a:r>
                      <a:r>
                        <a:rPr lang="en-US" sz="1400" baseline="0" dirty="0" smtClean="0">
                          <a:latin typeface="Times New Roman" panose="02020603050405020304" pitchFamily="18" charset="0"/>
                          <a:cs typeface="Times New Roman" panose="02020603050405020304" pitchFamily="18" charset="0"/>
                        </a:rPr>
                        <a:t> </a:t>
                      </a:r>
                      <a:r>
                        <a:rPr lang="en-US" sz="1400" baseline="0" dirty="0" err="1" smtClean="0">
                          <a:latin typeface="Times New Roman" panose="02020603050405020304" pitchFamily="18" charset="0"/>
                          <a:cs typeface="Times New Roman" panose="02020603050405020304" pitchFamily="18" charset="0"/>
                        </a:rPr>
                        <a:t>xếp</a:t>
                      </a:r>
                      <a:r>
                        <a:rPr lang="en-US" sz="1400" baseline="0" dirty="0" smtClean="0">
                          <a:latin typeface="Times New Roman" panose="02020603050405020304" pitchFamily="18" charset="0"/>
                          <a:cs typeface="Times New Roman" panose="02020603050405020304" pitchFamily="18" charset="0"/>
                        </a:rPr>
                        <a:t> </a:t>
                      </a:r>
                      <a:r>
                        <a:rPr lang="en-US" sz="1400" baseline="0" dirty="0" err="1" smtClean="0">
                          <a:latin typeface="Times New Roman" panose="02020603050405020304" pitchFamily="18" charset="0"/>
                          <a:cs typeface="Times New Roman" panose="02020603050405020304" pitchFamily="18" charset="0"/>
                        </a:rPr>
                        <a:t>hàng</a:t>
                      </a:r>
                      <a:r>
                        <a:rPr lang="en-US" sz="1400" baseline="0" dirty="0" smtClean="0">
                          <a:latin typeface="Times New Roman" panose="02020603050405020304" pitchFamily="18" charset="0"/>
                          <a:cs typeface="Times New Roman" panose="02020603050405020304" pitchFamily="18" charset="0"/>
                        </a:rPr>
                        <a:t> </a:t>
                      </a:r>
                      <a:r>
                        <a:rPr lang="en-US" sz="1400" baseline="0" dirty="0" err="1" smtClean="0">
                          <a:latin typeface="Times New Roman" panose="02020603050405020304" pitchFamily="18" charset="0"/>
                          <a:cs typeface="Times New Roman" panose="02020603050405020304" pitchFamily="18" charset="0"/>
                        </a:rPr>
                        <a:t>để</a:t>
                      </a:r>
                      <a:r>
                        <a:rPr lang="en-US" sz="1400" baseline="0" dirty="0" smtClean="0">
                          <a:latin typeface="Times New Roman" panose="02020603050405020304" pitchFamily="18" charset="0"/>
                          <a:cs typeface="Times New Roman" panose="02020603050405020304" pitchFamily="18" charset="0"/>
                        </a:rPr>
                        <a:t> </a:t>
                      </a:r>
                      <a:r>
                        <a:rPr lang="en-US" sz="1400" baseline="0" dirty="0" err="1" smtClean="0">
                          <a:latin typeface="Times New Roman" panose="02020603050405020304" pitchFamily="18" charset="0"/>
                          <a:cs typeface="Times New Roman" panose="02020603050405020304" pitchFamily="18" charset="0"/>
                        </a:rPr>
                        <a:t>rủa</a:t>
                      </a:r>
                      <a:r>
                        <a:rPr lang="en-US" sz="1400" baseline="0" dirty="0" smtClean="0">
                          <a:latin typeface="Times New Roman" panose="02020603050405020304" pitchFamily="18" charset="0"/>
                          <a:cs typeface="Times New Roman" panose="02020603050405020304" pitchFamily="18" charset="0"/>
                        </a:rPr>
                        <a:t> </a:t>
                      </a:r>
                      <a:r>
                        <a:rPr lang="en-US" sz="1400" baseline="0" dirty="0" err="1" smtClean="0">
                          <a:latin typeface="Times New Roman" panose="02020603050405020304" pitchFamily="18" charset="0"/>
                          <a:cs typeface="Times New Roman" panose="02020603050405020304" pitchFamily="18" charset="0"/>
                        </a:rPr>
                        <a:t>tay</a:t>
                      </a:r>
                      <a:r>
                        <a:rPr lang="en-US" sz="1400" baseline="0" dirty="0" smtClean="0">
                          <a:latin typeface="Times New Roman" panose="02020603050405020304" pitchFamily="18" charset="0"/>
                          <a:cs typeface="Times New Roman" panose="02020603050405020304" pitchFamily="18" charset="0"/>
                        </a:rPr>
                        <a:t>, </a:t>
                      </a:r>
                      <a:r>
                        <a:rPr lang="en-US" sz="1400" baseline="0" dirty="0" err="1" smtClean="0">
                          <a:latin typeface="Times New Roman" panose="02020603050405020304" pitchFamily="18" charset="0"/>
                          <a:cs typeface="Times New Roman" panose="02020603050405020304" pitchFamily="18" charset="0"/>
                        </a:rPr>
                        <a:t>rửa</a:t>
                      </a:r>
                      <a:r>
                        <a:rPr lang="en-US" sz="1400" baseline="0" dirty="0" smtClean="0">
                          <a:latin typeface="Times New Roman" panose="02020603050405020304" pitchFamily="18" charset="0"/>
                          <a:cs typeface="Times New Roman" panose="02020603050405020304" pitchFamily="18" charset="0"/>
                        </a:rPr>
                        <a:t> </a:t>
                      </a:r>
                      <a:r>
                        <a:rPr lang="en-US" sz="1400" baseline="0" dirty="0" err="1" smtClean="0">
                          <a:latin typeface="Times New Roman" panose="02020603050405020304" pitchFamily="18" charset="0"/>
                          <a:cs typeface="Times New Roman" panose="02020603050405020304" pitchFamily="18" charset="0"/>
                        </a:rPr>
                        <a:t>mặt</a:t>
                      </a:r>
                      <a:endParaRPr lang="en-US" sz="1400" dirty="0">
                        <a:latin typeface="Times New Roman" panose="02020603050405020304" pitchFamily="18" charset="0"/>
                        <a:cs typeface="Times New Roman" panose="02020603050405020304" pitchFamily="18" charset="0"/>
                      </a:endParaRPr>
                    </a:p>
                  </a:txBody>
                  <a:tcPr marL="68580" marR="68580" marT="0" marB="0"/>
                </a:tc>
                <a:tc>
                  <a:txBody>
                    <a:bodyPr/>
                    <a:lstStyle/>
                    <a:p>
                      <a:pPr marL="0" marR="0" lvl="0" indent="0" algn="ctr" defTabSz="914400" rtl="0" eaLnBrk="1" fontAlgn="auto" latinLnBrk="0" hangingPunct="1">
                        <a:lnSpc>
                          <a:spcPct val="115000"/>
                        </a:lnSpc>
                        <a:spcBef>
                          <a:spcPts val="0"/>
                        </a:spcBef>
                        <a:spcAft>
                          <a:spcPts val="0"/>
                        </a:spcAft>
                        <a:buClrTx/>
                        <a:buSzTx/>
                        <a:buFontTx/>
                        <a:buNone/>
                        <a:tabLst>
                          <a:tab pos="2150745" algn="l"/>
                          <a:tab pos="3810000" algn="l"/>
                        </a:tabLst>
                        <a:defRPr/>
                      </a:pPr>
                      <a:r>
                        <a:rPr kumimoji="0" lang="en-US" sz="1400" b="0" i="0" u="none" strike="noStrike" kern="1200" cap="none" spc="0" normalizeH="0" baseline="0" noProof="0" dirty="0" smtClean="0">
                          <a:ln>
                            <a:noFill/>
                          </a:ln>
                          <a:solidFill>
                            <a:prstClr val="black"/>
                          </a:solidFill>
                          <a:effectLst/>
                          <a:uLnTx/>
                          <a:uFillTx/>
                          <a:latin typeface="Calibri"/>
                          <a:ea typeface="+mn-ea"/>
                          <a:cs typeface="+mn-cs"/>
                        </a:rPr>
                        <a:t>20</a:t>
                      </a:r>
                      <a:endParaRPr kumimoji="0" lang="vi-VN" sz="1400" b="0" i="0" u="none" strike="noStrike" kern="1200" cap="none" spc="0" normalizeH="0" baseline="0" noProof="0" dirty="0">
                        <a:ln>
                          <a:noFill/>
                        </a:ln>
                        <a:solidFill>
                          <a:srgbClr val="000000"/>
                        </a:solidFill>
                        <a:effectLst/>
                        <a:uLnTx/>
                        <a:uFillTx/>
                        <a:latin typeface=".VnTime" panose="020B7200000000000000"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15000"/>
                        </a:lnSpc>
                        <a:spcAft>
                          <a:spcPts val="0"/>
                        </a:spcAft>
                        <a:tabLst>
                          <a:tab pos="3810000" algn="l"/>
                        </a:tabLst>
                      </a:pPr>
                      <a:r>
                        <a:rPr lang="en-US" sz="1400" dirty="0" smtClean="0">
                          <a:solidFill>
                            <a:srgbClr val="000000"/>
                          </a:solidFill>
                          <a:effectLst/>
                          <a:latin typeface=".VnTime" panose="020B7200000000000000" pitchFamily="34" charset="0"/>
                          <a:ea typeface="Times New Roman" panose="02020603050405020304" pitchFamily="18" charset="0"/>
                          <a:cs typeface="Arial" panose="020B0604020202020204" pitchFamily="34" charset="0"/>
                        </a:rPr>
                        <a:t>9</a:t>
                      </a:r>
                      <a:endParaRPr lang="vi-VN" sz="1400" dirty="0">
                        <a:solidFill>
                          <a:srgbClr val="000000"/>
                        </a:solidFill>
                        <a:effectLst/>
                        <a:latin typeface=".VnTime" panose="020B7200000000000000"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15000"/>
                        </a:lnSpc>
                        <a:spcAft>
                          <a:spcPts val="0"/>
                        </a:spcAft>
                        <a:tabLst>
                          <a:tab pos="3810000" algn="l"/>
                        </a:tabLst>
                      </a:pPr>
                      <a:r>
                        <a:rPr lang="en-US" sz="1400" dirty="0" smtClean="0">
                          <a:solidFill>
                            <a:srgbClr val="000000"/>
                          </a:solidFill>
                          <a:effectLst/>
                          <a:latin typeface=".VnTime" panose="020B7200000000000000" pitchFamily="34" charset="0"/>
                          <a:ea typeface="Times New Roman" panose="02020603050405020304" pitchFamily="18" charset="0"/>
                          <a:cs typeface="Arial" panose="020B0604020202020204" pitchFamily="34" charset="0"/>
                        </a:rPr>
                        <a:t>45</a:t>
                      </a:r>
                      <a:endParaRPr lang="vi-VN" sz="1400" dirty="0">
                        <a:solidFill>
                          <a:srgbClr val="000000"/>
                        </a:solidFill>
                        <a:effectLst/>
                        <a:latin typeface=".VnTime" panose="020B7200000000000000"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244603788"/>
                  </a:ext>
                </a:extLst>
              </a:tr>
              <a:tr h="316095">
                <a:tc>
                  <a:txBody>
                    <a:bodyPr/>
                    <a:lstStyle/>
                    <a:p>
                      <a:pPr algn="ctr">
                        <a:lnSpc>
                          <a:spcPct val="115000"/>
                        </a:lnSpc>
                        <a:spcAft>
                          <a:spcPts val="0"/>
                        </a:spcAft>
                        <a:tabLst>
                          <a:tab pos="3810000" algn="l"/>
                        </a:tabLst>
                      </a:pPr>
                      <a:r>
                        <a:rPr lang="en-US" sz="1400" dirty="0" smtClean="0">
                          <a:solidFill>
                            <a:srgbClr val="000000"/>
                          </a:solidFill>
                          <a:effectLst/>
                          <a:latin typeface=".VnTime" panose="020B7200000000000000" pitchFamily="34" charset="0"/>
                          <a:ea typeface="Times New Roman" panose="02020603050405020304" pitchFamily="18" charset="0"/>
                          <a:cs typeface="Arial" panose="020B0604020202020204" pitchFamily="34" charset="0"/>
                        </a:rPr>
                        <a:t>4</a:t>
                      </a:r>
                      <a:endParaRPr lang="vi-VN" sz="1400" dirty="0">
                        <a:solidFill>
                          <a:srgbClr val="000000"/>
                        </a:solidFill>
                        <a:effectLst/>
                        <a:latin typeface=".VnTime" panose="020B7200000000000000" pitchFamily="34" charset="0"/>
                        <a:ea typeface="Times New Roman" panose="02020603050405020304" pitchFamily="18" charset="0"/>
                        <a:cs typeface="Arial" panose="020B0604020202020204" pitchFamily="34" charset="0"/>
                      </a:endParaRPr>
                    </a:p>
                  </a:txBody>
                  <a:tcPr marL="68580" marR="68580" marT="0" marB="0"/>
                </a:tc>
                <a:tc>
                  <a:txBody>
                    <a:bodyPr/>
                    <a:lstStyle/>
                    <a:p>
                      <a:r>
                        <a:rPr lang="en-US" sz="1400" dirty="0" err="1" smtClean="0">
                          <a:latin typeface="Times New Roman" panose="02020603050405020304" pitchFamily="18" charset="0"/>
                          <a:cs typeface="Times New Roman" panose="02020603050405020304" pitchFamily="18" charset="0"/>
                        </a:rPr>
                        <a:t>Kỹ</a:t>
                      </a:r>
                      <a:r>
                        <a:rPr lang="en-US" sz="1400" baseline="0" dirty="0" smtClean="0">
                          <a:latin typeface="Times New Roman" panose="02020603050405020304" pitchFamily="18" charset="0"/>
                          <a:cs typeface="Times New Roman" panose="02020603050405020304" pitchFamily="18" charset="0"/>
                        </a:rPr>
                        <a:t> </a:t>
                      </a:r>
                      <a:r>
                        <a:rPr lang="en-US" sz="1400" baseline="0" dirty="0" err="1" smtClean="0">
                          <a:latin typeface="Times New Roman" panose="02020603050405020304" pitchFamily="18" charset="0"/>
                          <a:cs typeface="Times New Roman" panose="02020603050405020304" pitchFamily="18" charset="0"/>
                        </a:rPr>
                        <a:t>năng</a:t>
                      </a:r>
                      <a:r>
                        <a:rPr lang="en-US" sz="1400" baseline="0" dirty="0" smtClean="0">
                          <a:latin typeface="Times New Roman" panose="02020603050405020304" pitchFamily="18" charset="0"/>
                          <a:cs typeface="Times New Roman" panose="02020603050405020304" pitchFamily="18" charset="0"/>
                        </a:rPr>
                        <a:t> </a:t>
                      </a:r>
                      <a:r>
                        <a:rPr lang="en-US" sz="1400" baseline="0" dirty="0" err="1" smtClean="0">
                          <a:latin typeface="Times New Roman" panose="02020603050405020304" pitchFamily="18" charset="0"/>
                          <a:cs typeface="Times New Roman" panose="02020603050405020304" pitchFamily="18" charset="0"/>
                        </a:rPr>
                        <a:t>lấy</a:t>
                      </a:r>
                      <a:r>
                        <a:rPr lang="en-US" sz="1400" baseline="0" dirty="0" smtClean="0">
                          <a:latin typeface="Times New Roman" panose="02020603050405020304" pitchFamily="18" charset="0"/>
                          <a:cs typeface="Times New Roman" panose="02020603050405020304" pitchFamily="18" charset="0"/>
                        </a:rPr>
                        <a:t>, </a:t>
                      </a:r>
                      <a:r>
                        <a:rPr lang="en-US" sz="1400" baseline="0" dirty="0" err="1" smtClean="0">
                          <a:latin typeface="Times New Roman" panose="02020603050405020304" pitchFamily="18" charset="0"/>
                          <a:cs typeface="Times New Roman" panose="02020603050405020304" pitchFamily="18" charset="0"/>
                        </a:rPr>
                        <a:t>cất</a:t>
                      </a:r>
                      <a:r>
                        <a:rPr lang="en-US" sz="1400" baseline="0" dirty="0" smtClean="0">
                          <a:latin typeface="Times New Roman" panose="02020603050405020304" pitchFamily="18" charset="0"/>
                          <a:cs typeface="Times New Roman" panose="02020603050405020304" pitchFamily="18" charset="0"/>
                        </a:rPr>
                        <a:t> </a:t>
                      </a:r>
                      <a:r>
                        <a:rPr lang="en-US" sz="1400" baseline="0" dirty="0" err="1" smtClean="0">
                          <a:latin typeface="Times New Roman" panose="02020603050405020304" pitchFamily="18" charset="0"/>
                          <a:cs typeface="Times New Roman" panose="02020603050405020304" pitchFamily="18" charset="0"/>
                        </a:rPr>
                        <a:t>gối</a:t>
                      </a:r>
                      <a:endParaRPr lang="en-US" sz="1400" dirty="0">
                        <a:latin typeface="Times New Roman" panose="02020603050405020304" pitchFamily="18" charset="0"/>
                        <a:cs typeface="Times New Roman" panose="02020603050405020304" pitchFamily="18" charset="0"/>
                      </a:endParaRPr>
                    </a:p>
                  </a:txBody>
                  <a:tcPr marL="68580" marR="68580" marT="0" marB="0"/>
                </a:tc>
                <a:tc>
                  <a:txBody>
                    <a:bodyPr/>
                    <a:lstStyle/>
                    <a:p>
                      <a:pPr marL="0" marR="0" lvl="0" indent="0" algn="ctr" defTabSz="914400" rtl="0" eaLnBrk="1" fontAlgn="auto" latinLnBrk="0" hangingPunct="1">
                        <a:lnSpc>
                          <a:spcPct val="115000"/>
                        </a:lnSpc>
                        <a:spcBef>
                          <a:spcPts val="0"/>
                        </a:spcBef>
                        <a:spcAft>
                          <a:spcPts val="0"/>
                        </a:spcAft>
                        <a:buClrTx/>
                        <a:buSzTx/>
                        <a:buFontTx/>
                        <a:buNone/>
                        <a:tabLst>
                          <a:tab pos="2150745" algn="l"/>
                          <a:tab pos="3810000" algn="l"/>
                        </a:tabLst>
                        <a:defRPr/>
                      </a:pPr>
                      <a:r>
                        <a:rPr kumimoji="0" lang="en-US" sz="1400" b="0" i="0" u="none" strike="noStrike" kern="1200" cap="none" spc="0" normalizeH="0" baseline="0" noProof="0" dirty="0" smtClean="0">
                          <a:ln>
                            <a:noFill/>
                          </a:ln>
                          <a:solidFill>
                            <a:prstClr val="black"/>
                          </a:solidFill>
                          <a:effectLst/>
                          <a:uLnTx/>
                          <a:uFillTx/>
                          <a:latin typeface="Calibri"/>
                          <a:ea typeface="+mn-ea"/>
                          <a:cs typeface="+mn-cs"/>
                        </a:rPr>
                        <a:t>20</a:t>
                      </a:r>
                      <a:endParaRPr kumimoji="0" lang="vi-VN" sz="1400" b="0" i="0" u="none" strike="noStrike" kern="1200" cap="none" spc="0" normalizeH="0" baseline="0" noProof="0" dirty="0">
                        <a:ln>
                          <a:noFill/>
                        </a:ln>
                        <a:solidFill>
                          <a:srgbClr val="000000"/>
                        </a:solidFill>
                        <a:effectLst/>
                        <a:uLnTx/>
                        <a:uFillTx/>
                        <a:latin typeface=".VnTime" panose="020B7200000000000000"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15000"/>
                        </a:lnSpc>
                        <a:spcAft>
                          <a:spcPts val="0"/>
                        </a:spcAft>
                        <a:tabLst>
                          <a:tab pos="3810000" algn="l"/>
                        </a:tabLst>
                      </a:pPr>
                      <a:r>
                        <a:rPr lang="en-US" sz="1400" dirty="0" smtClean="0">
                          <a:solidFill>
                            <a:srgbClr val="000000"/>
                          </a:solidFill>
                          <a:effectLst/>
                          <a:latin typeface=".VnTime" panose="020B7200000000000000" pitchFamily="34" charset="0"/>
                          <a:ea typeface="Times New Roman" panose="02020603050405020304" pitchFamily="18" charset="0"/>
                          <a:cs typeface="Arial" panose="020B0604020202020204" pitchFamily="34" charset="0"/>
                        </a:rPr>
                        <a:t>12</a:t>
                      </a:r>
                      <a:endParaRPr lang="vi-VN" sz="1400" dirty="0">
                        <a:solidFill>
                          <a:srgbClr val="000000"/>
                        </a:solidFill>
                        <a:effectLst/>
                        <a:latin typeface=".VnTime" panose="020B7200000000000000"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15000"/>
                        </a:lnSpc>
                        <a:spcAft>
                          <a:spcPts val="0"/>
                        </a:spcAft>
                        <a:tabLst>
                          <a:tab pos="3810000" algn="l"/>
                        </a:tabLst>
                      </a:pPr>
                      <a:r>
                        <a:rPr lang="en-US" sz="1400" dirty="0" smtClean="0">
                          <a:solidFill>
                            <a:srgbClr val="000000"/>
                          </a:solidFill>
                          <a:effectLst/>
                          <a:latin typeface=".VnTime" panose="020B7200000000000000" pitchFamily="34" charset="0"/>
                          <a:ea typeface="Times New Roman" panose="02020603050405020304" pitchFamily="18" charset="0"/>
                          <a:cs typeface="Arial" panose="020B0604020202020204" pitchFamily="34" charset="0"/>
                        </a:rPr>
                        <a:t>60</a:t>
                      </a:r>
                      <a:endParaRPr lang="vi-VN" sz="1400" dirty="0">
                        <a:solidFill>
                          <a:srgbClr val="000000"/>
                        </a:solidFill>
                        <a:effectLst/>
                        <a:latin typeface=".VnTime" panose="020B7200000000000000"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03033371"/>
                  </a:ext>
                </a:extLst>
              </a:tr>
              <a:tr h="316095">
                <a:tc>
                  <a:txBody>
                    <a:bodyPr/>
                    <a:lstStyle/>
                    <a:p>
                      <a:pPr algn="ctr">
                        <a:lnSpc>
                          <a:spcPct val="115000"/>
                        </a:lnSpc>
                        <a:spcAft>
                          <a:spcPts val="0"/>
                        </a:spcAft>
                        <a:tabLst>
                          <a:tab pos="3810000" algn="l"/>
                        </a:tabLst>
                      </a:pPr>
                      <a:r>
                        <a:rPr lang="en-US" sz="1400" dirty="0" smtClean="0">
                          <a:solidFill>
                            <a:srgbClr val="000000"/>
                          </a:solidFill>
                          <a:effectLst/>
                          <a:latin typeface=".VnTime" panose="020B7200000000000000" pitchFamily="34" charset="0"/>
                          <a:ea typeface="Times New Roman" panose="02020603050405020304" pitchFamily="18" charset="0"/>
                          <a:cs typeface="Arial" panose="020B0604020202020204" pitchFamily="34" charset="0"/>
                        </a:rPr>
                        <a:t>5</a:t>
                      </a:r>
                      <a:endParaRPr lang="vi-VN" sz="1400" dirty="0">
                        <a:solidFill>
                          <a:srgbClr val="000000"/>
                        </a:solidFill>
                        <a:effectLst/>
                        <a:latin typeface=".VnTime" panose="020B7200000000000000" pitchFamily="34" charset="0"/>
                        <a:ea typeface="Times New Roman" panose="02020603050405020304" pitchFamily="18" charset="0"/>
                        <a:cs typeface="Arial" panose="020B0604020202020204" pitchFamily="34" charset="0"/>
                      </a:endParaRPr>
                    </a:p>
                  </a:txBody>
                  <a:tcPr marL="68580" marR="68580" marT="0" marB="0"/>
                </a:tc>
                <a:tc>
                  <a:txBody>
                    <a:bodyPr/>
                    <a:lstStyle/>
                    <a:p>
                      <a:r>
                        <a:rPr lang="en-US" sz="1400" dirty="0" err="1" smtClean="0">
                          <a:latin typeface="Times New Roman" panose="02020603050405020304" pitchFamily="18" charset="0"/>
                          <a:cs typeface="Times New Roman" panose="02020603050405020304" pitchFamily="18" charset="0"/>
                        </a:rPr>
                        <a:t>Kỹ</a:t>
                      </a:r>
                      <a:r>
                        <a:rPr lang="en-US" sz="1400" baseline="0" dirty="0" smtClean="0">
                          <a:latin typeface="Times New Roman" panose="02020603050405020304" pitchFamily="18" charset="0"/>
                          <a:cs typeface="Times New Roman" panose="02020603050405020304" pitchFamily="18" charset="0"/>
                        </a:rPr>
                        <a:t> </a:t>
                      </a:r>
                      <a:r>
                        <a:rPr lang="en-US" sz="1400" baseline="0" dirty="0" err="1" smtClean="0">
                          <a:latin typeface="Times New Roman" panose="02020603050405020304" pitchFamily="18" charset="0"/>
                          <a:cs typeface="Times New Roman" panose="02020603050405020304" pitchFamily="18" charset="0"/>
                        </a:rPr>
                        <a:t>năng</a:t>
                      </a:r>
                      <a:r>
                        <a:rPr lang="en-US" sz="1400" baseline="0" dirty="0" smtClean="0">
                          <a:latin typeface="Times New Roman" panose="02020603050405020304" pitchFamily="18" charset="0"/>
                          <a:cs typeface="Times New Roman" panose="02020603050405020304" pitchFamily="18" charset="0"/>
                        </a:rPr>
                        <a:t> </a:t>
                      </a:r>
                      <a:r>
                        <a:rPr lang="en-US" sz="1400" baseline="0" dirty="0" err="1" smtClean="0">
                          <a:latin typeface="Times New Roman" panose="02020603050405020304" pitchFamily="18" charset="0"/>
                          <a:cs typeface="Times New Roman" panose="02020603050405020304" pitchFamily="18" charset="0"/>
                        </a:rPr>
                        <a:t>đi</a:t>
                      </a:r>
                      <a:r>
                        <a:rPr lang="en-US" sz="1400" baseline="0" dirty="0" smtClean="0">
                          <a:latin typeface="Times New Roman" panose="02020603050405020304" pitchFamily="18" charset="0"/>
                          <a:cs typeface="Times New Roman" panose="02020603050405020304" pitchFamily="18" charset="0"/>
                        </a:rPr>
                        <a:t> </a:t>
                      </a:r>
                      <a:r>
                        <a:rPr lang="en-US" sz="1400" baseline="0" dirty="0" err="1" smtClean="0">
                          <a:latin typeface="Times New Roman" panose="02020603050405020304" pitchFamily="18" charset="0"/>
                          <a:cs typeface="Times New Roman" panose="02020603050405020304" pitchFamily="18" charset="0"/>
                        </a:rPr>
                        <a:t>dép</a:t>
                      </a:r>
                      <a:endParaRPr lang="en-US" sz="1400" dirty="0">
                        <a:latin typeface="Times New Roman" panose="02020603050405020304" pitchFamily="18" charset="0"/>
                        <a:cs typeface="Times New Roman" panose="02020603050405020304" pitchFamily="18" charset="0"/>
                      </a:endParaRPr>
                    </a:p>
                  </a:txBody>
                  <a:tcPr marL="68580" marR="68580" marT="0" marB="0"/>
                </a:tc>
                <a:tc>
                  <a:txBody>
                    <a:bodyPr/>
                    <a:lstStyle/>
                    <a:p>
                      <a:pPr marL="0" marR="0" lvl="0" indent="0" algn="ctr" defTabSz="914400" rtl="0" eaLnBrk="1" fontAlgn="auto" latinLnBrk="0" hangingPunct="1">
                        <a:lnSpc>
                          <a:spcPct val="115000"/>
                        </a:lnSpc>
                        <a:spcBef>
                          <a:spcPts val="0"/>
                        </a:spcBef>
                        <a:spcAft>
                          <a:spcPts val="0"/>
                        </a:spcAft>
                        <a:buClrTx/>
                        <a:buSzTx/>
                        <a:buFontTx/>
                        <a:buNone/>
                        <a:tabLst>
                          <a:tab pos="2150745" algn="l"/>
                          <a:tab pos="3810000" algn="l"/>
                        </a:tabLst>
                        <a:defRPr/>
                      </a:pPr>
                      <a:r>
                        <a:rPr kumimoji="0" lang="en-US" sz="1400" b="0" i="0" u="none" strike="noStrike" kern="1200" cap="none" spc="0" normalizeH="0" baseline="0" noProof="0" dirty="0" smtClean="0">
                          <a:ln>
                            <a:noFill/>
                          </a:ln>
                          <a:solidFill>
                            <a:prstClr val="black"/>
                          </a:solidFill>
                          <a:effectLst/>
                          <a:uLnTx/>
                          <a:uFillTx/>
                          <a:latin typeface="Calibri"/>
                          <a:ea typeface="+mn-ea"/>
                          <a:cs typeface="+mn-cs"/>
                        </a:rPr>
                        <a:t>20</a:t>
                      </a:r>
                      <a:endParaRPr kumimoji="0" lang="vi-VN" sz="1400" b="0" i="0" u="none" strike="noStrike" kern="1200" cap="none" spc="0" normalizeH="0" baseline="0" noProof="0" dirty="0">
                        <a:ln>
                          <a:noFill/>
                        </a:ln>
                        <a:solidFill>
                          <a:srgbClr val="000000"/>
                        </a:solidFill>
                        <a:effectLst/>
                        <a:uLnTx/>
                        <a:uFillTx/>
                        <a:latin typeface=".VnTime" panose="020B7200000000000000"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15000"/>
                        </a:lnSpc>
                        <a:spcAft>
                          <a:spcPts val="0"/>
                        </a:spcAft>
                        <a:tabLst>
                          <a:tab pos="3810000" algn="l"/>
                        </a:tabLst>
                      </a:pPr>
                      <a:r>
                        <a:rPr lang="en-US" sz="1400" dirty="0" smtClean="0">
                          <a:solidFill>
                            <a:srgbClr val="000000"/>
                          </a:solidFill>
                          <a:effectLst/>
                          <a:latin typeface=".VnTime" panose="020B7200000000000000" pitchFamily="34" charset="0"/>
                          <a:ea typeface="Times New Roman" panose="02020603050405020304" pitchFamily="18" charset="0"/>
                          <a:cs typeface="Arial" panose="020B0604020202020204" pitchFamily="34" charset="0"/>
                        </a:rPr>
                        <a:t>6</a:t>
                      </a:r>
                      <a:endParaRPr lang="vi-VN" sz="1400" dirty="0">
                        <a:solidFill>
                          <a:srgbClr val="000000"/>
                        </a:solidFill>
                        <a:effectLst/>
                        <a:latin typeface=".VnTime" panose="020B7200000000000000"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15000"/>
                        </a:lnSpc>
                        <a:spcAft>
                          <a:spcPts val="0"/>
                        </a:spcAft>
                        <a:tabLst>
                          <a:tab pos="3810000" algn="l"/>
                        </a:tabLst>
                      </a:pPr>
                      <a:r>
                        <a:rPr lang="en-US" sz="1400" dirty="0" smtClean="0">
                          <a:solidFill>
                            <a:srgbClr val="000000"/>
                          </a:solidFill>
                          <a:effectLst/>
                          <a:latin typeface=".VnTime" panose="020B7200000000000000" pitchFamily="34" charset="0"/>
                          <a:ea typeface="Times New Roman" panose="02020603050405020304" pitchFamily="18" charset="0"/>
                          <a:cs typeface="Arial" panose="020B0604020202020204" pitchFamily="34" charset="0"/>
                        </a:rPr>
                        <a:t>30</a:t>
                      </a:r>
                      <a:endParaRPr lang="vi-VN" sz="1400" dirty="0">
                        <a:solidFill>
                          <a:srgbClr val="000000"/>
                        </a:solidFill>
                        <a:effectLst/>
                        <a:latin typeface=".VnTime" panose="020B7200000000000000"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734396307"/>
                  </a:ext>
                </a:extLst>
              </a:tr>
            </a:tbl>
          </a:graphicData>
        </a:graphic>
      </p:graphicFrame>
      <p:sp>
        <p:nvSpPr>
          <p:cNvPr id="8" name="Rectangle 1"/>
          <p:cNvSpPr>
            <a:spLocks noChangeArrowheads="1"/>
          </p:cNvSpPr>
          <p:nvPr/>
        </p:nvSpPr>
        <p:spPr bwMode="auto">
          <a:xfrm>
            <a:off x="2590802" y="446426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2" name="Round Diagonal Corner Rectangle 1"/>
          <p:cNvSpPr/>
          <p:nvPr/>
        </p:nvSpPr>
        <p:spPr>
          <a:xfrm>
            <a:off x="2124808" y="239551"/>
            <a:ext cx="6553200" cy="879697"/>
          </a:xfrm>
          <a:prstGeom prst="round2Diag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u="sng" dirty="0" err="1" smtClean="0">
                <a:solidFill>
                  <a:schemeClr val="tx1"/>
                </a:solidFill>
                <a:latin typeface="Times New Roman" panose="02020603050405020304" pitchFamily="18" charset="0"/>
                <a:cs typeface="Times New Roman" panose="02020603050405020304" pitchFamily="18" charset="0"/>
              </a:rPr>
              <a:t>Biện</a:t>
            </a:r>
            <a:r>
              <a:rPr lang="en-US" sz="2400" b="1" u="sng" dirty="0" smtClean="0">
                <a:solidFill>
                  <a:schemeClr val="tx1"/>
                </a:solidFill>
                <a:latin typeface="Times New Roman" panose="02020603050405020304" pitchFamily="18" charset="0"/>
                <a:cs typeface="Times New Roman" panose="02020603050405020304" pitchFamily="18" charset="0"/>
              </a:rPr>
              <a:t> </a:t>
            </a:r>
            <a:r>
              <a:rPr lang="en-US" sz="2400" b="1" u="sng" dirty="0" err="1" smtClean="0">
                <a:solidFill>
                  <a:schemeClr val="tx1"/>
                </a:solidFill>
                <a:latin typeface="Times New Roman" panose="02020603050405020304" pitchFamily="18" charset="0"/>
                <a:cs typeface="Times New Roman" panose="02020603050405020304" pitchFamily="18" charset="0"/>
              </a:rPr>
              <a:t>pháp</a:t>
            </a:r>
            <a:r>
              <a:rPr lang="en-US" sz="2400" b="1" u="sng" dirty="0" smtClean="0">
                <a:solidFill>
                  <a:schemeClr val="tx1"/>
                </a:solidFill>
                <a:latin typeface="Times New Roman" panose="02020603050405020304" pitchFamily="18" charset="0"/>
                <a:cs typeface="Times New Roman" panose="02020603050405020304" pitchFamily="18" charset="0"/>
              </a:rPr>
              <a:t> 1 : </a:t>
            </a:r>
            <a:r>
              <a:rPr lang="en-US" sz="2400" b="1" dirty="0" err="1" smtClean="0">
                <a:solidFill>
                  <a:schemeClr val="tx1"/>
                </a:solidFill>
                <a:latin typeface="Times New Roman" panose="02020603050405020304" pitchFamily="18" charset="0"/>
                <a:cs typeface="Times New Roman" panose="02020603050405020304" pitchFamily="18" charset="0"/>
              </a:rPr>
              <a:t>Xây</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cs typeface="Times New Roman" panose="02020603050405020304" pitchFamily="18" charset="0"/>
              </a:rPr>
              <a:t>dựng</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cs typeface="Times New Roman" panose="02020603050405020304" pitchFamily="18" charset="0"/>
              </a:rPr>
              <a:t>kế</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cs typeface="Times New Roman" panose="02020603050405020304" pitchFamily="18" charset="0"/>
              </a:rPr>
              <a:t>hoạch</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cs typeface="Times New Roman" panose="02020603050405020304" pitchFamily="18" charset="0"/>
              </a:rPr>
              <a:t>hình</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cs typeface="Times New Roman" panose="02020603050405020304" pitchFamily="18" charset="0"/>
              </a:rPr>
              <a:t>thành</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cs typeface="Times New Roman" panose="02020603050405020304" pitchFamily="18" charset="0"/>
              </a:rPr>
              <a:t>kỹ</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cs typeface="Times New Roman" panose="02020603050405020304" pitchFamily="18" charset="0"/>
              </a:rPr>
              <a:t>năng</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cs typeface="Times New Roman" panose="02020603050405020304" pitchFamily="18" charset="0"/>
              </a:rPr>
              <a:t>tự</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cs typeface="Times New Roman" panose="02020603050405020304" pitchFamily="18" charset="0"/>
              </a:rPr>
              <a:t>phục</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cs typeface="Times New Roman" panose="02020603050405020304" pitchFamily="18" charset="0"/>
              </a:rPr>
              <a:t>vụ</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cs typeface="Times New Roman" panose="02020603050405020304" pitchFamily="18" charset="0"/>
              </a:rPr>
              <a:t>cho</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cs typeface="Times New Roman" panose="02020603050405020304" pitchFamily="18" charset="0"/>
              </a:rPr>
              <a:t>trẻ</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cs typeface="Times New Roman" panose="02020603050405020304" pitchFamily="18" charset="0"/>
              </a:rPr>
              <a:t>theo</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cs typeface="Times New Roman" panose="02020603050405020304" pitchFamily="18" charset="0"/>
              </a:rPr>
              <a:t>từng</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cs typeface="Times New Roman" panose="02020603050405020304" pitchFamily="18" charset="0"/>
              </a:rPr>
              <a:t>tháng</a:t>
            </a:r>
            <a:r>
              <a:rPr lang="en-US" sz="2400" b="1" dirty="0" smtClean="0">
                <a:solidFill>
                  <a:schemeClr val="tx1"/>
                </a:solidFill>
                <a:latin typeface="Times New Roman" panose="02020603050405020304" pitchFamily="18" charset="0"/>
                <a:cs typeface="Times New Roman" panose="02020603050405020304" pitchFamily="18" charset="0"/>
              </a:rPr>
              <a:t>.</a:t>
            </a:r>
            <a:endParaRPr lang="en-US" sz="24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059920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Flowchart: Alternate Process 5"/>
          <p:cNvSpPr/>
          <p:nvPr/>
        </p:nvSpPr>
        <p:spPr>
          <a:xfrm>
            <a:off x="1714500" y="1905000"/>
            <a:ext cx="8763000" cy="4648200"/>
          </a:xfrm>
          <a:prstGeom prst="flowChartAlternateProcess">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2133600" y="2286000"/>
            <a:ext cx="8305800" cy="4800600"/>
          </a:xfrm>
        </p:spPr>
        <p:txBody>
          <a:bodyPr>
            <a:normAutofit/>
          </a:bodyPr>
          <a:lstStyle/>
          <a:p>
            <a:pPr marL="0" indent="0">
              <a:buNone/>
            </a:pPr>
            <a:r>
              <a:rPr lang="en-US" sz="2400" dirty="0"/>
              <a:t>   </a:t>
            </a:r>
            <a:r>
              <a:rPr lang="pt-BR" sz="2400" dirty="0"/>
              <a:t> </a:t>
            </a:r>
            <a:r>
              <a:rPr lang="en-US" sz="1800" b="1" dirty="0" err="1">
                <a:latin typeface="Times New Roman" panose="02020603050405020304" pitchFamily="18" charset="0"/>
                <a:cs typeface="Times New Roman" panose="02020603050405020304" pitchFamily="18" charset="0"/>
              </a:rPr>
              <a:t>Đối</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với</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trẻ</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lứa</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tuổi</a:t>
            </a:r>
            <a:r>
              <a:rPr lang="en-US" sz="1800" b="1" dirty="0">
                <a:latin typeface="Times New Roman" panose="02020603050405020304" pitchFamily="18" charset="0"/>
                <a:cs typeface="Times New Roman" panose="02020603050405020304" pitchFamily="18" charset="0"/>
              </a:rPr>
              <a:t> </a:t>
            </a:r>
            <a:r>
              <a:rPr lang="en-US" sz="1800" b="1" dirty="0" smtClean="0">
                <a:latin typeface="Times New Roman" panose="02020603050405020304" pitchFamily="18" charset="0"/>
                <a:cs typeface="Times New Roman" panose="02020603050405020304" pitchFamily="18" charset="0"/>
              </a:rPr>
              <a:t>18 - 24</a:t>
            </a:r>
            <a:r>
              <a:rPr lang="en-US" sz="1800" b="1" dirty="0" smtClean="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tháng</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tuổi</a:t>
            </a:r>
            <a:r>
              <a:rPr lang="en-US" sz="1800" b="1" dirty="0">
                <a:latin typeface="Times New Roman" panose="02020603050405020304" pitchFamily="18" charset="0"/>
                <a:cs typeface="Times New Roman" panose="02020603050405020304" pitchFamily="18" charset="0"/>
              </a:rPr>
              <a:t>, ở </a:t>
            </a:r>
            <a:r>
              <a:rPr lang="en-US" sz="1800" b="1" dirty="0" err="1">
                <a:latin typeface="Times New Roman" panose="02020603050405020304" pitchFamily="18" charset="0"/>
                <a:cs typeface="Times New Roman" panose="02020603050405020304" pitchFamily="18" charset="0"/>
              </a:rPr>
              <a:t>độ</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tuổi</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này</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hầu</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hết</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trẻ</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thường</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hoạt</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động</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theo</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bản</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năng</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Vì</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vậy</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người</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lớn</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luôn</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giữ</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một</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vị</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trí</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quan</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trọng</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trong</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việc</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hướng</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dẫn</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giúp</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trẻ</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hình</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thành</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thói</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quen</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tốt</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kỹ</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năng</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tự</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phục</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vụ</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Để</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giáo</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dục</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tốt</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cho</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trẻ</a:t>
            </a:r>
            <a:r>
              <a:rPr lang="en-US" sz="1800" b="1" dirty="0">
                <a:latin typeface="Times New Roman" panose="02020603050405020304" pitchFamily="18" charset="0"/>
                <a:cs typeface="Times New Roman" panose="02020603050405020304" pitchFamily="18" charset="0"/>
              </a:rPr>
              <a:t> </a:t>
            </a:r>
            <a:r>
              <a:rPr lang="en-US" sz="1800" b="1" dirty="0" err="1" smtClean="0">
                <a:latin typeface="Times New Roman" panose="02020603050405020304" pitchFamily="18" charset="0"/>
                <a:cs typeface="Times New Roman" panose="02020603050405020304" pitchFamily="18" charset="0"/>
              </a:rPr>
              <a:t>thì</a:t>
            </a:r>
            <a:r>
              <a:rPr lang="en-US" sz="1800" b="1" dirty="0" smtClean="0">
                <a:latin typeface="Times New Roman" panose="02020603050405020304" pitchFamily="18" charset="0"/>
                <a:cs typeface="Times New Roman" panose="02020603050405020304" pitchFamily="18" charset="0"/>
              </a:rPr>
              <a:t> </a:t>
            </a:r>
            <a:r>
              <a:rPr lang="en-US" sz="1800" b="1" dirty="0" err="1" smtClean="0">
                <a:latin typeface="Times New Roman" panose="02020603050405020304" pitchFamily="18" charset="0"/>
                <a:cs typeface="Times New Roman" panose="02020603050405020304" pitchFamily="18" charset="0"/>
              </a:rPr>
              <a:t>nội</a:t>
            </a:r>
            <a:r>
              <a:rPr lang="en-US" sz="1800" b="1" dirty="0" smtClean="0">
                <a:latin typeface="Times New Roman" panose="02020603050405020304" pitchFamily="18" charset="0"/>
                <a:cs typeface="Times New Roman" panose="02020603050405020304" pitchFamily="18" charset="0"/>
              </a:rPr>
              <a:t> </a:t>
            </a:r>
            <a:r>
              <a:rPr lang="en-US" sz="1800" b="1" dirty="0">
                <a:latin typeface="Times New Roman" panose="02020603050405020304" pitchFamily="18" charset="0"/>
                <a:cs typeface="Times New Roman" panose="02020603050405020304" pitchFamily="18" charset="0"/>
              </a:rPr>
              <a:t>dung </a:t>
            </a:r>
            <a:r>
              <a:rPr lang="en-US" sz="1800" b="1" dirty="0" err="1">
                <a:latin typeface="Times New Roman" panose="02020603050405020304" pitchFamily="18" charset="0"/>
                <a:cs typeface="Times New Roman" panose="02020603050405020304" pitchFamily="18" charset="0"/>
              </a:rPr>
              <a:t>bài</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dạy</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mà</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tôi</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lựa</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chọn</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cách</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gây</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hứng</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thú</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cho</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trẻ</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một</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cách</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linh</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hoạt</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nhẹ</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nhàng</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Vì</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vậy</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tôi</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phải</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xác</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định</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được</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mục</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đích</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yêu</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cầu</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của</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bài</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dạy</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tôi</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luôn</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nghiên</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cứu</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kĩ</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giáo</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án</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thì</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mới</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vận</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dụng</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các</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phương</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pháp</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biện</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pháp</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giảng</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dạy</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tạo</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cho</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trẻ</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cảm</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giác</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gần</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gũi</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vui</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vẻ</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kích</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thích</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trẻ</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thích</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tham</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gia</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vào</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hoạt</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động</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của</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cô</a:t>
            </a:r>
            <a:r>
              <a:rPr lang="en-US" sz="1800" b="1" dirty="0">
                <a:latin typeface="Times New Roman" panose="02020603050405020304" pitchFamily="18" charset="0"/>
                <a:cs typeface="Times New Roman" panose="02020603050405020304" pitchFamily="18" charset="0"/>
              </a:rPr>
              <a:t>.</a:t>
            </a:r>
          </a:p>
          <a:p>
            <a:pPr marL="0" indent="0">
              <a:buNone/>
            </a:pP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Ngoài</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việc</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tôi</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phải</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chuẩn</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bị</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giáo</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án</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kĩ</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càng</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ra</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tôi</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còn</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cần</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phải</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chuẩn</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bị</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đồ</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dùng</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tranh</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ảnh</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vật</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thật</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mô</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hình</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sinh</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động</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hấp</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dẫn</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mới</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lạ</a:t>
            </a:r>
            <a:r>
              <a:rPr lang="en-US" sz="1800" b="1" dirty="0">
                <a:latin typeface="Times New Roman" panose="02020603050405020304" pitchFamily="18" charset="0"/>
                <a:cs typeface="Times New Roman" panose="02020603050405020304" pitchFamily="18" charset="0"/>
              </a:rPr>
              <a:t>.</a:t>
            </a:r>
          </a:p>
          <a:p>
            <a:pPr marL="0" indent="0">
              <a:buNone/>
            </a:pPr>
            <a:r>
              <a:rPr lang="en-US" sz="1800" b="1" dirty="0" err="1">
                <a:latin typeface="Times New Roman" panose="02020603050405020304" pitchFamily="18" charset="0"/>
                <a:cs typeface="Times New Roman" panose="02020603050405020304" pitchFamily="18" charset="0"/>
              </a:rPr>
              <a:t>T</a:t>
            </a:r>
            <a:r>
              <a:rPr lang="en-US" sz="1800" b="1" dirty="0" err="1" smtClean="0">
                <a:latin typeface="Times New Roman" panose="02020603050405020304" pitchFamily="18" charset="0"/>
                <a:cs typeface="Times New Roman" panose="02020603050405020304" pitchFamily="18" charset="0"/>
              </a:rPr>
              <a:t>ôi</a:t>
            </a:r>
            <a:r>
              <a:rPr lang="en-US" sz="1800" b="1" dirty="0" smtClean="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luôn</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cho</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trẻ</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trải</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nghiệm</a:t>
            </a:r>
            <a:r>
              <a:rPr lang="en-US" sz="1800" b="1" dirty="0">
                <a:latin typeface="Times New Roman" panose="02020603050405020304" pitchFamily="18" charset="0"/>
                <a:cs typeface="Times New Roman" panose="02020603050405020304" pitchFamily="18" charset="0"/>
              </a:rPr>
              <a:t> ở </a:t>
            </a:r>
            <a:r>
              <a:rPr lang="en-US" sz="1800" b="1" dirty="0" err="1">
                <a:latin typeface="Times New Roman" panose="02020603050405020304" pitchFamily="18" charset="0"/>
                <a:cs typeface="Times New Roman" panose="02020603050405020304" pitchFamily="18" charset="0"/>
              </a:rPr>
              <a:t>các</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hoạt</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động</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vào</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mọi</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lúc</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mọi</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nơi</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theo</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dõi</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quan</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sát</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trẻ</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để</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hướng</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dẫn</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uốn</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nắn</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kịp</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thời</a:t>
            </a:r>
            <a:r>
              <a:rPr lang="en-US" sz="1800" b="1" dirty="0">
                <a:latin typeface="Times New Roman" panose="02020603050405020304" pitchFamily="18" charset="0"/>
                <a:cs typeface="Times New Roman" panose="02020603050405020304" pitchFamily="18" charset="0"/>
              </a:rPr>
              <a:t>.</a:t>
            </a:r>
          </a:p>
          <a:p>
            <a:endParaRPr lang="en-US" sz="2400" dirty="0">
              <a:latin typeface="Times New Roman" panose="02020603050405020304" pitchFamily="18" charset="0"/>
              <a:cs typeface="Times New Roman" panose="02020603050405020304" pitchFamily="18" charset="0"/>
            </a:endParaRPr>
          </a:p>
        </p:txBody>
      </p:sp>
      <p:sp>
        <p:nvSpPr>
          <p:cNvPr id="5" name="Round Diagonal Corner Rectangle 4"/>
          <p:cNvSpPr/>
          <p:nvPr/>
        </p:nvSpPr>
        <p:spPr>
          <a:xfrm>
            <a:off x="2209800" y="685800"/>
            <a:ext cx="7772400" cy="914400"/>
          </a:xfrm>
          <a:prstGeom prst="round2Diag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u="sng" dirty="0" err="1" smtClean="0">
                <a:latin typeface="Times New Roman" panose="02020603050405020304" pitchFamily="18" charset="0"/>
                <a:cs typeface="Times New Roman" panose="02020603050405020304" pitchFamily="18" charset="0"/>
              </a:rPr>
              <a:t>Biện</a:t>
            </a:r>
            <a:r>
              <a:rPr lang="en-US" sz="2400" b="1" u="sng" dirty="0" smtClean="0">
                <a:latin typeface="Times New Roman" panose="02020603050405020304" pitchFamily="18" charset="0"/>
                <a:cs typeface="Times New Roman" panose="02020603050405020304" pitchFamily="18" charset="0"/>
              </a:rPr>
              <a:t> </a:t>
            </a:r>
            <a:r>
              <a:rPr lang="en-US" sz="2400" b="1" u="sng" dirty="0" err="1" smtClean="0">
                <a:latin typeface="Times New Roman" panose="02020603050405020304" pitchFamily="18" charset="0"/>
                <a:cs typeface="Times New Roman" panose="02020603050405020304" pitchFamily="18" charset="0"/>
              </a:rPr>
              <a:t>pháp</a:t>
            </a:r>
            <a:r>
              <a:rPr lang="en-US" sz="2400" b="1" u="sng" dirty="0" smtClean="0">
                <a:latin typeface="Times New Roman" panose="02020603050405020304" pitchFamily="18" charset="0"/>
                <a:cs typeface="Times New Roman" panose="02020603050405020304" pitchFamily="18" charset="0"/>
              </a:rPr>
              <a:t> 2 : </a:t>
            </a:r>
            <a:r>
              <a:rPr lang="en-US" sz="2400" b="1" dirty="0" err="1" smtClean="0">
                <a:latin typeface="Times New Roman" panose="02020603050405020304" pitchFamily="18" charset="0"/>
                <a:cs typeface="Times New Roman" panose="02020603050405020304" pitchFamily="18" charset="0"/>
              </a:rPr>
              <a:t>Hình</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thành</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cho</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trẻ</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kỹ</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năng</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tự</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phục</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vụ</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theo</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lịch</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sinh</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hoạt</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hàng</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ngày</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của</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trẻ</a:t>
            </a:r>
            <a:r>
              <a:rPr lang="en-US" sz="2400" b="1" dirty="0" smtClean="0">
                <a:latin typeface="Times New Roman" panose="02020603050405020304" pitchFamily="18" charset="0"/>
                <a:cs typeface="Times New Roman" panose="02020603050405020304" pitchFamily="18" charset="0"/>
              </a:rPr>
              <a:t> ở </a:t>
            </a:r>
            <a:r>
              <a:rPr lang="en-US" sz="2400" b="1" dirty="0" err="1" smtClean="0">
                <a:latin typeface="Times New Roman" panose="02020603050405020304" pitchFamily="18" charset="0"/>
                <a:cs typeface="Times New Roman" panose="02020603050405020304" pitchFamily="18" charset="0"/>
              </a:rPr>
              <a:t>trường</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mầm</a:t>
            </a:r>
            <a:r>
              <a:rPr lang="en-US" sz="2400" b="1" dirty="0" smtClean="0">
                <a:latin typeface="Times New Roman" panose="02020603050405020304" pitchFamily="18" charset="0"/>
                <a:cs typeface="Times New Roman" panose="02020603050405020304" pitchFamily="18" charset="0"/>
              </a:rPr>
              <a:t> non.</a:t>
            </a:r>
            <a:endParaRPr 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27479885"/>
      </p:ext>
    </p:extLst>
  </p:cSld>
  <p:clrMapOvr>
    <a:masterClrMapping/>
  </p:clrMapOvr>
  <p:transition spd="slow">
    <p:wheel spokes="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Flowchart: Alternate Process 2"/>
          <p:cNvSpPr/>
          <p:nvPr/>
        </p:nvSpPr>
        <p:spPr>
          <a:xfrm>
            <a:off x="381000" y="1828800"/>
            <a:ext cx="6781800" cy="4495800"/>
          </a:xfrm>
          <a:prstGeom prst="flowChartAlternateProcess">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762000" y="2235196"/>
            <a:ext cx="6019800" cy="4622804"/>
          </a:xfrm>
          <a:prstGeom prst="rect">
            <a:avLst/>
          </a:prstGeom>
        </p:spPr>
        <p:txBody>
          <a:bodyPr wrap="square">
            <a:spAutoFit/>
          </a:bodyPr>
          <a:lstStyle/>
          <a:p>
            <a:pPr algn="just">
              <a:lnSpc>
                <a:spcPct val="115000"/>
              </a:lnSpc>
            </a:pPr>
            <a:r>
              <a:rPr lang="vi-VN" sz="1600" b="1" dirty="0">
                <a:solidFill>
                  <a:srgbClr val="000000"/>
                </a:solidFill>
                <a:latin typeface="Times New Roman" panose="02020603050405020304" pitchFamily="18" charset="0"/>
                <a:ea typeface="Calibri" panose="020F0502020204030204" pitchFamily="34" charset="0"/>
              </a:rPr>
              <a:t>Như chúng ta đã biết hoạt động chủ đạo của trẻ </a:t>
            </a:r>
            <a:r>
              <a:rPr lang="en-US" sz="1600" b="1" dirty="0" smtClean="0">
                <a:solidFill>
                  <a:srgbClr val="000000"/>
                </a:solidFill>
                <a:latin typeface="Times New Roman" panose="02020603050405020304" pitchFamily="18" charset="0"/>
                <a:ea typeface="Calibri" panose="020F0502020204030204" pitchFamily="34" charset="0"/>
              </a:rPr>
              <a:t>18 - 24</a:t>
            </a:r>
            <a:r>
              <a:rPr lang="vi-VN" sz="1600" b="1" dirty="0" smtClean="0">
                <a:solidFill>
                  <a:srgbClr val="000000"/>
                </a:solidFill>
                <a:latin typeface="Times New Roman" panose="02020603050405020304" pitchFamily="18" charset="0"/>
                <a:ea typeface="Calibri" panose="020F0502020204030204" pitchFamily="34" charset="0"/>
              </a:rPr>
              <a:t> </a:t>
            </a:r>
            <a:r>
              <a:rPr lang="vi-VN" sz="1600" b="1" dirty="0">
                <a:solidFill>
                  <a:srgbClr val="000000"/>
                </a:solidFill>
                <a:latin typeface="Times New Roman" panose="02020603050405020304" pitchFamily="18" charset="0"/>
                <a:ea typeface="Calibri" panose="020F0502020204030204" pitchFamily="34" charset="0"/>
              </a:rPr>
              <a:t>tháng là hoạt động với đồ vật, trẻ dễ bị thu hút bởi những đồ dùng, đồ chơi mới lạ, màu sắc bắt mắt. Chúng ta cũng dễ dàng nhận thấy tất cả những kỹ năng tự phục vụ của trẻ hầu hết đều liên quan đến các vận động tinh: sự khéo léo của các ngón tay, bàn tay cổ tay, cài mở cúc, kéo khóa, bấm cúc, vặn nắp....Vì vậy khi người lớn cho trẻ thực hành, trải nghiệm, khám phá đồ dùng, đồ chơi tức là chúng ta đang trao cơ hội cho trẻ được rèn luyện, củng cố các vận động tinh phục vụ cho việc trẻ tự cầm thìa xúc cơm, cài quai dép, kéo khóa giày</a:t>
            </a:r>
            <a:r>
              <a:rPr lang="vi-VN" sz="1600" b="1" dirty="0" smtClean="0">
                <a:solidFill>
                  <a:srgbClr val="000000"/>
                </a:solidFill>
                <a:latin typeface="Times New Roman" panose="02020603050405020304" pitchFamily="18" charset="0"/>
                <a:ea typeface="Calibri" panose="020F0502020204030204" pitchFamily="34" charset="0"/>
              </a:rPr>
              <a:t>....</a:t>
            </a:r>
            <a:endParaRPr lang="en-US" sz="1600" b="1" dirty="0" smtClean="0">
              <a:solidFill>
                <a:srgbClr val="000000"/>
              </a:solidFill>
              <a:latin typeface="Times New Roman" panose="02020603050405020304" pitchFamily="18" charset="0"/>
              <a:ea typeface="Calibri" panose="020F0502020204030204" pitchFamily="34" charset="0"/>
            </a:endParaRPr>
          </a:p>
          <a:p>
            <a:pPr algn="just">
              <a:lnSpc>
                <a:spcPct val="115000"/>
              </a:lnSpc>
            </a:pPr>
            <a:endParaRPr lang="en-US" sz="1600" b="1" dirty="0">
              <a:latin typeface="Times New Roman" panose="02020603050405020304" pitchFamily="18" charset="0"/>
              <a:ea typeface="Calibri" panose="020F0502020204030204" pitchFamily="34" charset="0"/>
            </a:endParaRPr>
          </a:p>
          <a:p>
            <a:pPr algn="just">
              <a:lnSpc>
                <a:spcPct val="115000"/>
              </a:lnSpc>
            </a:pPr>
            <a:r>
              <a:rPr lang="en-US" sz="1600" b="1" dirty="0" err="1" smtClean="0">
                <a:solidFill>
                  <a:srgbClr val="000000"/>
                </a:solidFill>
                <a:latin typeface="Times New Roman" panose="02020603050405020304" pitchFamily="18" charset="0"/>
                <a:ea typeface="Calibri" panose="020F0502020204030204" pitchFamily="34" charset="0"/>
              </a:rPr>
              <a:t>Đồ</a:t>
            </a:r>
            <a:r>
              <a:rPr lang="en-US" sz="1600" b="1" dirty="0" smtClean="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chơi</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trong</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các</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góc</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luôn</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được</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thay</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đổi</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để</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phù</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hợp</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với</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chủ</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đề</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thực</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hiện</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và</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được</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sắp</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xếp</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gọn</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gàng</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ngăn</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nắp</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dễ</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sử</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dụng</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vừa</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tầm</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với</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của</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trẻ</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thuận</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lợi</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cho</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trẻ</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lấy</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và</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cất</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sau</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khi</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chơi</a:t>
            </a:r>
            <a:r>
              <a:rPr lang="en-US" sz="1600" b="1" dirty="0">
                <a:solidFill>
                  <a:srgbClr val="000000"/>
                </a:solidFill>
                <a:latin typeface="Times New Roman" panose="02020603050405020304" pitchFamily="18" charset="0"/>
                <a:ea typeface="Calibri" panose="020F0502020204030204" pitchFamily="34" charset="0"/>
              </a:rPr>
              <a:t>. </a:t>
            </a:r>
            <a:endParaRPr lang="en-US" sz="1600" b="1" dirty="0">
              <a:latin typeface="Times New Roman" panose="02020603050405020304" pitchFamily="18" charset="0"/>
              <a:ea typeface="Calibri" panose="020F0502020204030204" pitchFamily="34" charset="0"/>
            </a:endParaRPr>
          </a:p>
          <a:p>
            <a:pPr algn="just">
              <a:lnSpc>
                <a:spcPct val="115000"/>
              </a:lnSpc>
            </a:pPr>
            <a:endParaRPr lang="en-US" sz="1600" b="1" dirty="0">
              <a:latin typeface="Times New Roman" panose="02020603050405020304" pitchFamily="18" charset="0"/>
              <a:ea typeface="Calibri" panose="020F0502020204030204" pitchFamily="34" charset="0"/>
            </a:endParaRPr>
          </a:p>
          <a:p>
            <a:pPr algn="ctr">
              <a:lnSpc>
                <a:spcPct val="115000"/>
              </a:lnSpc>
            </a:pPr>
            <a:r>
              <a:rPr lang="en-US" sz="1600" b="1" i="1" dirty="0">
                <a:solidFill>
                  <a:srgbClr val="000000"/>
                </a:solidFill>
                <a:latin typeface="Times New Roman" panose="02020603050405020304" pitchFamily="18" charset="0"/>
                <a:ea typeface="Calibri" panose="020F0502020204030204" pitchFamily="34" charset="0"/>
              </a:rPr>
              <a:t>      </a:t>
            </a:r>
            <a:endParaRPr lang="en-US" sz="1600" b="1" dirty="0">
              <a:latin typeface="Times New Roman" panose="02020603050405020304" pitchFamily="18" charset="0"/>
              <a:ea typeface="Calibri" panose="020F0502020204030204" pitchFamily="34" charset="0"/>
            </a:endParaRPr>
          </a:p>
        </p:txBody>
      </p:sp>
      <p:sp>
        <p:nvSpPr>
          <p:cNvPr id="2" name="Rounded Rectangle 1"/>
          <p:cNvSpPr/>
          <p:nvPr/>
        </p:nvSpPr>
        <p:spPr>
          <a:xfrm>
            <a:off x="2743200" y="152400"/>
            <a:ext cx="7239000" cy="1066800"/>
          </a:xfrm>
          <a:prstGeom prst="roundRect">
            <a:avLst/>
          </a:prstGeom>
          <a:solidFill>
            <a:srgbClr val="F27AD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u="sng" dirty="0" err="1" smtClean="0">
                <a:solidFill>
                  <a:schemeClr val="tx1"/>
                </a:solidFill>
                <a:latin typeface="Times New Roman" panose="02020603050405020304" pitchFamily="18" charset="0"/>
                <a:cs typeface="Times New Roman" panose="02020603050405020304" pitchFamily="18" charset="0"/>
              </a:rPr>
              <a:t>Biện</a:t>
            </a:r>
            <a:r>
              <a:rPr lang="en-US" sz="2400" b="1" u="sng" dirty="0" smtClean="0">
                <a:solidFill>
                  <a:schemeClr val="tx1"/>
                </a:solidFill>
                <a:latin typeface="Times New Roman" panose="02020603050405020304" pitchFamily="18" charset="0"/>
                <a:cs typeface="Times New Roman" panose="02020603050405020304" pitchFamily="18" charset="0"/>
              </a:rPr>
              <a:t> </a:t>
            </a:r>
            <a:r>
              <a:rPr lang="en-US" sz="2400" b="1" u="sng" dirty="0" err="1" smtClean="0">
                <a:solidFill>
                  <a:schemeClr val="tx1"/>
                </a:solidFill>
                <a:latin typeface="Times New Roman" panose="02020603050405020304" pitchFamily="18" charset="0"/>
                <a:cs typeface="Times New Roman" panose="02020603050405020304" pitchFamily="18" charset="0"/>
              </a:rPr>
              <a:t>pháp</a:t>
            </a:r>
            <a:r>
              <a:rPr lang="en-US" sz="2400" b="1" u="sng" dirty="0" smtClean="0">
                <a:solidFill>
                  <a:schemeClr val="tx1"/>
                </a:solidFill>
                <a:latin typeface="Times New Roman" panose="02020603050405020304" pitchFamily="18" charset="0"/>
                <a:cs typeface="Times New Roman" panose="02020603050405020304" pitchFamily="18" charset="0"/>
              </a:rPr>
              <a:t> 3 : </a:t>
            </a:r>
            <a:r>
              <a:rPr lang="en-US" sz="2400" b="1" dirty="0" err="1" smtClean="0">
                <a:solidFill>
                  <a:schemeClr val="tx1"/>
                </a:solidFill>
                <a:latin typeface="Times New Roman" panose="02020603050405020304" pitchFamily="18" charset="0"/>
                <a:cs typeface="Times New Roman" panose="02020603050405020304" pitchFamily="18" charset="0"/>
              </a:rPr>
              <a:t>Xây</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cs typeface="Times New Roman" panose="02020603050405020304" pitchFamily="18" charset="0"/>
              </a:rPr>
              <a:t>dựng</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cs typeface="Times New Roman" panose="02020603050405020304" pitchFamily="18" charset="0"/>
              </a:rPr>
              <a:t>môi</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cs typeface="Times New Roman" panose="02020603050405020304" pitchFamily="18" charset="0"/>
              </a:rPr>
              <a:t>trường</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cs typeface="Times New Roman" panose="02020603050405020304" pitchFamily="18" charset="0"/>
              </a:rPr>
              <a:t>lớp</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cs typeface="Times New Roman" panose="02020603050405020304" pitchFamily="18" charset="0"/>
              </a:rPr>
              <a:t>học</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cs typeface="Times New Roman" panose="02020603050405020304" pitchFamily="18" charset="0"/>
              </a:rPr>
              <a:t>có</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cs typeface="Times New Roman" panose="02020603050405020304" pitchFamily="18" charset="0"/>
              </a:rPr>
              <a:t>nhiều</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cs typeface="Times New Roman" panose="02020603050405020304" pitchFamily="18" charset="0"/>
              </a:rPr>
              <a:t>góc</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cs typeface="Times New Roman" panose="02020603050405020304" pitchFamily="18" charset="0"/>
              </a:rPr>
              <a:t>trải</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cs typeface="Times New Roman" panose="02020603050405020304" pitchFamily="18" charset="0"/>
              </a:rPr>
              <a:t>nghiệm</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cs typeface="Times New Roman" panose="02020603050405020304" pitchFamily="18" charset="0"/>
              </a:rPr>
              <a:t>để</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cs typeface="Times New Roman" panose="02020603050405020304" pitchFamily="18" charset="0"/>
              </a:rPr>
              <a:t>cho</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cs typeface="Times New Roman" panose="02020603050405020304" pitchFamily="18" charset="0"/>
              </a:rPr>
              <a:t>trẻ</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cs typeface="Times New Roman" panose="02020603050405020304" pitchFamily="18" charset="0"/>
              </a:rPr>
              <a:t>thực</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cs typeface="Times New Roman" panose="02020603050405020304" pitchFamily="18" charset="0"/>
              </a:rPr>
              <a:t>hành</a:t>
            </a:r>
            <a:r>
              <a:rPr lang="en-US" sz="2400" b="1" dirty="0">
                <a:solidFill>
                  <a:schemeClr val="tx1"/>
                </a:solidFill>
                <a:latin typeface="Times New Roman" panose="02020603050405020304" pitchFamily="18" charset="0"/>
                <a:cs typeface="Times New Roman" panose="02020603050405020304" pitchFamily="18" charset="0"/>
              </a:rPr>
              <a:t>.</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24800" y="2235196"/>
            <a:ext cx="3939758" cy="363220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7725793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ounded Rectangle 2"/>
          <p:cNvSpPr/>
          <p:nvPr/>
        </p:nvSpPr>
        <p:spPr>
          <a:xfrm>
            <a:off x="1104308" y="1458932"/>
            <a:ext cx="3200400" cy="5031509"/>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201684" y="1584483"/>
            <a:ext cx="3005647" cy="4905958"/>
          </a:xfrm>
          <a:prstGeom prst="rect">
            <a:avLst/>
          </a:prstGeom>
        </p:spPr>
        <p:txBody>
          <a:bodyPr wrap="square">
            <a:spAutoFit/>
          </a:bodyPr>
          <a:lstStyle/>
          <a:p>
            <a:pPr algn="just">
              <a:lnSpc>
                <a:spcPct val="115000"/>
              </a:lnSpc>
            </a:pPr>
            <a:r>
              <a:rPr lang="en-US" sz="1600" b="1" dirty="0" err="1">
                <a:solidFill>
                  <a:srgbClr val="000000"/>
                </a:solidFill>
                <a:latin typeface="Times New Roman" panose="02020603050405020304" pitchFamily="18" charset="0"/>
                <a:ea typeface="Calibri" panose="020F0502020204030204" pitchFamily="34" charset="0"/>
              </a:rPr>
              <a:t>Năm</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học</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này</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chúng</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tôi</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được</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nhà</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trường</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phân</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công</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phụ</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trách</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smtClean="0">
                <a:solidFill>
                  <a:srgbClr val="000000"/>
                </a:solidFill>
                <a:latin typeface="Times New Roman" panose="02020603050405020304" pitchFamily="18" charset="0"/>
                <a:ea typeface="Calibri" panose="020F0502020204030204" pitchFamily="34" charset="0"/>
              </a:rPr>
              <a:t>lớp</a:t>
            </a:r>
            <a:r>
              <a:rPr lang="en-US" sz="1600" b="1" dirty="0" smtClean="0">
                <a:solidFill>
                  <a:srgbClr val="000000"/>
                </a:solidFill>
                <a:latin typeface="Times New Roman" panose="02020603050405020304" pitchFamily="18" charset="0"/>
                <a:ea typeface="Calibri" panose="020F0502020204030204" pitchFamily="34" charset="0"/>
              </a:rPr>
              <a:t> </a:t>
            </a:r>
            <a:r>
              <a:rPr lang="en-US" sz="1600" b="1" dirty="0" err="1" smtClean="0">
                <a:solidFill>
                  <a:srgbClr val="000000"/>
                </a:solidFill>
                <a:latin typeface="Times New Roman" panose="02020603050405020304" pitchFamily="18" charset="0"/>
                <a:ea typeface="Calibri" panose="020F0502020204030204" pitchFamily="34" charset="0"/>
              </a:rPr>
              <a:t>nhà</a:t>
            </a:r>
            <a:r>
              <a:rPr lang="en-US" sz="1600" b="1" dirty="0" smtClean="0">
                <a:solidFill>
                  <a:srgbClr val="000000"/>
                </a:solidFill>
                <a:latin typeface="Times New Roman" panose="02020603050405020304" pitchFamily="18" charset="0"/>
                <a:ea typeface="Calibri" panose="020F0502020204030204" pitchFamily="34" charset="0"/>
              </a:rPr>
              <a:t> </a:t>
            </a:r>
            <a:r>
              <a:rPr lang="en-US" sz="1600" b="1" dirty="0" err="1" smtClean="0">
                <a:solidFill>
                  <a:srgbClr val="000000"/>
                </a:solidFill>
                <a:latin typeface="Times New Roman" panose="02020603050405020304" pitchFamily="18" charset="0"/>
                <a:ea typeface="Calibri" panose="020F0502020204030204" pitchFamily="34" charset="0"/>
              </a:rPr>
              <a:t>trẻ</a:t>
            </a:r>
            <a:r>
              <a:rPr lang="en-US" sz="1600" b="1" dirty="0" smtClean="0">
                <a:solidFill>
                  <a:srgbClr val="000000"/>
                </a:solidFill>
                <a:latin typeface="Times New Roman" panose="02020603050405020304" pitchFamily="18" charset="0"/>
                <a:ea typeface="Calibri" panose="020F0502020204030204" pitchFamily="34" charset="0"/>
              </a:rPr>
              <a:t> D3, </a:t>
            </a:r>
            <a:r>
              <a:rPr lang="en-US" sz="1600" b="1" dirty="0" err="1" smtClean="0">
                <a:solidFill>
                  <a:srgbClr val="000000"/>
                </a:solidFill>
                <a:latin typeface="Times New Roman" panose="02020603050405020304" pitchFamily="18" charset="0"/>
                <a:ea typeface="Calibri" panose="020F0502020204030204" pitchFamily="34" charset="0"/>
              </a:rPr>
              <a:t>lứa</a:t>
            </a:r>
            <a:r>
              <a:rPr lang="en-US" sz="1600" b="1" dirty="0" smtClean="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tuổi</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này</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vừa</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phải</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dạy</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vừa</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phải</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dỗ</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nên</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để</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hoàn</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thành</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tốt</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được</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nhiệm</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vụ</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chăm</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sóc</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và</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giáo</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dục</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trẻ</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thì</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rất</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cần</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có</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sự</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phối</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hợp</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ăn</a:t>
            </a:r>
            <a:r>
              <a:rPr lang="en-US" sz="1600" b="1" dirty="0">
                <a:solidFill>
                  <a:srgbClr val="000000"/>
                </a:solidFill>
                <a:latin typeface="Times New Roman" panose="02020603050405020304" pitchFamily="18" charset="0"/>
                <a:ea typeface="Calibri" panose="020F0502020204030204" pitchFamily="34" charset="0"/>
              </a:rPr>
              <a:t> ý </a:t>
            </a:r>
            <a:r>
              <a:rPr lang="en-US" sz="1600" b="1" dirty="0" err="1">
                <a:solidFill>
                  <a:srgbClr val="000000"/>
                </a:solidFill>
                <a:latin typeface="Times New Roman" panose="02020603050405020304" pitchFamily="18" charset="0"/>
                <a:ea typeface="Calibri" panose="020F0502020204030204" pitchFamily="34" charset="0"/>
              </a:rPr>
              <a:t>của</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các</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cô</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trong</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lớp</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với</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nhau</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Hiểu</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được</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điều</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này</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nên</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chúng</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tôi</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luôn</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nêu</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cao</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tinh</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thần</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trách</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nhiệm</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chủ</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động</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trong</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mọi</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việc</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khi</a:t>
            </a:r>
            <a:r>
              <a:rPr lang="en-US" sz="1600" b="1" dirty="0">
                <a:solidFill>
                  <a:srgbClr val="000000"/>
                </a:solidFill>
                <a:latin typeface="Times New Roman" panose="02020603050405020304" pitchFamily="18" charset="0"/>
                <a:ea typeface="Calibri" panose="020F0502020204030204" pitchFamily="34" charset="0"/>
              </a:rPr>
              <a:t> ở </a:t>
            </a:r>
            <a:r>
              <a:rPr lang="en-US" sz="1600" b="1" dirty="0" err="1">
                <a:solidFill>
                  <a:srgbClr val="000000"/>
                </a:solidFill>
                <a:latin typeface="Times New Roman" panose="02020603050405020304" pitchFamily="18" charset="0"/>
                <a:ea typeface="Calibri" panose="020F0502020204030204" pitchFamily="34" charset="0"/>
              </a:rPr>
              <a:t>lớp</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Thậm</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chí</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để</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tránh</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tình</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trạng</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mỗi</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người</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hướng</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dẫn</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trẻ</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thực</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hiện</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kỹ</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năng</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tự</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phục</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vụ</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một</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kiểu</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thì</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chúng</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tôi</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bàn</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bạc</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với</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nhau</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thống</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nhất</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trong</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từng</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lời</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nói</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để</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hướng</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dẫn</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smtClean="0">
                <a:solidFill>
                  <a:srgbClr val="000000"/>
                </a:solidFill>
                <a:latin typeface="Times New Roman" panose="02020603050405020304" pitchFamily="18" charset="0"/>
                <a:ea typeface="Calibri" panose="020F0502020204030204" pitchFamily="34" charset="0"/>
              </a:rPr>
              <a:t>trẻ</a:t>
            </a:r>
            <a:r>
              <a:rPr lang="en-US" sz="1600" b="1" dirty="0" smtClean="0">
                <a:solidFill>
                  <a:srgbClr val="000000"/>
                </a:solidFill>
                <a:latin typeface="Times New Roman" panose="02020603050405020304" pitchFamily="18" charset="0"/>
                <a:ea typeface="Calibri" panose="020F0502020204030204" pitchFamily="34" charset="0"/>
              </a:rPr>
              <a:t>. </a:t>
            </a:r>
            <a:endParaRPr lang="en-US" sz="1600" b="1" dirty="0">
              <a:latin typeface="Times New Roman" panose="02020603050405020304" pitchFamily="18" charset="0"/>
              <a:ea typeface="Calibri" panose="020F0502020204030204" pitchFamily="34" charset="0"/>
            </a:endParaRPr>
          </a:p>
        </p:txBody>
      </p:sp>
      <p:sp>
        <p:nvSpPr>
          <p:cNvPr id="2" name="Rounded Rectangle 1"/>
          <p:cNvSpPr/>
          <p:nvPr/>
        </p:nvSpPr>
        <p:spPr>
          <a:xfrm>
            <a:off x="2590800" y="76200"/>
            <a:ext cx="7239000" cy="1219200"/>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u="sng" dirty="0" err="1" smtClean="0">
                <a:solidFill>
                  <a:schemeClr val="tx1"/>
                </a:solidFill>
                <a:latin typeface="Times New Roman" panose="02020603050405020304" pitchFamily="18" charset="0"/>
                <a:cs typeface="Times New Roman" panose="02020603050405020304" pitchFamily="18" charset="0"/>
              </a:rPr>
              <a:t>Biện</a:t>
            </a:r>
            <a:r>
              <a:rPr lang="en-US" sz="2400" b="1" u="sng" dirty="0" smtClean="0">
                <a:solidFill>
                  <a:schemeClr val="tx1"/>
                </a:solidFill>
                <a:latin typeface="Times New Roman" panose="02020603050405020304" pitchFamily="18" charset="0"/>
                <a:cs typeface="Times New Roman" panose="02020603050405020304" pitchFamily="18" charset="0"/>
              </a:rPr>
              <a:t> </a:t>
            </a:r>
            <a:r>
              <a:rPr lang="en-US" sz="2400" b="1" u="sng" dirty="0" err="1" smtClean="0">
                <a:solidFill>
                  <a:schemeClr val="tx1"/>
                </a:solidFill>
                <a:latin typeface="Times New Roman" panose="02020603050405020304" pitchFamily="18" charset="0"/>
                <a:cs typeface="Times New Roman" panose="02020603050405020304" pitchFamily="18" charset="0"/>
              </a:rPr>
              <a:t>pháp</a:t>
            </a:r>
            <a:r>
              <a:rPr lang="en-US" sz="2400" b="1" u="sng" dirty="0" smtClean="0">
                <a:solidFill>
                  <a:schemeClr val="tx1"/>
                </a:solidFill>
                <a:latin typeface="Times New Roman" panose="02020603050405020304" pitchFamily="18" charset="0"/>
                <a:cs typeface="Times New Roman" panose="02020603050405020304" pitchFamily="18" charset="0"/>
              </a:rPr>
              <a:t> 4 : </a:t>
            </a:r>
            <a:r>
              <a:rPr lang="en-US" sz="2400" b="1" dirty="0" err="1" smtClean="0">
                <a:solidFill>
                  <a:schemeClr val="tx1"/>
                </a:solidFill>
                <a:latin typeface="Times New Roman" panose="02020603050405020304" pitchFamily="18" charset="0"/>
                <a:cs typeface="Times New Roman" panose="02020603050405020304" pitchFamily="18" charset="0"/>
              </a:rPr>
              <a:t>Phối</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cs typeface="Times New Roman" panose="02020603050405020304" pitchFamily="18" charset="0"/>
              </a:rPr>
              <a:t>hợp</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cs typeface="Times New Roman" panose="02020603050405020304" pitchFamily="18" charset="0"/>
              </a:rPr>
              <a:t>với</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cs typeface="Times New Roman" panose="02020603050405020304" pitchFamily="18" charset="0"/>
              </a:rPr>
              <a:t>đồng</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cs typeface="Times New Roman" panose="02020603050405020304" pitchFamily="18" charset="0"/>
              </a:rPr>
              <a:t>nghiệp</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cs typeface="Times New Roman" panose="02020603050405020304" pitchFamily="18" charset="0"/>
              </a:rPr>
              <a:t>để</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cs typeface="Times New Roman" panose="02020603050405020304" pitchFamily="18" charset="0"/>
              </a:rPr>
              <a:t>rèn</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cs typeface="Times New Roman" panose="02020603050405020304" pitchFamily="18" charset="0"/>
              </a:rPr>
              <a:t>kỹ</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cs typeface="Times New Roman" panose="02020603050405020304" pitchFamily="18" charset="0"/>
              </a:rPr>
              <a:t>năng</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cs typeface="Times New Roman" panose="02020603050405020304" pitchFamily="18" charset="0"/>
              </a:rPr>
              <a:t>tự</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cs typeface="Times New Roman" panose="02020603050405020304" pitchFamily="18" charset="0"/>
              </a:rPr>
              <a:t>phục</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cs typeface="Times New Roman" panose="02020603050405020304" pitchFamily="18" charset="0"/>
              </a:rPr>
              <a:t>vụ</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cs typeface="Times New Roman" panose="02020603050405020304" pitchFamily="18" charset="0"/>
              </a:rPr>
              <a:t>cho</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cs typeface="Times New Roman" panose="02020603050405020304" pitchFamily="18" charset="0"/>
              </a:rPr>
              <a:t>trẻ</a:t>
            </a:r>
            <a:endParaRPr lang="en-US" sz="2400" b="1" dirty="0">
              <a:solidFill>
                <a:schemeClr val="tx1"/>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3"/>
          <a:stretch>
            <a:fillRect/>
          </a:stretch>
        </p:blipFill>
        <p:spPr>
          <a:xfrm>
            <a:off x="5317638" y="1491040"/>
            <a:ext cx="2615411" cy="5054022"/>
          </a:xfrm>
          <a:prstGeom prst="rect">
            <a:avLst/>
          </a:prstGeom>
        </p:spPr>
      </p:pic>
      <p:sp>
        <p:nvSpPr>
          <p:cNvPr id="7" name="Rectangle 6"/>
          <p:cNvSpPr/>
          <p:nvPr/>
        </p:nvSpPr>
        <p:spPr>
          <a:xfrm>
            <a:off x="5406144" y="1905000"/>
            <a:ext cx="2438400" cy="3467488"/>
          </a:xfrm>
          <a:prstGeom prst="rect">
            <a:avLst/>
          </a:prstGeom>
        </p:spPr>
        <p:txBody>
          <a:bodyPr wrap="square">
            <a:spAutoFit/>
          </a:bodyPr>
          <a:lstStyle/>
          <a:p>
            <a:pPr algn="just">
              <a:lnSpc>
                <a:spcPct val="115000"/>
              </a:lnSpc>
            </a:pPr>
            <a:r>
              <a:rPr lang="en-US" sz="1600" b="1" dirty="0" err="1">
                <a:solidFill>
                  <a:srgbClr val="000000"/>
                </a:solidFill>
                <a:latin typeface="Times New Roman" panose="02020603050405020304" pitchFamily="18" charset="0"/>
                <a:ea typeface="Calibri" panose="020F0502020204030204" pitchFamily="34" charset="0"/>
              </a:rPr>
              <a:t>Mặt</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khác</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tôi</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và</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đồng</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nghiệp</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cũng</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tham</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gia</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đầy</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đủ</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các</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lớp</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tập</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huấn</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giáo</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dục</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kỹ</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năng</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tự</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phục</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vụ</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cho</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trẻ</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smtClean="0">
                <a:solidFill>
                  <a:srgbClr val="000000"/>
                </a:solidFill>
                <a:latin typeface="Times New Roman" panose="02020603050405020304" pitchFamily="18" charset="0"/>
                <a:ea typeface="Calibri" panose="020F0502020204030204" pitchFamily="34" charset="0"/>
              </a:rPr>
              <a:t>18 - 24</a:t>
            </a:r>
            <a:r>
              <a:rPr lang="en-US" sz="1600" b="1" dirty="0" smtClean="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tháng</a:t>
            </a:r>
            <a:r>
              <a:rPr lang="en-US" sz="1600" b="1" dirty="0">
                <a:solidFill>
                  <a:srgbClr val="000000"/>
                </a:solidFill>
                <a:latin typeface="Times New Roman" panose="02020603050405020304" pitchFamily="18" charset="0"/>
                <a:ea typeface="Calibri" panose="020F0502020204030204" pitchFamily="34" charset="0"/>
              </a:rPr>
              <a:t> do ban </a:t>
            </a:r>
            <a:r>
              <a:rPr lang="en-US" sz="1600" b="1" dirty="0" err="1">
                <a:solidFill>
                  <a:srgbClr val="000000"/>
                </a:solidFill>
                <a:latin typeface="Times New Roman" panose="02020603050405020304" pitchFamily="18" charset="0"/>
                <a:ea typeface="Calibri" panose="020F0502020204030204" pitchFamily="34" charset="0"/>
              </a:rPr>
              <a:t>giám</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hiệu</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tổ</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chuyên</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môn</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tổ</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chức</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Tham</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khảo</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nghiên</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cứu</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các</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tài</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liệu</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về</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kĩ</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năng</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tự</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phục</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vụ</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cho</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trẻ</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smtClean="0">
                <a:solidFill>
                  <a:srgbClr val="000000"/>
                </a:solidFill>
                <a:latin typeface="Times New Roman" panose="02020603050405020304" pitchFamily="18" charset="0"/>
                <a:ea typeface="Calibri" panose="020F0502020204030204" pitchFamily="34" charset="0"/>
              </a:rPr>
              <a:t>18 - 24</a:t>
            </a:r>
            <a:r>
              <a:rPr lang="en-US" sz="1600" b="1" dirty="0" smtClean="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tháng</a:t>
            </a:r>
            <a:r>
              <a:rPr lang="en-US" sz="1600" b="1" dirty="0">
                <a:solidFill>
                  <a:srgbClr val="000000"/>
                </a:solidFill>
                <a:latin typeface="Times New Roman" panose="02020603050405020304" pitchFamily="18" charset="0"/>
                <a:ea typeface="Calibri" panose="020F0502020204030204" pitchFamily="34" charset="0"/>
              </a:rPr>
              <a:t> qua </a:t>
            </a:r>
            <a:r>
              <a:rPr lang="en-US" sz="1600" b="1" dirty="0" err="1">
                <a:solidFill>
                  <a:srgbClr val="000000"/>
                </a:solidFill>
                <a:latin typeface="Times New Roman" panose="02020603050405020304" pitchFamily="18" charset="0"/>
                <a:ea typeface="Calibri" panose="020F0502020204030204" pitchFamily="34" charset="0"/>
              </a:rPr>
              <a:t>sách</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báo</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các</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trang</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thông</a:t>
            </a:r>
            <a:r>
              <a:rPr lang="en-US" sz="1600" b="1" dirty="0">
                <a:solidFill>
                  <a:srgbClr val="000000"/>
                </a:solidFill>
                <a:latin typeface="Times New Roman" panose="02020603050405020304" pitchFamily="18" charset="0"/>
                <a:ea typeface="Calibri" panose="020F0502020204030204" pitchFamily="34" charset="0"/>
              </a:rPr>
              <a:t> tin </a:t>
            </a:r>
            <a:r>
              <a:rPr lang="en-US" sz="1600" b="1" dirty="0" err="1">
                <a:solidFill>
                  <a:srgbClr val="000000"/>
                </a:solidFill>
                <a:latin typeface="Times New Roman" panose="02020603050405020304" pitchFamily="18" charset="0"/>
                <a:ea typeface="Calibri" panose="020F0502020204030204" pitchFamily="34" charset="0"/>
              </a:rPr>
              <a:t>điện</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tử</a:t>
            </a:r>
            <a:r>
              <a:rPr lang="en-US" sz="1600" b="1" dirty="0">
                <a:solidFill>
                  <a:srgbClr val="000000"/>
                </a:solidFill>
                <a:latin typeface="Times New Roman" panose="02020603050405020304" pitchFamily="18" charset="0"/>
                <a:ea typeface="Calibri" panose="020F0502020204030204" pitchFamily="34" charset="0"/>
              </a:rPr>
              <a:t>.</a:t>
            </a:r>
            <a:endParaRPr lang="en-US" sz="1400" dirty="0">
              <a:effectLst/>
              <a:latin typeface="Times New Roman" panose="02020603050405020304" pitchFamily="18" charset="0"/>
              <a:ea typeface="Times New Roman" panose="02020603050405020304" pitchFamily="18" charset="0"/>
            </a:endParaRPr>
          </a:p>
        </p:txBody>
      </p:sp>
      <p:pic>
        <p:nvPicPr>
          <p:cNvPr id="8" name="Picture 7"/>
          <p:cNvPicPr>
            <a:picLocks noChangeAspect="1"/>
          </p:cNvPicPr>
          <p:nvPr/>
        </p:nvPicPr>
        <p:blipFill>
          <a:blip r:embed="rId4"/>
          <a:stretch>
            <a:fillRect/>
          </a:stretch>
        </p:blipFill>
        <p:spPr>
          <a:xfrm>
            <a:off x="9063871" y="1510451"/>
            <a:ext cx="2615411" cy="5054022"/>
          </a:xfrm>
          <a:prstGeom prst="rect">
            <a:avLst/>
          </a:prstGeom>
        </p:spPr>
      </p:pic>
      <p:sp>
        <p:nvSpPr>
          <p:cNvPr id="9" name="Rectangle 8"/>
          <p:cNvSpPr/>
          <p:nvPr/>
        </p:nvSpPr>
        <p:spPr>
          <a:xfrm>
            <a:off x="9267508" y="1726387"/>
            <a:ext cx="2371436" cy="4316951"/>
          </a:xfrm>
          <a:prstGeom prst="rect">
            <a:avLst/>
          </a:prstGeom>
        </p:spPr>
        <p:txBody>
          <a:bodyPr wrap="square">
            <a:spAutoFit/>
          </a:bodyPr>
          <a:lstStyle/>
          <a:p>
            <a:pPr algn="just">
              <a:lnSpc>
                <a:spcPct val="115000"/>
              </a:lnSpc>
            </a:pPr>
            <a:r>
              <a:rPr lang="en-US" sz="1600" b="1" dirty="0" err="1">
                <a:solidFill>
                  <a:srgbClr val="000000"/>
                </a:solidFill>
                <a:latin typeface="Times New Roman" panose="02020603050405020304" pitchFamily="18" charset="0"/>
                <a:ea typeface="Calibri" panose="020F0502020204030204" pitchFamily="34" charset="0"/>
              </a:rPr>
              <a:t>Giáo</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viên</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được</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cập</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nhật</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kiến</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thức</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thường</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xuyên</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chuyên</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môn</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được</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trau</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dồi</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được</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học</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hỏi</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kinh</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nghiệm</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lẫn</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nhau</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Đặc</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biệt</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là</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những</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giáo</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viên</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trẻ</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mới</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đi</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làm</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được</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học</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hỏi</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đồng</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nghiệp</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lâu</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năm</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không</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chỉ</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về</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chuyên</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môn</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mà</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còn</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về</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tác</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phong</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sư</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phạm</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khi</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lên</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lớp</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cách</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truyền</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đạt</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kiến</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thức</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kỹ</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năng</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sao</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cho</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phù</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hợp</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với</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khả</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năng</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nhận</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thức</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của</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err="1">
                <a:solidFill>
                  <a:srgbClr val="000000"/>
                </a:solidFill>
                <a:latin typeface="Times New Roman" panose="02020603050405020304" pitchFamily="18" charset="0"/>
                <a:ea typeface="Calibri" panose="020F0502020204030204" pitchFamily="34" charset="0"/>
              </a:rPr>
              <a:t>trẻ</a:t>
            </a:r>
            <a:r>
              <a:rPr lang="en-US" sz="1600" b="1" dirty="0">
                <a:solidFill>
                  <a:srgbClr val="000000"/>
                </a:solidFill>
                <a:latin typeface="Times New Roman" panose="02020603050405020304" pitchFamily="18" charset="0"/>
                <a:ea typeface="Calibri" panose="020F0502020204030204" pitchFamily="34" charset="0"/>
              </a:rPr>
              <a:t> 2 </a:t>
            </a:r>
            <a:r>
              <a:rPr lang="en-US" sz="1600" b="1" dirty="0" err="1">
                <a:solidFill>
                  <a:srgbClr val="000000"/>
                </a:solidFill>
                <a:latin typeface="Times New Roman" panose="02020603050405020304" pitchFamily="18" charset="0"/>
                <a:ea typeface="Calibri" panose="020F0502020204030204" pitchFamily="34" charset="0"/>
              </a:rPr>
              <a:t>tuổi</a:t>
            </a:r>
            <a:r>
              <a:rPr lang="en-US" sz="1600" b="1" dirty="0">
                <a:solidFill>
                  <a:srgbClr val="000000"/>
                </a:solidFill>
                <a:latin typeface="Times New Roman" panose="02020603050405020304" pitchFamily="18" charset="0"/>
                <a:ea typeface="Calibri" panose="020F0502020204030204" pitchFamily="34" charset="0"/>
              </a:rPr>
              <a:t>.</a:t>
            </a:r>
            <a:endParaRPr lang="en-US" sz="1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83326681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2620</TotalTime>
  <Words>2554</Words>
  <Application>Microsoft Office PowerPoint</Application>
  <PresentationFormat>Widescreen</PresentationFormat>
  <Paragraphs>209</Paragraphs>
  <Slides>17</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宋体</vt:lpstr>
      <vt:lpstr>.VnTime</vt:lpstr>
      <vt:lpstr>Arial</vt:lpstr>
      <vt:lpstr>Calibri</vt:lpstr>
      <vt:lpstr>Cambria</vt:lpstr>
      <vt:lpstr>Times New Roman</vt:lpstr>
      <vt:lpstr>Office Theme</vt:lpstr>
      <vt:lpstr>  BÀI THUYẾT TRÌNH </vt:lpstr>
      <vt:lpstr>PowerPoint Presentation</vt:lpstr>
      <vt:lpstr>PowerPoint Presentation</vt:lpstr>
      <vt:lpstr>PowerPoint Presentation</vt:lpstr>
      <vt:lpstr>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THUYẾT TRÌNH</dc:title>
  <dc:creator>Admin</dc:creator>
  <cp:lastModifiedBy>nguyetque</cp:lastModifiedBy>
  <cp:revision>166</cp:revision>
  <cp:lastPrinted>2023-10-30T02:35:35Z</cp:lastPrinted>
  <dcterms:created xsi:type="dcterms:W3CDTF">2020-11-07T08:49:47Z</dcterms:created>
  <dcterms:modified xsi:type="dcterms:W3CDTF">2024-11-18T00:58:38Z</dcterms:modified>
</cp:coreProperties>
</file>